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716ae6aa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716ae6aa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716ae6aa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716ae6aa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716ae6aa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716ae6aa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716ae6aa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716ae6aa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716ae6aa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1716ae6aa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99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Графовая база данных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анализ, исследование, визуализация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574650" y="3788975"/>
            <a:ext cx="815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Для визуального анализа использовалась платформа Neo4j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510225" y="1153650"/>
            <a:ext cx="26649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Цель исследования</a:t>
            </a:r>
            <a:endParaRPr b="1" sz="1800" u="sng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Найти взаимосвязи визуально и с помощью алгоритмов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239550" y="1153650"/>
            <a:ext cx="2664900" cy="2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Источник данных</a:t>
            </a:r>
            <a:endParaRPr b="1" sz="1800" u="sng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Вершины и ребра графа представлены в виде DataFrame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5904450" y="1153650"/>
            <a:ext cx="29115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Описание данных</a:t>
            </a:r>
            <a:endParaRPr b="1" sz="1800" u="sng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-"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id события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-"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ФИО участника события 1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-"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ФИО участника события 2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662625" y="427725"/>
            <a:ext cx="2664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Описание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991175"/>
            <a:ext cx="5911848" cy="3510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510225" y="275325"/>
            <a:ext cx="8489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Исследовательский анализ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6235800" y="991175"/>
            <a:ext cx="26649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Анализ представленных данных показывает, что основная масса событий происходит между двумя участниками.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Граф имеет 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9899 вершин и 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5000 ребер.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510225" y="275325"/>
            <a:ext cx="8489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Исследовательский анализ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6235800" y="991175"/>
            <a:ext cx="26649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Граф является направленным и состоит из нескольких компонент. 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105 человек образуют 6 несвязанных сообществ.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725"/>
            <a:ext cx="5931000" cy="3521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510225" y="275325"/>
            <a:ext cx="8489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Исследовательский анализ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510225" y="978075"/>
            <a:ext cx="8489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Роли отдельных узлов в графе и оценка уровня их влияния на сеть: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510225" y="1765475"/>
            <a:ext cx="84894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Узел обширного влияния - Двигубская Валентина Геннадьевна;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Самый влиятельный узел - Ахромеева Алина Ивановна;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Узел, распространяющий информацию быстрее всего - Медведева Дарья Алексеевна;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Ключевой узел распространения информации - Шолохов Игорь Робертович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idx="1" type="subTitle"/>
          </p:nvPr>
        </p:nvSpPr>
        <p:spPr>
          <a:xfrm>
            <a:off x="4572000" y="3418425"/>
            <a:ext cx="42555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Тестовое задание выполнил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Максимов Артем</a:t>
            </a:r>
            <a:endParaRPr sz="2400"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95175" cy="14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63" y="1914600"/>
            <a:ext cx="3670850" cy="25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