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5A1A-6B36-37B7-54CC-C43881430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761DA-05EF-45B2-DC1A-F1047973E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D046-8C77-E47C-AB71-A569F195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6236-DF97-4825-844C-1C7CE21B4719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05055-5671-6C86-DD97-E7A1A439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EFAC0-1AC8-CEA8-5E6F-FF012D2A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EADA-0FD4-4E58-9B9F-F3D890EB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DDE1-8E29-26E9-5058-03787AA8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DBE95-12E0-EB7D-63C9-771929E6D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4547D-9A10-B818-6453-DA36C960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6236-DF97-4825-844C-1C7CE21B4719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3BCDC-5AE7-6D4C-ECA3-D0746DE7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A9A89-9F67-7FCF-2EB7-F9539F25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EADA-0FD4-4E58-9B9F-F3D890EB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F5AE0-3C5B-B9C9-1AB8-80293955F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16606-F295-4B09-6B08-5881E25B2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C0CA3-81B7-39A2-32A8-BF696277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6236-DF97-4825-844C-1C7CE21B4719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F7671-C550-4E3A-B015-8319DE9A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F5117-E2EA-A1E0-FA62-9E1DA72E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EADA-0FD4-4E58-9B9F-F3D890EB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2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D6DA-395E-070E-6420-53F84893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84E3B-1AFE-972D-D31D-05B01C265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E42C2-F0A9-A7C4-53F1-1A3BBB87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6236-DF97-4825-844C-1C7CE21B4719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6BA6F-F864-FA82-30E0-2162C55A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8B242-EFE9-5BA4-5BA1-7FFE3C42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EADA-0FD4-4E58-9B9F-F3D890EB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2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036F-A28F-71A2-0027-BDDC3D4A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67329-3E2A-5ACB-5042-7B86D2298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5ED6B-37B2-CB5D-32D2-B1D16D5A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6236-DF97-4825-844C-1C7CE21B4719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6F093-1D17-846C-EA68-397D5DF9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776A6-DBA2-E8D9-AF12-9D44AD2E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EADA-0FD4-4E58-9B9F-F3D890EB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9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0DA6-BA1D-BB0C-CB93-BEECAC34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54694-7F2D-C8F5-752C-D5F7ACE78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CAAD1-92A7-1E1E-AC03-5D5D2298B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EBD5D-F229-13A8-7B57-340A1BD6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6236-DF97-4825-844C-1C7CE21B4719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C4389-21BB-9013-4F97-C1062E26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C8335-6A37-C76D-9833-AD398973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EADA-0FD4-4E58-9B9F-F3D890EB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6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0C2C-333E-2069-47AA-BBCB77AE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38471-4FB4-2F84-5AC2-B2EE5B0F7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BCCF3-AFD6-C68C-79A9-928BE983B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98728-CE91-262A-6C8B-F010ACABF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B3B76-1AAD-4CB3-2DEC-F772CB50C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E77FC-1851-F4D4-FB82-C6B64E0A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6236-DF97-4825-844C-1C7CE21B4719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9EE66-3775-5553-7B82-B102B3F5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31F37-9057-B8F1-8741-DC109DBA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EADA-0FD4-4E58-9B9F-F3D890EB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4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81B2-B403-5E1C-D887-21A83ED9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3AA0D-E79B-0257-5649-062D2A86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6236-DF97-4825-844C-1C7CE21B4719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9EEFE-8FF4-95FF-1BEB-250712CB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72EFD-67F5-C522-80BE-D8B643F4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EADA-0FD4-4E58-9B9F-F3D890EB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2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043CD-38E6-C788-E601-F14EC0FC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6236-DF97-4825-844C-1C7CE21B4719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0B58F-A38C-3269-4270-F272244B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9AC38-B2C0-6311-4600-BE91F419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EADA-0FD4-4E58-9B9F-F3D890EB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4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FCEF-6C66-DBD1-4DD0-E4FFD130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9827-1ABE-CE96-6E39-87FB4BDFA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D03B1-E12D-8C86-367E-C3411DD42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453E4-244B-9E26-1CF2-018E18FD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6236-DF97-4825-844C-1C7CE21B4719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5E0FC-955A-15D5-CD0F-E755C955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AF959-85F2-9081-724A-84DA9A09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EADA-0FD4-4E58-9B9F-F3D890EB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7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E280-5519-52CB-A81B-E52DA6AA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39E46-45C3-4150-E568-A123B0376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DCD9F-3441-052D-8DBF-20F4596B6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4981A-DDBB-EB3B-E9CF-FF61D421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6236-DF97-4825-844C-1C7CE21B4719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BFD9F-3726-4548-A931-C2990753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157F5-5C78-E7A3-282C-0EA7DD50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EADA-0FD4-4E58-9B9F-F3D890EB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837E7-909B-EBF8-BEA8-A5F62C2F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731E9-5479-D5C2-C550-35EA1A15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F335F-C47D-35BE-F58C-4EBB75068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F6236-DF97-4825-844C-1C7CE21B4719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00E36-684C-6D18-88FE-CD65FD9E3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B6827-CCDB-915C-4445-6C441459C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3EADA-0FD4-4E58-9B9F-F3D890EB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7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DA7FF0-2656-41DB-B1A3-9092C1E01602}"/>
              </a:ext>
            </a:extLst>
          </p:cNvPr>
          <p:cNvSpPr/>
          <p:nvPr/>
        </p:nvSpPr>
        <p:spPr>
          <a:xfrm>
            <a:off x="1996580" y="719355"/>
            <a:ext cx="6962862" cy="5419289"/>
          </a:xfrm>
          <a:prstGeom prst="roundRect">
            <a:avLst>
              <a:gd name="adj" fmla="val 52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14A400-62EA-FBE3-A344-6930ED0D5C3D}"/>
              </a:ext>
            </a:extLst>
          </p:cNvPr>
          <p:cNvCxnSpPr/>
          <p:nvPr/>
        </p:nvCxnSpPr>
        <p:spPr>
          <a:xfrm>
            <a:off x="1996580" y="2900494"/>
            <a:ext cx="6962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D4068C-7935-C415-D762-1B15A35960CC}"/>
              </a:ext>
            </a:extLst>
          </p:cNvPr>
          <p:cNvSpPr txBox="1"/>
          <p:nvPr/>
        </p:nvSpPr>
        <p:spPr>
          <a:xfrm>
            <a:off x="4999839" y="1737119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2A632C-D42E-4E56-33F0-963EBEA0561A}"/>
              </a:ext>
            </a:extLst>
          </p:cNvPr>
          <p:cNvSpPr txBox="1"/>
          <p:nvPr/>
        </p:nvSpPr>
        <p:spPr>
          <a:xfrm>
            <a:off x="2130803" y="3465993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8613D0-0770-2545-D55B-C010792C62B0}"/>
              </a:ext>
            </a:extLst>
          </p:cNvPr>
          <p:cNvSpPr txBox="1"/>
          <p:nvPr/>
        </p:nvSpPr>
        <p:spPr>
          <a:xfrm>
            <a:off x="2130803" y="3879204"/>
            <a:ext cx="670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 </a:t>
            </a:r>
            <a:r>
              <a:rPr lang="en-US" dirty="0" err="1"/>
              <a:t>description</a:t>
            </a:r>
            <a:r>
              <a:rPr lang="en-US" dirty="0"/>
              <a:t> </a:t>
            </a:r>
            <a:r>
              <a:rPr lang="en-US" dirty="0" err="1"/>
              <a:t>description</a:t>
            </a:r>
            <a:r>
              <a:rPr lang="en-US" dirty="0"/>
              <a:t> </a:t>
            </a:r>
            <a:r>
              <a:rPr lang="en-US" dirty="0" err="1"/>
              <a:t>description</a:t>
            </a:r>
            <a:r>
              <a:rPr lang="en-US" dirty="0"/>
              <a:t> </a:t>
            </a:r>
            <a:r>
              <a:rPr lang="en-US" dirty="0" err="1"/>
              <a:t>description</a:t>
            </a:r>
            <a:r>
              <a:rPr lang="en-US" dirty="0"/>
              <a:t> </a:t>
            </a:r>
            <a:r>
              <a:rPr lang="en-US" dirty="0" err="1"/>
              <a:t>description</a:t>
            </a:r>
            <a:r>
              <a:rPr lang="en-US" dirty="0"/>
              <a:t> </a:t>
            </a:r>
            <a:r>
              <a:rPr lang="en-US" dirty="0" err="1"/>
              <a:t>description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E469A1-F0A8-89C4-F314-C9D3E04B6CF3}"/>
              </a:ext>
            </a:extLst>
          </p:cNvPr>
          <p:cNvSpPr/>
          <p:nvPr/>
        </p:nvSpPr>
        <p:spPr>
          <a:xfrm>
            <a:off x="2130803" y="3020684"/>
            <a:ext cx="1577131" cy="364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3D2D03-DCB5-6736-DCAE-18AC4DB1267A}"/>
              </a:ext>
            </a:extLst>
          </p:cNvPr>
          <p:cNvSpPr txBox="1"/>
          <p:nvPr/>
        </p:nvSpPr>
        <p:spPr>
          <a:xfrm>
            <a:off x="2130803" y="5504244"/>
            <a:ext cx="193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Price (-discount %)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454921-6B66-85D2-F3B2-14A01901763C}"/>
              </a:ext>
            </a:extLst>
          </p:cNvPr>
          <p:cNvSpPr/>
          <p:nvPr/>
        </p:nvSpPr>
        <p:spPr>
          <a:xfrm>
            <a:off x="7499758" y="5504244"/>
            <a:ext cx="1333849" cy="364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(stock)</a:t>
            </a: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D0F94995-ABD5-462F-C146-A0D8B956A444}"/>
              </a:ext>
            </a:extLst>
          </p:cNvPr>
          <p:cNvSpPr/>
          <p:nvPr/>
        </p:nvSpPr>
        <p:spPr>
          <a:xfrm>
            <a:off x="2219071" y="4629480"/>
            <a:ext cx="346629" cy="34662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FE2EE2CD-2158-996B-42D9-D7AAAE4389A1}"/>
              </a:ext>
            </a:extLst>
          </p:cNvPr>
          <p:cNvSpPr/>
          <p:nvPr/>
        </p:nvSpPr>
        <p:spPr>
          <a:xfrm>
            <a:off x="2668885" y="4629480"/>
            <a:ext cx="346629" cy="34662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97A34274-70AA-92D0-3F75-824D578F3429}"/>
              </a:ext>
            </a:extLst>
          </p:cNvPr>
          <p:cNvSpPr/>
          <p:nvPr/>
        </p:nvSpPr>
        <p:spPr>
          <a:xfrm>
            <a:off x="3118699" y="4620657"/>
            <a:ext cx="346629" cy="34662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AC0A8102-6EC8-821A-5DE7-7DF99A094B7A}"/>
              </a:ext>
            </a:extLst>
          </p:cNvPr>
          <p:cNvSpPr/>
          <p:nvPr/>
        </p:nvSpPr>
        <p:spPr>
          <a:xfrm>
            <a:off x="3568513" y="4620657"/>
            <a:ext cx="346629" cy="34662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EA28CAC7-7CF6-A28F-CA2A-50A80EB72DC1}"/>
              </a:ext>
            </a:extLst>
          </p:cNvPr>
          <p:cNvSpPr/>
          <p:nvPr/>
        </p:nvSpPr>
        <p:spPr>
          <a:xfrm>
            <a:off x="4021567" y="4620657"/>
            <a:ext cx="346629" cy="346629"/>
          </a:xfrm>
          <a:prstGeom prst="star5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03C0A2-D560-6DD2-E5C8-267B58986923}"/>
              </a:ext>
            </a:extLst>
          </p:cNvPr>
          <p:cNvSpPr txBox="1"/>
          <p:nvPr/>
        </p:nvSpPr>
        <p:spPr>
          <a:xfrm>
            <a:off x="4587447" y="462059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4.05</a:t>
            </a:r>
          </a:p>
        </p:txBody>
      </p:sp>
    </p:spTree>
    <p:extLst>
      <p:ext uri="{BB962C8B-B14F-4D97-AF65-F5344CB8AC3E}">
        <p14:creationId xmlns:p14="http://schemas.microsoft.com/office/powerpoint/2010/main" val="27734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A86D68-7EAF-B2D7-F6DF-78CBEACA6F5F}"/>
              </a:ext>
            </a:extLst>
          </p:cNvPr>
          <p:cNvSpPr txBox="1"/>
          <p:nvPr/>
        </p:nvSpPr>
        <p:spPr>
          <a:xfrm>
            <a:off x="5107573" y="-49107"/>
            <a:ext cx="1587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Desktop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4743CF-C472-9AFD-58EC-D2AF34CF79AA}"/>
              </a:ext>
            </a:extLst>
          </p:cNvPr>
          <p:cNvSpPr/>
          <p:nvPr/>
        </p:nvSpPr>
        <p:spPr>
          <a:xfrm>
            <a:off x="254465" y="583034"/>
            <a:ext cx="11784479" cy="6274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138A90-1696-77E9-20EF-47DA2F8B58F5}"/>
              </a:ext>
            </a:extLst>
          </p:cNvPr>
          <p:cNvSpPr/>
          <p:nvPr/>
        </p:nvSpPr>
        <p:spPr>
          <a:xfrm>
            <a:off x="254466" y="535668"/>
            <a:ext cx="11784479" cy="74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12DB17-0DDB-38FA-1257-24BCC8204800}"/>
              </a:ext>
            </a:extLst>
          </p:cNvPr>
          <p:cNvCxnSpPr/>
          <p:nvPr/>
        </p:nvCxnSpPr>
        <p:spPr>
          <a:xfrm>
            <a:off x="1929468" y="176169"/>
            <a:ext cx="0" cy="6904139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43E397-A790-CA8A-09DE-D54A187FF293}"/>
              </a:ext>
            </a:extLst>
          </p:cNvPr>
          <p:cNvCxnSpPr/>
          <p:nvPr/>
        </p:nvCxnSpPr>
        <p:spPr>
          <a:xfrm>
            <a:off x="10504415" y="176169"/>
            <a:ext cx="0" cy="6904139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9CAA6E-5200-1580-A890-2F2ABC1CF8FA}"/>
              </a:ext>
            </a:extLst>
          </p:cNvPr>
          <p:cNvSpPr txBox="1"/>
          <p:nvPr/>
        </p:nvSpPr>
        <p:spPr>
          <a:xfrm>
            <a:off x="2030880" y="679000"/>
            <a:ext cx="1894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Dummy Shop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04701-BA1A-A6DF-D636-07CB4036A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/>
          <a:stretch/>
        </p:blipFill>
        <p:spPr>
          <a:xfrm>
            <a:off x="2129733" y="1457475"/>
            <a:ext cx="1475900" cy="11515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BF4E14-1512-2029-A2AF-A7A338C84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/>
          <a:stretch/>
        </p:blipFill>
        <p:spPr>
          <a:xfrm>
            <a:off x="3805897" y="1457475"/>
            <a:ext cx="1475900" cy="11515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255356-7CD5-8CCF-440E-BA84975EA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/>
          <a:stretch/>
        </p:blipFill>
        <p:spPr>
          <a:xfrm>
            <a:off x="5482061" y="1457475"/>
            <a:ext cx="1475900" cy="11515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C5BB8D-2B93-6300-2E28-404C35868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/>
          <a:stretch/>
        </p:blipFill>
        <p:spPr>
          <a:xfrm>
            <a:off x="7158225" y="1457475"/>
            <a:ext cx="1475900" cy="11515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1359350-C7F6-3DD4-9AD5-851BDD23F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/>
          <a:stretch/>
        </p:blipFill>
        <p:spPr>
          <a:xfrm>
            <a:off x="8838506" y="1457474"/>
            <a:ext cx="1475900" cy="11515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88A6CE6-5685-D2D8-B2B0-CDB594161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/>
          <a:stretch/>
        </p:blipFill>
        <p:spPr>
          <a:xfrm>
            <a:off x="2129733" y="2770858"/>
            <a:ext cx="1475900" cy="11515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D9A9880-D787-ED6D-B709-AAF973BAA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/>
          <a:stretch/>
        </p:blipFill>
        <p:spPr>
          <a:xfrm>
            <a:off x="3805897" y="2770858"/>
            <a:ext cx="1475900" cy="11515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25757F5-D475-511A-6D1F-D377BD00F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/>
          <a:stretch/>
        </p:blipFill>
        <p:spPr>
          <a:xfrm>
            <a:off x="5482061" y="2770858"/>
            <a:ext cx="1475900" cy="11515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961629F-3B0B-DC3B-5B9C-38E519EB4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/>
          <a:stretch/>
        </p:blipFill>
        <p:spPr>
          <a:xfrm>
            <a:off x="7158225" y="2770858"/>
            <a:ext cx="1475900" cy="11515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44BACE1-A53E-DFD1-D98E-AEE55ABDA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/>
          <a:stretch/>
        </p:blipFill>
        <p:spPr>
          <a:xfrm>
            <a:off x="8838506" y="2770857"/>
            <a:ext cx="1475900" cy="11515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F244D07-4309-F36F-CB17-A363D504D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/>
          <a:stretch/>
        </p:blipFill>
        <p:spPr>
          <a:xfrm>
            <a:off x="2129733" y="4249026"/>
            <a:ext cx="1475900" cy="11515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711468C-A215-010A-68E6-3B511A012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/>
          <a:stretch/>
        </p:blipFill>
        <p:spPr>
          <a:xfrm>
            <a:off x="3805897" y="4249026"/>
            <a:ext cx="1475900" cy="11515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74FD94B-C5A4-1B28-11C5-2CC54D3A8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/>
          <a:stretch/>
        </p:blipFill>
        <p:spPr>
          <a:xfrm>
            <a:off x="5482061" y="4249026"/>
            <a:ext cx="1475900" cy="115150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A49553C-D75A-0A1D-B427-E5D396DD7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/>
          <a:stretch/>
        </p:blipFill>
        <p:spPr>
          <a:xfrm>
            <a:off x="7158225" y="4249026"/>
            <a:ext cx="1475900" cy="115150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FB578E-01D5-5292-A346-42EA00AFB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/>
          <a:stretch/>
        </p:blipFill>
        <p:spPr>
          <a:xfrm>
            <a:off x="8838506" y="4249025"/>
            <a:ext cx="1475900" cy="115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A86D68-7EAF-B2D7-F6DF-78CBEACA6F5F}"/>
              </a:ext>
            </a:extLst>
          </p:cNvPr>
          <p:cNvSpPr txBox="1"/>
          <p:nvPr/>
        </p:nvSpPr>
        <p:spPr>
          <a:xfrm>
            <a:off x="5375159" y="-1741"/>
            <a:ext cx="1226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Tablet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4743CF-C472-9AFD-58EC-D2AF34CF79AA}"/>
              </a:ext>
            </a:extLst>
          </p:cNvPr>
          <p:cNvSpPr/>
          <p:nvPr/>
        </p:nvSpPr>
        <p:spPr>
          <a:xfrm>
            <a:off x="3380764" y="583034"/>
            <a:ext cx="5580076" cy="6274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138A90-1696-77E9-20EF-47DA2F8B58F5}"/>
              </a:ext>
            </a:extLst>
          </p:cNvPr>
          <p:cNvSpPr/>
          <p:nvPr/>
        </p:nvSpPr>
        <p:spPr>
          <a:xfrm>
            <a:off x="3380763" y="535668"/>
            <a:ext cx="5580076" cy="74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9CAA6E-5200-1580-A890-2F2ABC1CF8FA}"/>
              </a:ext>
            </a:extLst>
          </p:cNvPr>
          <p:cNvSpPr txBox="1"/>
          <p:nvPr/>
        </p:nvSpPr>
        <p:spPr>
          <a:xfrm>
            <a:off x="3604471" y="658778"/>
            <a:ext cx="1894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Dummy Shop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04701-BA1A-A6DF-D636-07CB4036A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/>
          <a:stretch/>
        </p:blipFill>
        <p:spPr>
          <a:xfrm>
            <a:off x="3757197" y="1551220"/>
            <a:ext cx="1475900" cy="11515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BF4E14-1512-2029-A2AF-A7A338C84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/>
          <a:stretch/>
        </p:blipFill>
        <p:spPr>
          <a:xfrm>
            <a:off x="5433361" y="1551220"/>
            <a:ext cx="1475900" cy="11515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255356-7CD5-8CCF-440E-BA84975EA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/>
          <a:stretch/>
        </p:blipFill>
        <p:spPr>
          <a:xfrm>
            <a:off x="7109525" y="1551220"/>
            <a:ext cx="1475900" cy="11515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88A6CE6-5685-D2D8-B2B0-CDB594161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/>
          <a:stretch/>
        </p:blipFill>
        <p:spPr>
          <a:xfrm>
            <a:off x="3757197" y="2864603"/>
            <a:ext cx="1475900" cy="11515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D9A9880-D787-ED6D-B709-AAF973BAA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/>
          <a:stretch/>
        </p:blipFill>
        <p:spPr>
          <a:xfrm>
            <a:off x="5433361" y="2864603"/>
            <a:ext cx="1475900" cy="11515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25757F5-D475-511A-6D1F-D377BD00F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/>
          <a:stretch/>
        </p:blipFill>
        <p:spPr>
          <a:xfrm>
            <a:off x="7109525" y="2864603"/>
            <a:ext cx="1475900" cy="11515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F244D07-4309-F36F-CB17-A363D504D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/>
          <a:stretch/>
        </p:blipFill>
        <p:spPr>
          <a:xfrm>
            <a:off x="3757197" y="4342771"/>
            <a:ext cx="1475900" cy="11515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711468C-A215-010A-68E6-3B511A012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/>
          <a:stretch/>
        </p:blipFill>
        <p:spPr>
          <a:xfrm>
            <a:off x="5433361" y="4342771"/>
            <a:ext cx="1475900" cy="11515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74FD94B-C5A4-1B28-11C5-2CC54D3A8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/>
          <a:stretch/>
        </p:blipFill>
        <p:spPr>
          <a:xfrm>
            <a:off x="7109525" y="4342771"/>
            <a:ext cx="1475900" cy="115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8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A86D68-7EAF-B2D7-F6DF-78CBEACA6F5F}"/>
              </a:ext>
            </a:extLst>
          </p:cNvPr>
          <p:cNvSpPr txBox="1"/>
          <p:nvPr/>
        </p:nvSpPr>
        <p:spPr>
          <a:xfrm>
            <a:off x="5047997" y="-25424"/>
            <a:ext cx="2289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Smartphone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4743CF-C472-9AFD-58EC-D2AF34CF79AA}"/>
              </a:ext>
            </a:extLst>
          </p:cNvPr>
          <p:cNvSpPr/>
          <p:nvPr/>
        </p:nvSpPr>
        <p:spPr>
          <a:xfrm>
            <a:off x="4353886" y="583034"/>
            <a:ext cx="3473042" cy="6274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138A90-1696-77E9-20EF-47DA2F8B58F5}"/>
              </a:ext>
            </a:extLst>
          </p:cNvPr>
          <p:cNvSpPr/>
          <p:nvPr/>
        </p:nvSpPr>
        <p:spPr>
          <a:xfrm>
            <a:off x="4353887" y="535668"/>
            <a:ext cx="3473042" cy="74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9CAA6E-5200-1580-A890-2F2ABC1CF8FA}"/>
              </a:ext>
            </a:extLst>
          </p:cNvPr>
          <p:cNvSpPr txBox="1"/>
          <p:nvPr/>
        </p:nvSpPr>
        <p:spPr>
          <a:xfrm>
            <a:off x="4728595" y="736803"/>
            <a:ext cx="1611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Dummy Shop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04701-BA1A-A6DF-D636-07CB4036A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/>
          <a:stretch/>
        </p:blipFill>
        <p:spPr>
          <a:xfrm>
            <a:off x="4866705" y="1551220"/>
            <a:ext cx="2651992" cy="20690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D040C48-FDF0-7DC5-70E6-F906AE814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/>
          <a:stretch/>
        </p:blipFill>
        <p:spPr>
          <a:xfrm>
            <a:off x="4866705" y="3750391"/>
            <a:ext cx="2651992" cy="20690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658EC8-B890-F860-22D1-88A87A049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/>
          <a:stretch/>
        </p:blipFill>
        <p:spPr>
          <a:xfrm>
            <a:off x="4866705" y="5980748"/>
            <a:ext cx="2651992" cy="206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6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User</dc:creator>
  <cp:lastModifiedBy>User User</cp:lastModifiedBy>
  <cp:revision>1</cp:revision>
  <dcterms:created xsi:type="dcterms:W3CDTF">2023-01-13T13:09:14Z</dcterms:created>
  <dcterms:modified xsi:type="dcterms:W3CDTF">2023-01-13T13:24:15Z</dcterms:modified>
</cp:coreProperties>
</file>