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uk-UA" altLang="en-US"/>
              <a:t>Платформа для навчання працівників</a:t>
            </a:r>
            <a:endParaRPr lang="uk-UA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6910" y="3429000"/>
            <a:ext cx="8534400" cy="1198563"/>
          </a:xfrm>
        </p:spPr>
        <p:txBody>
          <a:bodyPr/>
          <a:p>
            <a:r>
              <a:rPr lang="uk-UA" altLang="en-US"/>
              <a:t>Нахман Артем </a:t>
            </a:r>
            <a:endParaRPr lang="uk-U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/>
              <a:t>Про що проєкт 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45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51066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Для чого цей проєкт</a:t>
            </a:r>
            <a:endParaRPr lang="uk-UA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6920" y="1435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Оптимізація навчального процессу</a:t>
            </a:r>
            <a:endParaRPr lang="uk-UA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56920" y="1820545"/>
            <a:ext cx="430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Зменьшення адміністративної роботи</a:t>
            </a:r>
            <a:endParaRPr lang="uk-UA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56920" y="2205990"/>
            <a:ext cx="321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Швидка статистика </a:t>
            </a:r>
            <a:endParaRPr lang="uk-UA" altLang="en-US"/>
          </a:p>
        </p:txBody>
      </p:sp>
      <p:pic>
        <p:nvPicPr>
          <p:cNvPr id="8" name="Picture 7" descr="завантаженн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985" y="2879090"/>
            <a:ext cx="5606415" cy="3408680"/>
          </a:xfrm>
          <a:prstGeom prst="rect">
            <a:avLst/>
          </a:prstGeom>
        </p:spPr>
      </p:pic>
      <p:pic>
        <p:nvPicPr>
          <p:cNvPr id="9" name="Picture 8" descr="shutterstock_1677941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879725"/>
            <a:ext cx="4558030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Які технології були використані</a:t>
            </a:r>
            <a:endParaRPr lang="uk-UA" altLang="en-US"/>
          </a:p>
        </p:txBody>
      </p:sp>
      <p:pic>
        <p:nvPicPr>
          <p:cNvPr id="4" name="Picture 3" descr="завантаженн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599565"/>
            <a:ext cx="2133600" cy="2133600"/>
          </a:xfrm>
          <a:prstGeom prst="rect">
            <a:avLst/>
          </a:prstGeom>
        </p:spPr>
      </p:pic>
      <p:pic>
        <p:nvPicPr>
          <p:cNvPr id="5" name="Picture 4" descr="завантаження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35" y="4032250"/>
            <a:ext cx="2171700" cy="1348740"/>
          </a:xfrm>
          <a:prstGeom prst="rect">
            <a:avLst/>
          </a:prstGeom>
        </p:spPr>
      </p:pic>
      <p:pic>
        <p:nvPicPr>
          <p:cNvPr id="6" name="Picture 5" descr="завантаження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80" y="3853180"/>
            <a:ext cx="1706880" cy="1706880"/>
          </a:xfrm>
          <a:prstGeom prst="rect">
            <a:avLst/>
          </a:prstGeom>
        </p:spPr>
      </p:pic>
      <p:pic>
        <p:nvPicPr>
          <p:cNvPr id="7" name="Picture 6" descr="завантаження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65" y="4754245"/>
            <a:ext cx="1828800" cy="1600200"/>
          </a:xfrm>
          <a:prstGeom prst="rect">
            <a:avLst/>
          </a:prstGeom>
        </p:spPr>
      </p:pic>
      <p:pic>
        <p:nvPicPr>
          <p:cNvPr id="11" name="Picture 10" descr="imag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925" y="4211320"/>
            <a:ext cx="2143125" cy="2143125"/>
          </a:xfrm>
          <a:prstGeom prst="rect">
            <a:avLst/>
          </a:prstGeom>
        </p:spPr>
      </p:pic>
      <p:pic>
        <p:nvPicPr>
          <p:cNvPr id="12" name="Picture 11" descr="bootstrap-sta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205" y="1417955"/>
            <a:ext cx="2756535" cy="2315210"/>
          </a:xfrm>
          <a:prstGeom prst="rect">
            <a:avLst/>
          </a:prstGeom>
        </p:spPr>
      </p:pic>
      <p:pic>
        <p:nvPicPr>
          <p:cNvPr id="13" name="Picture 12" descr="microsoft-azure-icon-2048x1258-uc8ywy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815" y="1749425"/>
            <a:ext cx="2933700" cy="1802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Особливості теми</a:t>
            </a:r>
            <a:endParaRPr lang="uk-UA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86460" y="1380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Актуальність питання</a:t>
            </a:r>
            <a:endParaRPr lang="uk-UA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86460" y="1964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/>
              <a:t>Зменьшення часу на навчання</a:t>
            </a:r>
            <a:endParaRPr lang="uk-UA" altLang="en-US"/>
          </a:p>
        </p:txBody>
      </p:sp>
      <p:pic>
        <p:nvPicPr>
          <p:cNvPr id="7" name="Picture 6" descr="завантаження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9820" y="3103245"/>
            <a:ext cx="4595495" cy="3126105"/>
          </a:xfrm>
          <a:prstGeom prst="rect">
            <a:avLst/>
          </a:prstGeom>
        </p:spPr>
      </p:pic>
      <p:pic>
        <p:nvPicPr>
          <p:cNvPr id="8" name="Picture 7" descr="завантаження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3103245"/>
            <a:ext cx="4695825" cy="3125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Архітекрута бд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Діаграмм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239520"/>
            <a:ext cx="10713720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Показ программи </a:t>
            </a:r>
            <a:endParaRPr lang="uk-UA" altLang="en-US"/>
          </a:p>
        </p:txBody>
      </p:sp>
      <p:pic>
        <p:nvPicPr>
          <p:cNvPr id="8" name="Picture 7" descr="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417955"/>
            <a:ext cx="5812155" cy="2437765"/>
          </a:xfrm>
          <a:prstGeom prst="rect">
            <a:avLst/>
          </a:prstGeom>
        </p:spPr>
      </p:pic>
      <p:pic>
        <p:nvPicPr>
          <p:cNvPr id="9" name="Picture 8" descr="Знімок екрана 2025-01-18 142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1739900"/>
            <a:ext cx="4733290" cy="4295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Плани на майбутнє</a:t>
            </a:r>
            <a:endParaRPr lang="uk-UA" altLang="en-US"/>
          </a:p>
        </p:txBody>
      </p:sp>
      <p:pic>
        <p:nvPicPr>
          <p:cNvPr id="4" name="Picture 3" descr="завантаження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940" y="3322955"/>
            <a:ext cx="4939665" cy="3286760"/>
          </a:xfrm>
          <a:prstGeom prst="rect">
            <a:avLst/>
          </a:prstGeom>
        </p:spPr>
      </p:pic>
      <p:pic>
        <p:nvPicPr>
          <p:cNvPr id="5" name="Picture 4" descr="завантаженн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369310"/>
            <a:ext cx="5672455" cy="30302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6745" y="1413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/>
              <a:t>Покращення </a:t>
            </a:r>
            <a:r>
              <a:rPr lang="en-US"/>
              <a:t>backend </a:t>
            </a:r>
            <a:endParaRPr lang="uk-UA"/>
          </a:p>
        </p:txBody>
      </p:sp>
      <p:sp>
        <p:nvSpPr>
          <p:cNvPr id="7" name="Text Box 6"/>
          <p:cNvSpPr txBox="1"/>
          <p:nvPr/>
        </p:nvSpPr>
        <p:spPr>
          <a:xfrm>
            <a:off x="626745" y="17818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>
                <a:sym typeface="+mn-ea"/>
              </a:rPr>
              <a:t>Покращення </a:t>
            </a:r>
            <a:r>
              <a:rPr lang="en-US">
                <a:sym typeface="+mn-ea"/>
              </a:rPr>
              <a:t>frontend</a:t>
            </a:r>
            <a:endParaRPr lang="uk-UA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6745" y="2209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/>
              <a:t>Додати мобільний додаток</a:t>
            </a:r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Presentation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Платформа для навчання працівників</vt:lpstr>
      <vt:lpstr>Про що проєкт </vt:lpstr>
      <vt:lpstr>Для чого цей проєкт</vt:lpstr>
      <vt:lpstr>Які технології були використані</vt:lpstr>
      <vt:lpstr>Особливості теми</vt:lpstr>
      <vt:lpstr>Архітекрута бд</vt:lpstr>
      <vt:lpstr>Показ программи </vt:lpstr>
      <vt:lpstr>Плани на майбутнє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artem</dc:creator>
  <cp:lastModifiedBy>artem</cp:lastModifiedBy>
  <cp:revision>6</cp:revision>
  <dcterms:created xsi:type="dcterms:W3CDTF">2025-01-18T11:47:00Z</dcterms:created>
  <dcterms:modified xsi:type="dcterms:W3CDTF">2025-01-22T10:46:13Z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9A8015BEDD2848469B148576DD9376E9_11</vt:lpwstr>
  </property>
  <property fmtid="{D5CDD505-2E9C-101B-9397-08002B2CF9AE}" pid="3" name="KSOProductBuildVer">
    <vt:lpwstr>1033-12.2.0.13472</vt:lpwstr>
  </property>
</Properties>
</file>