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Пронин" initials="АП" lastIdx="1" clrIdx="0">
    <p:extLst>
      <p:ext uri="{19B8F6BF-5375-455C-9EA6-DF929625EA0E}">
        <p15:presenceInfo xmlns:p15="http://schemas.microsoft.com/office/powerpoint/2012/main" xmlns="" userId="3abf7f705dd00c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2T21:16:51.151" idx="1">
    <p:pos x="10" y="10"/>
    <p:text/>
    <p:extLst>
      <p:ext uri="{C676402C-5697-4E1C-873F-D02D1690AC5C}">
        <p15:threadingInfo xmlns:p15="http://schemas.microsoft.com/office/powerpoint/2012/main" xmlns="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14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6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54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33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7537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1378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546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66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84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59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23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84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764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107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292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8879-AD55-49A8-AE55-51929F9FCCAB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A2EC80-B139-4CB2-90C6-7E54896B9F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69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7E76A0-50A7-8F74-1BAB-F8980EF9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3" y="296333"/>
            <a:ext cx="9313334" cy="2353734"/>
          </a:xfrm>
        </p:spPr>
        <p:txBody>
          <a:bodyPr/>
          <a:lstStyle/>
          <a:p>
            <a:r>
              <a:rPr lang="ru-RU" dirty="0"/>
              <a:t>Скучать больше не нужно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2B29AE5-0851-28DB-1AA8-5098ACE47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54" y="3818467"/>
            <a:ext cx="9755187" cy="1600199"/>
          </a:xfrm>
        </p:spPr>
        <p:txBody>
          <a:bodyPr>
            <a:normAutofit/>
          </a:bodyPr>
          <a:lstStyle/>
          <a:p>
            <a:r>
              <a:rPr lang="ru-RU" dirty="0"/>
              <a:t>Представьте, как бы вам хотелось провести </a:t>
            </a:r>
          </a:p>
          <a:p>
            <a:r>
              <a:rPr lang="ru-RU" dirty="0"/>
              <a:t>Свободное время? Может попробуете что-то новое?</a:t>
            </a:r>
          </a:p>
          <a:p>
            <a:r>
              <a:rPr lang="en-US" dirty="0" err="1"/>
              <a:t>PyQt</a:t>
            </a:r>
            <a:r>
              <a:rPr lang="en-US" dirty="0"/>
              <a:t> World – </a:t>
            </a:r>
            <a:r>
              <a:rPr lang="ru-RU" dirty="0"/>
              <a:t>это приложение, которое поможет вам найти идеальные развлечения.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7684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D17BF6-AF7F-1BE3-E41C-824EC7B8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World </a:t>
            </a:r>
            <a:r>
              <a:rPr lang="ru-RU" dirty="0"/>
              <a:t>– Это ваш помощник в мире развлечений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F004D1-42CD-0F37-C51C-BE60D478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0600"/>
            <a:ext cx="8034866" cy="2934095"/>
          </a:xfrm>
        </p:spPr>
        <p:txBody>
          <a:bodyPr/>
          <a:lstStyle/>
          <a:p>
            <a:r>
              <a:rPr lang="ru-RU" dirty="0"/>
              <a:t>Здесь вы можете соревноваться с друзьями в знании истории, музыки и многом другом.</a:t>
            </a:r>
          </a:p>
          <a:p>
            <a:r>
              <a:rPr lang="ru-RU" dirty="0"/>
              <a:t>Приложение вас удивит своей технологичностью, удобностью и юмором</a:t>
            </a:r>
          </a:p>
          <a:p>
            <a:r>
              <a:rPr lang="ru-RU" dirty="0"/>
              <a:t>В приложении используются передовые технологии. Такие как </a:t>
            </a:r>
            <a:r>
              <a:rPr lang="en-US" dirty="0"/>
              <a:t>PyQt6 </a:t>
            </a:r>
            <a:r>
              <a:rPr lang="ru-RU" dirty="0"/>
              <a:t>и БД.</a:t>
            </a:r>
          </a:p>
        </p:txBody>
      </p:sp>
    </p:spTree>
    <p:extLst>
      <p:ext uri="{BB962C8B-B14F-4D97-AF65-F5344CB8AC3E}">
        <p14:creationId xmlns:p14="http://schemas.microsoft.com/office/powerpoint/2010/main" xmlns="" val="159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A4DF82-0092-A24B-8FCB-13D2BB25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4AE12407-36F9-A79C-9816-5B0923DD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8304" y="1680323"/>
            <a:ext cx="4469607" cy="3333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E80567-A10D-6682-FB71-58F8B0B30417}"/>
              </a:ext>
            </a:extLst>
          </p:cNvPr>
          <p:cNvSpPr txBox="1"/>
          <p:nvPr/>
        </p:nvSpPr>
        <p:spPr>
          <a:xfrm>
            <a:off x="567267" y="2700867"/>
            <a:ext cx="4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первом окне вы увидите 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26650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E90660-8B53-1143-A12F-EC54D3CE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xmlns="" id="{8570FC03-9750-5AC1-D23C-0F93418F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3344" y="2094706"/>
            <a:ext cx="3790950" cy="33528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9F78BC-D4C8-BEC2-EF1C-178493082502}"/>
              </a:ext>
            </a:extLst>
          </p:cNvPr>
          <p:cNvSpPr txBox="1"/>
          <p:nvPr/>
        </p:nvSpPr>
        <p:spPr>
          <a:xfrm>
            <a:off x="618067" y="2480733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меню вы можете выбрать в какую </a:t>
            </a:r>
          </a:p>
          <a:p>
            <a:r>
              <a:rPr lang="ru-RU" dirty="0"/>
              <a:t>Игру вам поиграть</a:t>
            </a:r>
          </a:p>
        </p:txBody>
      </p:sp>
    </p:spTree>
    <p:extLst>
      <p:ext uri="{BB962C8B-B14F-4D97-AF65-F5344CB8AC3E}">
        <p14:creationId xmlns:p14="http://schemas.microsoft.com/office/powerpoint/2010/main" xmlns="" val="205998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26B779-674C-B975-67C8-0D4271B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Кликер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396988-80CE-4D50-4D0D-AC4C0FDD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63999" cy="3880773"/>
          </a:xfrm>
        </p:spPr>
        <p:txBody>
          <a:bodyPr/>
          <a:lstStyle/>
          <a:p>
            <a:r>
              <a:rPr lang="ru-RU" dirty="0"/>
              <a:t>Например </a:t>
            </a:r>
            <a:r>
              <a:rPr lang="ru-RU" dirty="0" err="1"/>
              <a:t>кликер</a:t>
            </a:r>
            <a:r>
              <a:rPr lang="ru-RU" dirty="0"/>
              <a:t> с удобным интерфейсом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6D1B73A-95E0-763B-CE2C-11EFD9644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0800" y="1563158"/>
            <a:ext cx="381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Проекте есть три исторические и одна музыкальна викторина.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заплатите будет больше (изначальный бюджет</a:t>
            </a:r>
            <a:r>
              <a:rPr lang="en-US" dirty="0" smtClean="0"/>
              <a:t>:</a:t>
            </a:r>
            <a:r>
              <a:rPr lang="ru-RU" dirty="0" smtClean="0"/>
              <a:t> 1 сникерс)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приложении более 1000 строк кода!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всё так автор проникся приложением и потратил всё свободное время на проект</a:t>
            </a:r>
          </a:p>
          <a:p>
            <a:r>
              <a:rPr lang="ru-RU" dirty="0" smtClean="0"/>
              <a:t>В перспективе создать огромное пространство с викторинами на разные темы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в приложении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ru-RU" dirty="0" smtClean="0"/>
              <a:t>Модальные окна</a:t>
            </a:r>
          </a:p>
          <a:p>
            <a:r>
              <a:rPr lang="ru-RU" dirty="0" smtClean="0"/>
              <a:t>Множество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r>
              <a:rPr lang="ru-RU" dirty="0" smtClean="0"/>
              <a:t>Файлы </a:t>
            </a:r>
            <a:r>
              <a:rPr lang="en-US" dirty="0" smtClean="0"/>
              <a:t>txt</a:t>
            </a:r>
          </a:p>
          <a:p>
            <a:r>
              <a:rPr lang="ru-RU" dirty="0" smtClean="0"/>
              <a:t>Использование картинок и музыки</a:t>
            </a:r>
          </a:p>
          <a:p>
            <a:r>
              <a:rPr lang="ru-RU" dirty="0" smtClean="0"/>
              <a:t>Одна таблица БД, но какая!!!! На БД было затрачено больше всего времени так как было созданы специальные функции которые обращаются в БД без использования </a:t>
            </a:r>
            <a:r>
              <a:rPr lang="en-US" dirty="0" smtClean="0"/>
              <a:t>SQL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 не может судить свой проект, но он очень надеется что приложение </a:t>
            </a:r>
            <a:r>
              <a:rPr lang="ru-RU" smtClean="0"/>
              <a:t>вам понравилось.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211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Скучать больше не нужно</vt:lpstr>
      <vt:lpstr>PyQt World – Это ваш помощник в мире развлечений </vt:lpstr>
      <vt:lpstr>Интерфейс</vt:lpstr>
      <vt:lpstr>Меню</vt:lpstr>
      <vt:lpstr>Кликер</vt:lpstr>
      <vt:lpstr>В Проекте есть три исторические и одна музыкальна викторина.</vt:lpstr>
      <vt:lpstr>В приложении более 1000 строк кода!</vt:lpstr>
      <vt:lpstr>Технологии в приложении</vt:lpstr>
      <vt:lpstr>Вывод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Скучать больше не нужно</dc:title>
  <dc:creator>Артём Пронин</dc:creator>
  <cp:lastModifiedBy>School 1573 (208)</cp:lastModifiedBy>
  <cp:revision>3</cp:revision>
  <dcterms:created xsi:type="dcterms:W3CDTF">2024-11-12T17:49:49Z</dcterms:created>
  <dcterms:modified xsi:type="dcterms:W3CDTF">2024-11-19T12:46:50Z</dcterms:modified>
</cp:coreProperties>
</file>