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B4329-6B37-4643-A5BB-96EDECB4C3CE}" v="157" dt="2024-01-18T14:12:06.801"/>
    <p1510:client id="{6182A369-A0CD-4132-8430-2E7E6EFB3FF5}" v="98" dt="2024-01-18T13:53:47.503"/>
    <p1510:client id="{BE6A06BF-37EC-4497-8F79-0B10C5FD91C9}" v="122" dt="2024-01-18T15:42:07.009"/>
    <p1510:client id="{E7DFFB46-6B01-4AB5-80C9-855A5363D63C}" v="122" dt="2024-01-18T14:21:1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6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D6175E-931A-8AA5-9319-8E254A348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5F62EB-B2B6-CC6C-D941-D116DF823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4E818E-26D9-10B3-4383-EA983F3CC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73158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799" y="2552699"/>
            <a:ext cx="7810501" cy="3740189"/>
          </a:xfrm>
        </p:spPr>
        <p:txBody>
          <a:bodyPr anchor="b"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Проект </a:t>
            </a:r>
            <a:r>
              <a:rPr lang="ru-RU" sz="7200" dirty="0" err="1">
                <a:solidFill>
                  <a:schemeClr val="bg1"/>
                </a:solidFill>
              </a:rPr>
              <a:t>Pygame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819" y="490904"/>
            <a:ext cx="11054372" cy="861158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Подготовили: Степанов Артём, Орехов Артём и Ельцов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8D63338-5502-29C7-2000-1904FA4A5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6" r="260" b="-1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7170-7F01-1A39-4049-C8A2EB93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15" y="583686"/>
            <a:ext cx="4115510" cy="1829832"/>
          </a:xfrm>
        </p:spPr>
        <p:txBody>
          <a:bodyPr anchor="t">
            <a:normAutofit/>
          </a:bodyPr>
          <a:lstStyle/>
          <a:p>
            <a:r>
              <a:rPr lang="ru-RU" sz="4000"/>
              <a:t>В чем идея этой игры?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F6CB4-87B0-DF12-A6F9-83D274DC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C87AC6-B5A6-9399-8498-319E2C5B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16" y="2560925"/>
            <a:ext cx="3709114" cy="3572254"/>
          </a:xfrm>
        </p:spPr>
        <p:txBody>
          <a:bodyPr anchor="b">
            <a:normAutofit fontScale="85000" lnSpcReduction="20000"/>
          </a:bodyPr>
          <a:lstStyle/>
          <a:p>
            <a:r>
              <a:rPr lang="ru-RU" dirty="0">
                <a:latin typeface="Consolas"/>
              </a:rPr>
              <a:t>Проект представляет собой платформер с различными уровнями, монстрами и препятствиями.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Вы управляете главным персонажем. Главная задача-дойти до определённого места, помеченного флажком.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Для того чтобы перейти на следующий уровень нужно пройти предыдущий. Также можно улучшать свои результаты, собирая звёздочки, которые находятся в сложных местах.</a:t>
            </a:r>
            <a:endParaRPr lang="en-US" dirty="0">
              <a:latin typeface="Neue Haas Grotesk Text Pro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3B6F03-476A-9E36-8930-09361A3F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33DCA-692B-235C-7D70-8F07DF52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812A38B-B7FA-14C1-287E-054A19C4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8" b="530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8F31BB5-7908-98B6-77AC-9B17E2D8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1720D-AA1A-4D70-4A44-99DE44B0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ru-RU" dirty="0"/>
              <a:t>Код программы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01157-1317-3CA2-85E2-353196B3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Всего</a:t>
            </a:r>
            <a:r>
              <a:rPr lang="en-US" dirty="0"/>
              <a:t> в </a:t>
            </a:r>
            <a:r>
              <a:rPr lang="en-US" dirty="0" err="1"/>
              <a:t>нашем</a:t>
            </a:r>
            <a:r>
              <a:rPr lang="en-US" dirty="0"/>
              <a:t> </a:t>
            </a:r>
            <a:r>
              <a:rPr lang="en-US" dirty="0" err="1"/>
              <a:t>проекте</a:t>
            </a:r>
            <a:r>
              <a:rPr lang="en-US" dirty="0"/>
              <a:t> 781 </a:t>
            </a:r>
            <a:r>
              <a:rPr lang="en-US" dirty="0" err="1"/>
              <a:t>строчка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, </a:t>
            </a:r>
            <a:r>
              <a:rPr lang="en-US" dirty="0" err="1"/>
              <a:t>конечно</a:t>
            </a:r>
            <a:r>
              <a:rPr lang="en-US" dirty="0"/>
              <a:t> </a:t>
            </a:r>
            <a:r>
              <a:rPr lang="en-US" dirty="0" err="1"/>
              <a:t>впоследствии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 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больше</a:t>
            </a:r>
            <a:r>
              <a:rPr lang="en-US" dirty="0"/>
              <a:t> и </a:t>
            </a:r>
            <a:r>
              <a:rPr lang="en-US" dirty="0" err="1"/>
              <a:t>больше</a:t>
            </a:r>
            <a:r>
              <a:rPr lang="en-US" dirty="0"/>
              <a:t> </a:t>
            </a:r>
            <a:r>
              <a:rPr lang="en-US" dirty="0" err="1"/>
              <a:t>строк</a:t>
            </a:r>
            <a:r>
              <a:rPr lang="en-US" dirty="0"/>
              <a:t> в </a:t>
            </a:r>
            <a:r>
              <a:rPr lang="en-US" dirty="0" err="1"/>
              <a:t>нашей</a:t>
            </a:r>
            <a:r>
              <a:rPr lang="en-US" dirty="0"/>
              <a:t> </a:t>
            </a:r>
            <a:r>
              <a:rPr lang="en-US" dirty="0" err="1"/>
              <a:t>игре</a:t>
            </a:r>
            <a:r>
              <a:rPr lang="en-US" dirty="0"/>
              <a:t>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00341-2D71-26DC-DB1A-B5982AA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B085E-F282-093A-5FDC-2EB7419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168341-6294-1176-70DF-9FF5F8617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91A83-4A77-CF79-6BB7-9969F414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479701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err="1"/>
              <a:t>Программы</a:t>
            </a:r>
            <a:r>
              <a:rPr lang="en-US" sz="3700"/>
              <a:t>, </a:t>
            </a:r>
            <a:r>
              <a:rPr lang="en-US" sz="3700" err="1"/>
              <a:t>которые</a:t>
            </a:r>
            <a:r>
              <a:rPr lang="en-US" sz="3700"/>
              <a:t> </a:t>
            </a:r>
            <a:r>
              <a:rPr lang="en-US" sz="3700" err="1"/>
              <a:t>мы</a:t>
            </a:r>
            <a:r>
              <a:rPr lang="en-US" sz="3700"/>
              <a:t> </a:t>
            </a:r>
            <a:r>
              <a:rPr lang="en-US" sz="3700" err="1"/>
              <a:t>использовали</a:t>
            </a:r>
            <a:r>
              <a:rPr lang="en-US" sz="3700"/>
              <a:t> </a:t>
            </a:r>
            <a:r>
              <a:rPr lang="en-US" sz="3700" err="1"/>
              <a:t>при</a:t>
            </a:r>
            <a:r>
              <a:rPr lang="en-US" sz="3700"/>
              <a:t> </a:t>
            </a:r>
            <a:r>
              <a:rPr lang="en-US" sz="3700" err="1"/>
              <a:t>создании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39F6F-AF1C-2B67-EA83-37768336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1/18/2024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4199336-BB58-5BC0-1682-E1541DFD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9" y="2560320"/>
            <a:ext cx="4797012" cy="3562364"/>
          </a:xfrm>
        </p:spPr>
        <p:txBody>
          <a:bodyPr anchor="b">
            <a:normAutofit/>
          </a:bodyPr>
          <a:lstStyle/>
          <a:p>
            <a:r>
              <a:rPr lang="en-US" dirty="0"/>
              <a:t>Chat GPT, Photoshop, Git, </a:t>
            </a:r>
            <a:r>
              <a:rPr lang="en-US" dirty="0" err="1"/>
              <a:t>Pycharm</a:t>
            </a:r>
          </a:p>
        </p:txBody>
      </p:sp>
      <p:pic>
        <p:nvPicPr>
          <p:cNvPr id="12" name="Рисунок 11" descr="Изображение выглядит как Графика, символ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EA05C52-CD71-9999-0913-CE78EC3B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" r="7815" b="4"/>
          <a:stretch/>
        </p:blipFill>
        <p:spPr>
          <a:xfrm>
            <a:off x="6604248" y="831125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pic>
        <p:nvPicPr>
          <p:cNvPr id="7" name="Объект 6" descr="Изображение выглядит как Графика, логотип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6795E5-514B-BE0C-F0A4-6CEAA8A6C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7" r="5042" b="-3"/>
          <a:stretch/>
        </p:blipFill>
        <p:spPr>
          <a:xfrm>
            <a:off x="9021405" y="831125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pic>
        <p:nvPicPr>
          <p:cNvPr id="11" name="Рисунок 10" descr="Изображение выглядит как Графика, графический дизайн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A197BA9-4961-A65D-4611-42421D7B0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4" r="5833" b="5"/>
          <a:stretch/>
        </p:blipFill>
        <p:spPr>
          <a:xfrm>
            <a:off x="6604248" y="3470557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pic>
        <p:nvPicPr>
          <p:cNvPr id="9" name="Рисунок 8" descr="Изображение выглядит как символ, логотип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84AF9BFD-79AC-A3A6-9FF7-F39BD153C9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38" r="5271" b="1"/>
          <a:stretch/>
        </p:blipFill>
        <p:spPr>
          <a:xfrm>
            <a:off x="9021405" y="3466708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E1C0D-CFD7-6ACB-DDCD-1966A23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53835-D895-E14A-164A-7E20F2BE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7DF4B-9946-FE66-C2B8-B07FA6AF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ru-RU" dirty="0"/>
              <a:t>QR код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0B86F-3552-E6F9-2C33-46D1C6DD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1/18/2024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9BD23A-EA0D-8F89-F313-49C65B95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/>
          </a:bodyPr>
          <a:lstStyle/>
          <a:p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можете</a:t>
            </a:r>
            <a:r>
              <a:rPr lang="en-US" dirty="0"/>
              <a:t> </a:t>
            </a:r>
            <a:r>
              <a:rPr lang="en-US" dirty="0" err="1"/>
              <a:t>найти</a:t>
            </a:r>
            <a:r>
              <a:rPr lang="en-US" dirty="0"/>
              <a:t> </a:t>
            </a:r>
            <a:r>
              <a:rPr lang="en-US" dirty="0" err="1"/>
              <a:t>наш</a:t>
            </a:r>
            <a:r>
              <a:rPr lang="en-US" dirty="0"/>
              <a:t> 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github'е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снимок экрана, Графика, черный, круг&#10;&#10;Автоматически созданное описание">
            <a:extLst>
              <a:ext uri="{FF2B5EF4-FFF2-40B4-BE49-F238E27FC236}">
                <a16:creationId xmlns:a16="http://schemas.microsoft.com/office/drawing/2014/main" id="{E9D7229B-3656-193A-6076-10D2A908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03" y="1172781"/>
            <a:ext cx="4512438" cy="4512438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F1298-BD6F-A48E-CDF3-593FFDC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9141D-CFAB-4B2A-A235-4854994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6580-BCFA-014C-EFF9-71F0A8C8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нашей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4DE8D-9751-5E29-6274-F0AD7EB8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Вместе мы сделали игру, в которой можно провести незаметно много времени.  Нам, конечно, предстоит еще много времени провести сидя на пятой точке чтобы завершить нашу игру до той стадии, до которой мы планировали.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93965-B74C-7B9B-C891-796F4B9A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C073E-CA48-B76B-EF22-733B8F4B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52D43-01F4-3864-2F30-70ED6E24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135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DylanVTI</vt:lpstr>
      <vt:lpstr>Проект Pygame</vt:lpstr>
      <vt:lpstr>В чем идея этой игры?</vt:lpstr>
      <vt:lpstr>Код программы</vt:lpstr>
      <vt:lpstr>Программы, которые мы использовали при создании</vt:lpstr>
      <vt:lpstr>QR код</vt:lpstr>
      <vt:lpstr>Итог нашей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110</cp:revision>
  <dcterms:created xsi:type="dcterms:W3CDTF">2024-01-18T13:50:37Z</dcterms:created>
  <dcterms:modified xsi:type="dcterms:W3CDTF">2024-01-18T15:42:08Z</dcterms:modified>
</cp:coreProperties>
</file>