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58" r:id="rId4"/>
    <p:sldId id="269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EE578-088A-43AA-87B2-387F5250C0EA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82FD8-B990-4D2A-BDE7-39AF917F3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1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2DAE-F55E-4E2A-97B9-0CBC152784AB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D6E4-0A72-4352-B271-9BD686171D2B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B56-5A54-4558-8FA7-D017C0DA0CFA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79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4F12-4F74-4210-93A1-DF64F0684A76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C6D9-465A-4E59-881E-C676FB245A62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01DB-A155-4BE9-99EE-86CCF30413FE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9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9682-3EB4-4C2D-81A2-C7984D9A3A51}" type="datetime1">
              <a:rPr lang="ru-RU" smtClean="0"/>
              <a:t>24.06.2019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D363-4583-4C3B-847F-64FA005BFBAC}" type="datetime1">
              <a:rPr lang="ru-RU" smtClean="0"/>
              <a:t>24.06.2019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0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F04-94DD-4CD9-83E4-4F7204E96F01}" type="datetime1">
              <a:rPr lang="ru-RU" smtClean="0"/>
              <a:t>24.06.2019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7684-AA6C-4A13-ADA0-FE1025772072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33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E118-86D0-4B59-B121-213B116683AB}" type="datetime1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6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ECA8-1AE7-4560-9BCC-8BFF6ECFBE50}" type="datetime1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D50F-C373-4324-A1E6-5C4C36FF0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7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cap="all" dirty="0">
                <a:cs typeface="Times New Roman" panose="02020603050405020304" pitchFamily="18" charset="0"/>
              </a:rPr>
              <a:t>Разработка автоматизированной системы обработки результатов стабилографических исследований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524000" y="3831696"/>
            <a:ext cx="9144000" cy="221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dirty="0" smtClean="0"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800" dirty="0"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ru-RU" sz="1800" dirty="0" smtClean="0"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1800" dirty="0" smtClean="0">
                <a:cs typeface="Times New Roman" panose="02020603050405020304" pitchFamily="18" charset="0"/>
              </a:rPr>
              <a:t>Выполнил: Шершнев А. В.</a:t>
            </a:r>
          </a:p>
          <a:p>
            <a:pPr marL="0" indent="0" algn="r">
              <a:buNone/>
            </a:pPr>
            <a:r>
              <a:rPr lang="ru-RU" sz="1800" dirty="0" smtClean="0">
                <a:cs typeface="Times New Roman" panose="02020603050405020304" pitchFamily="18" charset="0"/>
              </a:rPr>
              <a:t>Руководитель: Овчаренко Е. С.</a:t>
            </a:r>
          </a:p>
          <a:p>
            <a:pPr marL="0" indent="0" algn="ctr">
              <a:buNone/>
            </a:pPr>
            <a:endParaRPr lang="ru-RU" sz="1800" dirty="0" smtClean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cs typeface="Times New Roman" panose="02020603050405020304" pitchFamily="18" charset="0"/>
              </a:rPr>
              <a:t>Москва 2019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8829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Министерство образования и науки Российской Федерации </a:t>
            </a:r>
            <a:endParaRPr lang="en-US" dirty="0"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cs typeface="Times New Roman" panose="02020603050405020304" pitchFamily="18" charset="0"/>
              </a:rPr>
              <a:t>НАЦИОНАЛЬНЫЙ ИССЛЕДОВАТЕЛЬСКИЙ ЯДЕРНЫЙ УНИВЕРСИТЕТ «МИФИ» </a:t>
            </a:r>
            <a:endParaRPr lang="en-US" dirty="0"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cs typeface="Times New Roman" panose="02020603050405020304" pitchFamily="18" charset="0"/>
              </a:rPr>
              <a:t>ИНСТИТУТ ИНТЕЛЛЕКТУАЛЬНЫХ КИБЕРНЕТИЧЕСКИХ СИСТЕМ </a:t>
            </a:r>
            <a:endParaRPr lang="en-US" dirty="0"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cs typeface="Times New Roman" panose="02020603050405020304" pitchFamily="18" charset="0"/>
              </a:rPr>
              <a:t>КАФЕДРА КОМПЬЮТЕРНЫЕ СИСТЕМЫ И ТЕХНОЛОГИИ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1690688"/>
            <a:ext cx="6165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Требования:</a:t>
            </a:r>
          </a:p>
          <a:p>
            <a:r>
              <a:rPr lang="ru-RU" dirty="0" smtClean="0"/>
              <a:t>все сигналы в одном окне</a:t>
            </a:r>
            <a:endParaRPr lang="en-US" dirty="0" smtClean="0"/>
          </a:p>
          <a:p>
            <a:r>
              <a:rPr lang="ru-RU" dirty="0"/>
              <a:t>м</a:t>
            </a:r>
            <a:r>
              <a:rPr lang="ru-RU" dirty="0" smtClean="0"/>
              <a:t>аркировка проб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Средства реализации:</a:t>
            </a:r>
          </a:p>
          <a:p>
            <a:r>
              <a:rPr lang="en-US" dirty="0" smtClean="0"/>
              <a:t>Python 3.7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Qt</a:t>
            </a:r>
            <a:endParaRPr lang="en-US" dirty="0" smtClean="0"/>
          </a:p>
          <a:p>
            <a:r>
              <a:rPr lang="en-US" dirty="0" smtClean="0"/>
              <a:t>PyQt5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44" y="1317625"/>
            <a:ext cx="6264123" cy="5064178"/>
          </a:xfrm>
        </p:spPr>
      </p:pic>
    </p:spTree>
    <p:extLst>
      <p:ext uri="{BB962C8B-B14F-4D97-AF65-F5344CB8AC3E}">
        <p14:creationId xmlns:p14="http://schemas.microsoft.com/office/powerpoint/2010/main" val="2271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Разработана автоматизированная система обработки результатов стабилографических измерений</a:t>
            </a:r>
          </a:p>
          <a:p>
            <a:r>
              <a:rPr lang="ru-RU" dirty="0" smtClean="0"/>
              <a:t>Система реализована с использованием инструментов на базе языка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 3.7</a:t>
            </a:r>
            <a:r>
              <a:rPr lang="ru-RU" dirty="0"/>
              <a:t> </a:t>
            </a:r>
            <a:r>
              <a:rPr lang="ru-RU" dirty="0" smtClean="0"/>
              <a:t>и интегрирована с используемым ПО</a:t>
            </a:r>
          </a:p>
          <a:p>
            <a:r>
              <a:rPr lang="ru-RU" dirty="0" smtClean="0"/>
              <a:t>Система протестирована и испытана на Кафедре анатомии и физиологии человека и животных МПГУ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Предполагается дальнейшая интеграция с существующими инструментами и расширение функционала, связанного с анализом стабилографических данных. 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942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8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Цель:</a:t>
            </a:r>
            <a:r>
              <a:rPr lang="ru-RU" dirty="0" smtClean="0"/>
              <a:t> разработка </a:t>
            </a:r>
            <a:r>
              <a:rPr lang="ru-RU" dirty="0"/>
              <a:t>автоматизированный системы</a:t>
            </a:r>
            <a:r>
              <a:rPr lang="ru-RU" dirty="0" smtClean="0"/>
              <a:t> для обработки и интерпретации стабилографических данных в формате приложения с графическим интерфейсом пользователя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Задачи:</a:t>
            </a:r>
          </a:p>
          <a:p>
            <a:r>
              <a:rPr lang="ru-RU" dirty="0"/>
              <a:t>а</a:t>
            </a:r>
            <a:r>
              <a:rPr lang="ru-RU" dirty="0" smtClean="0"/>
              <a:t>нализ предметной области</a:t>
            </a:r>
          </a:p>
          <a:p>
            <a:r>
              <a:rPr lang="ru-RU" dirty="0" smtClean="0"/>
              <a:t>выявление требований к системе</a:t>
            </a:r>
          </a:p>
          <a:p>
            <a:r>
              <a:rPr lang="ru-RU" dirty="0" smtClean="0"/>
              <a:t>разработка структуры системы</a:t>
            </a:r>
          </a:p>
          <a:p>
            <a:r>
              <a:rPr lang="ru-RU" dirty="0"/>
              <a:t>р</a:t>
            </a:r>
            <a:r>
              <a:rPr lang="ru-RU" dirty="0" smtClean="0"/>
              <a:t>еализация и тестирование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6811"/>
            <a:ext cx="10515600" cy="134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Стабилометрия </a:t>
            </a:r>
            <a:r>
              <a:rPr lang="ru-RU" dirty="0" smtClean="0"/>
              <a:t>– </a:t>
            </a:r>
            <a:r>
              <a:rPr lang="ru-RU" dirty="0"/>
              <a:t>это методика оценки характеристик контроля человеком позы, основанная на измерении координат центра давления на чувствительной поверхности.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3</a:t>
            </a:fld>
            <a:endParaRPr lang="ru-RU"/>
          </a:p>
        </p:txBody>
      </p:sp>
      <p:pic>
        <p:nvPicPr>
          <p:cNvPr id="7" name="Объект 3" descr="https://scenar.com.ru/images/phocagallery/Stabilan/01_2/thumbs/phoca_thumb_l_stabilan_01_2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6" y="3253314"/>
            <a:ext cx="2858198" cy="337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://nczd.ru/wp-content/uploads/2018/05/stabilograph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625" y="3068648"/>
            <a:ext cx="1719749" cy="34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1662" t="8180" r="1491"/>
          <a:stretch/>
        </p:blipFill>
        <p:spPr>
          <a:xfrm>
            <a:off x="6459627" y="3467836"/>
            <a:ext cx="5427133" cy="25956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819" y="3153182"/>
            <a:ext cx="14562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Стабилограф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65499" y="6352143"/>
            <a:ext cx="15893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206127" y="3283170"/>
            <a:ext cx="17521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Стабилограмма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АПК «Многофункциональное кресло»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2" y="1733709"/>
            <a:ext cx="3168650" cy="453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Система координат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3"/>
          <a:stretch/>
        </p:blipFill>
        <p:spPr bwMode="auto">
          <a:xfrm>
            <a:off x="4931152" y="2164239"/>
            <a:ext cx="2998470" cy="3674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3" descr="vlcsnap-2019-04-04-05h45m09s5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63" y="1690688"/>
            <a:ext cx="2453137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визуализация </a:t>
            </a:r>
            <a:r>
              <a:rPr lang="ru-RU" dirty="0" smtClean="0"/>
              <a:t>спектрального анализа</a:t>
            </a:r>
            <a:endParaRPr lang="ru-RU" dirty="0"/>
          </a:p>
          <a:p>
            <a:r>
              <a:rPr lang="ru-RU" dirty="0"/>
              <a:t>сохранение </a:t>
            </a:r>
            <a:r>
              <a:rPr lang="ru-RU" dirty="0" smtClean="0"/>
              <a:t>результатов</a:t>
            </a:r>
            <a:endParaRPr lang="ru-RU" dirty="0"/>
          </a:p>
          <a:p>
            <a:r>
              <a:rPr lang="ru-RU" dirty="0" smtClean="0"/>
              <a:t>маркировка сигнала</a:t>
            </a:r>
            <a:endParaRPr lang="ru-RU" dirty="0"/>
          </a:p>
          <a:p>
            <a:r>
              <a:rPr lang="ru-RU" dirty="0"/>
              <a:t>взаимодействие </a:t>
            </a:r>
            <a:r>
              <a:rPr lang="ru-RU" dirty="0" smtClean="0"/>
              <a:t>с системой посредством </a:t>
            </a:r>
            <a:r>
              <a:rPr lang="ru-RU" dirty="0"/>
              <a:t>графического пользовательского </a:t>
            </a:r>
            <a:r>
              <a:rPr lang="ru-RU" dirty="0" smtClean="0"/>
              <a:t>интерфейса</a:t>
            </a:r>
            <a:endParaRPr lang="ru-RU" dirty="0"/>
          </a:p>
          <a:p>
            <a:r>
              <a:rPr lang="ru-RU" dirty="0" err="1" smtClean="0"/>
              <a:t>нативный</a:t>
            </a:r>
            <a:r>
              <a:rPr lang="ru-RU" dirty="0" smtClean="0"/>
              <a:t> экспорт </a:t>
            </a:r>
            <a:r>
              <a:rPr lang="ru-RU" dirty="0"/>
              <a:t>данных из ПО </a:t>
            </a:r>
            <a:r>
              <a:rPr lang="ru-RU" dirty="0" err="1" smtClean="0"/>
              <a:t>StabMed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схема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62" y="1690688"/>
            <a:ext cx="7415876" cy="4911083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</a:t>
            </a:r>
            <a:r>
              <a:rPr lang="en-US" dirty="0" smtClean="0"/>
              <a:t>Component Object Model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95" y="1690688"/>
            <a:ext cx="9523010" cy="4295245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обработка сигналов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Рассчитываемые величины:</a:t>
            </a:r>
          </a:p>
          <a:p>
            <a:r>
              <a:rPr lang="ru-RU" dirty="0" smtClean="0"/>
              <a:t>Дисперсия </a:t>
            </a:r>
            <a:r>
              <a:rPr lang="en-US" dirty="0" smtClean="0"/>
              <a:t>X-</a:t>
            </a:r>
            <a:r>
              <a:rPr lang="ru-RU" dirty="0" smtClean="0"/>
              <a:t>составляющей</a:t>
            </a:r>
          </a:p>
          <a:p>
            <a:r>
              <a:rPr lang="ru-RU" dirty="0" smtClean="0"/>
              <a:t>Дисперсия </a:t>
            </a:r>
            <a:r>
              <a:rPr lang="en-US" dirty="0" smtClean="0"/>
              <a:t>Y</a:t>
            </a:r>
            <a:r>
              <a:rPr lang="ru-RU" dirty="0" smtClean="0"/>
              <a:t>-составляющей</a:t>
            </a:r>
          </a:p>
          <a:p>
            <a:r>
              <a:rPr lang="ru-RU" dirty="0" smtClean="0"/>
              <a:t>Уровень 60% мощности спектра</a:t>
            </a:r>
          </a:p>
          <a:p>
            <a:pPr marL="0" indent="0">
              <a:buNone/>
            </a:pPr>
            <a:r>
              <a:rPr lang="ru-RU" dirty="0" smtClean="0"/>
              <a:t>Преобразования:</a:t>
            </a:r>
          </a:p>
          <a:p>
            <a:r>
              <a:rPr lang="ru-RU" dirty="0" smtClean="0"/>
              <a:t>Фурье</a:t>
            </a:r>
          </a:p>
          <a:p>
            <a:r>
              <a:rPr lang="ru-RU" dirty="0" smtClean="0"/>
              <a:t>Уэлч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1" y="1690688"/>
            <a:ext cx="5417151" cy="39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Хранилище измерений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658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Требования:</a:t>
            </a:r>
          </a:p>
          <a:p>
            <a:r>
              <a:rPr lang="ru-RU" dirty="0"/>
              <a:t>п</a:t>
            </a:r>
            <a:r>
              <a:rPr lang="ru-RU" dirty="0" smtClean="0"/>
              <a:t>ригодны для </a:t>
            </a:r>
            <a:r>
              <a:rPr lang="en-US" dirty="0" smtClean="0"/>
              <a:t>machine learning</a:t>
            </a:r>
          </a:p>
          <a:p>
            <a:r>
              <a:rPr lang="ru-RU" dirty="0"/>
              <a:t>с</a:t>
            </a:r>
            <a:r>
              <a:rPr lang="ru-RU" dirty="0" smtClean="0"/>
              <a:t>оответствуют </a:t>
            </a:r>
            <a:r>
              <a:rPr lang="en-US" dirty="0" smtClean="0"/>
              <a:t>DICOM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Средства реализации:</a:t>
            </a:r>
          </a:p>
          <a:p>
            <a:r>
              <a:rPr lang="en-US" dirty="0" smtClean="0"/>
              <a:t>Python 3.7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D50F-C373-4324-A1E6-5C4C36FF08AA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33034" y="1614288"/>
            <a:ext cx="4520766" cy="47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269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автоматизированной системы обработки результатов стабилографических исследований </vt:lpstr>
      <vt:lpstr>Цели и задачи</vt:lpstr>
      <vt:lpstr>Предметная область</vt:lpstr>
      <vt:lpstr>АПК «Многофункциональное кресло»</vt:lpstr>
      <vt:lpstr>Требования</vt:lpstr>
      <vt:lpstr>Структурная схема системы</vt:lpstr>
      <vt:lpstr>Интерфейс Component Object Model</vt:lpstr>
      <vt:lpstr>Математическая обработка сигналов</vt:lpstr>
      <vt:lpstr>Хранилище измерений</vt:lpstr>
      <vt:lpstr>Графический пользовательский интерфейс</vt:lpstr>
      <vt:lpstr>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Shershnew</dc:creator>
  <cp:lastModifiedBy>Artem Shershnew</cp:lastModifiedBy>
  <cp:revision>31</cp:revision>
  <dcterms:created xsi:type="dcterms:W3CDTF">2019-06-23T12:37:49Z</dcterms:created>
  <dcterms:modified xsi:type="dcterms:W3CDTF">2019-06-24T14:54:29Z</dcterms:modified>
</cp:coreProperties>
</file>