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B5C1C-B539-466E-95B0-18D241631195}" type="datetimeFigureOut">
              <a:rPr lang="ru-RU" smtClean="0"/>
              <a:t>04.04.2019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39560-A4CC-465D-8F5D-FE7F930B8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1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4BE2-753D-4D98-A76E-EB860D189CC8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EF4E-6061-4A29-871A-B389D0C72709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81D-DCA3-46FD-B668-9F5C301363E7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14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F9D-AB9A-4470-978B-B440DBFE1192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9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932B-386B-4CBF-9586-CEAF415C0395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664-35EE-4FDA-A499-48DBA09E7939}" type="datetime1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6B7C-A98D-4AEE-9145-EFD23C923E35}" type="datetime1">
              <a:rPr lang="ru-RU" smtClean="0"/>
              <a:t>04.04.2019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4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C02-FC66-411C-8B5F-FC3B9AE2407C}" type="datetime1">
              <a:rPr lang="ru-RU" smtClean="0"/>
              <a:t>04.04.2019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441A-19FE-48F5-A604-4D0E3076676E}" type="datetime1">
              <a:rPr lang="ru-RU" smtClean="0"/>
              <a:t>04.04.2019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B1E0-8923-46E8-90A0-BFCECE46754D}" type="datetime1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9916-65B6-4492-81F2-5BF5EDF7BCCE}" type="datetime1">
              <a:rPr lang="ru-RU" smtClean="0"/>
              <a:t>04.04.2019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8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8B77-E8FD-4B06-AC78-1F296CE046CB}" type="datetime1">
              <a:rPr lang="ru-RU" smtClean="0"/>
              <a:t>04.04.2019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AC9F-E362-42D3-85F5-C89C61790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9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Отчет о прохождении производственной практики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тудента группы Б15-502</a:t>
            </a:r>
          </a:p>
          <a:p>
            <a:r>
              <a:rPr lang="ru-RU" dirty="0" smtClean="0"/>
              <a:t>Шершнева Артема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39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Концептуальная схема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" y="1629987"/>
            <a:ext cx="10796587" cy="453956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83" y="1425973"/>
            <a:ext cx="5973233" cy="491608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4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4" y="1322585"/>
            <a:ext cx="6767512" cy="544228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2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работы системы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58" y="1276350"/>
            <a:ext cx="65817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Чек-лист тестирования: интеграционные тесты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" y="1629987"/>
            <a:ext cx="10796587" cy="453956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14</a:t>
            </a:fld>
            <a:endParaRPr lang="ru-RU"/>
          </a:p>
        </p:txBody>
      </p:sp>
      <p:sp>
        <p:nvSpPr>
          <p:cNvPr id="5" name="Блок-схема: ИЛИ 4"/>
          <p:cNvSpPr/>
          <p:nvPr/>
        </p:nvSpPr>
        <p:spPr>
          <a:xfrm>
            <a:off x="5977467" y="2955550"/>
            <a:ext cx="194731" cy="194731"/>
          </a:xfrm>
          <a:prstGeom prst="flowChar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ИЛИ 5"/>
          <p:cNvSpPr/>
          <p:nvPr/>
        </p:nvSpPr>
        <p:spPr>
          <a:xfrm>
            <a:off x="5977466" y="4322201"/>
            <a:ext cx="194731" cy="194731"/>
          </a:xfrm>
          <a:prstGeom prst="flowChar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ИЛИ 6"/>
          <p:cNvSpPr/>
          <p:nvPr/>
        </p:nvSpPr>
        <p:spPr>
          <a:xfrm>
            <a:off x="2353734" y="4419566"/>
            <a:ext cx="194731" cy="194731"/>
          </a:xfrm>
          <a:prstGeom prst="flowChar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ИЛИ 7"/>
          <p:cNvSpPr/>
          <p:nvPr/>
        </p:nvSpPr>
        <p:spPr>
          <a:xfrm>
            <a:off x="5977466" y="5885016"/>
            <a:ext cx="194731" cy="194731"/>
          </a:xfrm>
          <a:prstGeom prst="flowChar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ИЛИ 8"/>
          <p:cNvSpPr/>
          <p:nvPr/>
        </p:nvSpPr>
        <p:spPr>
          <a:xfrm>
            <a:off x="9601198" y="4322201"/>
            <a:ext cx="194731" cy="194731"/>
          </a:xfrm>
          <a:prstGeom prst="flowChar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3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867" y="288819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2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Тема практики:</a:t>
            </a:r>
            <a:br>
              <a:rPr lang="ru-RU" dirty="0" smtClean="0"/>
            </a:br>
            <a:r>
              <a:rPr lang="ru-RU" b="1" dirty="0"/>
              <a:t>Разработка автоматизированной системы обработки результатов </a:t>
            </a:r>
            <a:r>
              <a:rPr lang="ru-RU" b="1" dirty="0" err="1"/>
              <a:t>стабилографических</a:t>
            </a:r>
            <a:r>
              <a:rPr lang="ru-RU" b="1" dirty="0"/>
              <a:t>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FF52-5529-460C-B9E6-1FC05C506BC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75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выявление потребностей специалистов-физиологов в области интерпретации </a:t>
            </a:r>
            <a:r>
              <a:rPr lang="ru-RU" dirty="0" err="1"/>
              <a:t>стабилографических</a:t>
            </a:r>
            <a:r>
              <a:rPr lang="ru-RU" dirty="0"/>
              <a:t> </a:t>
            </a:r>
            <a:r>
              <a:rPr lang="ru-RU" dirty="0" smtClean="0"/>
              <a:t>измерений 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требований к </a:t>
            </a:r>
            <a:r>
              <a:rPr lang="ru-RU" dirty="0" smtClean="0"/>
              <a:t>инструменту, который </a:t>
            </a:r>
            <a:r>
              <a:rPr lang="ru-RU" dirty="0"/>
              <a:t>бы позволил осуществлять эту интерпретацию 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такого инструмента в виде автоматизированной системы и графическим интерфейсом, ориентированным на работу </a:t>
            </a:r>
            <a:r>
              <a:rPr lang="ru-RU" dirty="0" smtClean="0"/>
              <a:t>со специфическим аппаратно-программным комплексом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3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44799"/>
            <a:ext cx="10515600" cy="3332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Стабилометрия</a:t>
            </a:r>
            <a:r>
              <a:rPr lang="ru-RU" dirty="0"/>
              <a:t> (</a:t>
            </a:r>
            <a:r>
              <a:rPr lang="ru-RU" dirty="0" err="1"/>
              <a:t>стабиллометрия</a:t>
            </a:r>
            <a:r>
              <a:rPr lang="ru-RU" dirty="0"/>
              <a:t>, стабилография, </a:t>
            </a:r>
            <a:r>
              <a:rPr lang="ru-RU" dirty="0" err="1"/>
              <a:t>постурография</a:t>
            </a:r>
            <a:r>
              <a:rPr lang="ru-RU" dirty="0"/>
              <a:t>) – это методика оценки характеристик контроля человеком позы, основанная на измерении координат центра давления на чувствительной поверхности.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29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Стабилографы</a:t>
            </a:r>
            <a:endParaRPr lang="ru-RU" dirty="0"/>
          </a:p>
        </p:txBody>
      </p:sp>
      <p:pic>
        <p:nvPicPr>
          <p:cNvPr id="4" name="Объект 3" descr="https://scenar.com.ru/images/phocagallery/Stabilan/01_2/thumbs/phoca_thumb_l_stabilan_01_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" y="1749956"/>
            <a:ext cx="368558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nczd.ru/wp-content/uploads/2018/05/stabilograph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89" y="1543582"/>
            <a:ext cx="2260022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280400" y="1690688"/>
            <a:ext cx="3561773" cy="419364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5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StabMed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20130" cy="17697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33670" y="3089593"/>
            <a:ext cx="6120130" cy="308737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1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АПК «Многофункциональное кресло»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8" y="1733709"/>
            <a:ext cx="3168650" cy="453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Система координат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3"/>
          <a:stretch/>
        </p:blipFill>
        <p:spPr bwMode="auto">
          <a:xfrm>
            <a:off x="4350298" y="2164239"/>
            <a:ext cx="2998470" cy="36741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1" name="Picture 3" descr="vlcsnap-2019-04-04-05h45m09s5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09" y="1690688"/>
            <a:ext cx="245313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9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наличие </a:t>
            </a:r>
            <a:r>
              <a:rPr lang="ru-RU" dirty="0"/>
              <a:t>графического пользовательского интерфейса</a:t>
            </a:r>
          </a:p>
          <a:p>
            <a:r>
              <a:rPr lang="ru-RU" dirty="0" smtClean="0"/>
              <a:t>загрузка </a:t>
            </a:r>
            <a:r>
              <a:rPr lang="ru-RU" dirty="0"/>
              <a:t>результатов </a:t>
            </a:r>
            <a:r>
              <a:rPr lang="ru-RU" dirty="0" err="1"/>
              <a:t>стабилометричсеких</a:t>
            </a:r>
            <a:r>
              <a:rPr lang="ru-RU" dirty="0"/>
              <a:t> измерений непосредственно из ПО «</a:t>
            </a:r>
            <a:r>
              <a:rPr lang="en-US" dirty="0" err="1"/>
              <a:t>StabMed</a:t>
            </a:r>
            <a:r>
              <a:rPr lang="ru-RU" dirty="0"/>
              <a:t>»</a:t>
            </a:r>
          </a:p>
          <a:p>
            <a:r>
              <a:rPr lang="ru-RU" dirty="0" smtClean="0"/>
              <a:t>отображение </a:t>
            </a:r>
            <a:r>
              <a:rPr lang="ru-RU" dirty="0" err="1"/>
              <a:t>стабилограмм</a:t>
            </a:r>
            <a:r>
              <a:rPr lang="ru-RU" dirty="0"/>
              <a:t> и </a:t>
            </a:r>
            <a:r>
              <a:rPr lang="ru-RU" dirty="0" err="1"/>
              <a:t>статокинезеграмм</a:t>
            </a:r>
            <a:r>
              <a:rPr lang="ru-RU" dirty="0"/>
              <a:t> в рамках одного программного окна</a:t>
            </a:r>
          </a:p>
          <a:p>
            <a:r>
              <a:rPr lang="ru-RU" dirty="0" smtClean="0"/>
              <a:t>отображение </a:t>
            </a:r>
            <a:r>
              <a:rPr lang="ru-RU" dirty="0" err="1"/>
              <a:t>стабилограмм</a:t>
            </a:r>
            <a:r>
              <a:rPr lang="ru-RU" dirty="0"/>
              <a:t> и </a:t>
            </a:r>
            <a:r>
              <a:rPr lang="ru-RU" dirty="0" err="1"/>
              <a:t>статокинезеграмм</a:t>
            </a:r>
            <a:r>
              <a:rPr lang="ru-RU" dirty="0"/>
              <a:t> для всех чувствительных поверхностей одновременно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интерактивного выбора канала, который в данный момент отображается на всех </a:t>
            </a:r>
            <a:r>
              <a:rPr lang="ru-RU" dirty="0" err="1"/>
              <a:t>стабилограммах</a:t>
            </a:r>
            <a:endParaRPr lang="ru-RU" dirty="0"/>
          </a:p>
          <a:p>
            <a:r>
              <a:rPr lang="ru-RU" dirty="0" smtClean="0"/>
              <a:t>декомпозиция </a:t>
            </a:r>
            <a:r>
              <a:rPr lang="ru-RU" dirty="0"/>
              <a:t>сигналов, поступающих от соответствующих компонент </a:t>
            </a:r>
            <a:r>
              <a:rPr lang="ru-RU" dirty="0" err="1"/>
              <a:t>силомоментных</a:t>
            </a:r>
            <a:r>
              <a:rPr lang="ru-RU" dirty="0"/>
              <a:t> датчиков</a:t>
            </a:r>
          </a:p>
          <a:p>
            <a:r>
              <a:rPr lang="ru-RU" dirty="0" smtClean="0"/>
              <a:t>двоичная </a:t>
            </a:r>
            <a:r>
              <a:rPr lang="ru-RU" dirty="0"/>
              <a:t>классификация сигналов по признаку возможного наличия патологии у пациента.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6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Концептуальная схема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39" y="1507066"/>
            <a:ext cx="3264722" cy="503978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AC9F-E362-42D3-85F5-C89C617900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77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188</Words>
  <Application>Microsoft Office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Отчет о прохождении производственной практики</vt:lpstr>
      <vt:lpstr>Тема практики: Разработка автоматизированной системы обработки результатов стабилографических исследований</vt:lpstr>
      <vt:lpstr>Цели</vt:lpstr>
      <vt:lpstr>Предметная область</vt:lpstr>
      <vt:lpstr>Стабилографы</vt:lpstr>
      <vt:lpstr>StabMed</vt:lpstr>
      <vt:lpstr>АПК «Многофункциональное кресло»</vt:lpstr>
      <vt:lpstr>Требования</vt:lpstr>
      <vt:lpstr>Концептуальная схема</vt:lpstr>
      <vt:lpstr>Концептуальная схема</vt:lpstr>
      <vt:lpstr>ER-диаграмма</vt:lpstr>
      <vt:lpstr>Графический пользовательский интерфейс</vt:lpstr>
      <vt:lpstr>Алгоритм работы системы</vt:lpstr>
      <vt:lpstr>Чек-лист тестирования: интеграционные тесты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прохождении производственной практики</dc:title>
  <dc:creator>Artem Shershnew</dc:creator>
  <cp:lastModifiedBy>Artem Shershnew</cp:lastModifiedBy>
  <cp:revision>22</cp:revision>
  <dcterms:created xsi:type="dcterms:W3CDTF">2019-04-04T10:18:04Z</dcterms:created>
  <dcterms:modified xsi:type="dcterms:W3CDTF">2019-04-04T13:40:31Z</dcterms:modified>
</cp:coreProperties>
</file>