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82FCF-D330-4E9A-A784-2BA44EEE076F}" v="604" dt="2019-11-19T17:11:01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0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8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1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2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8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ED40-0C40-483E-B711-8ACD6A547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  <a:cs typeface="Calibri Light"/>
              </a:rPr>
              <a:t>HiveMind</a:t>
            </a:r>
            <a:endParaRPr lang="en-US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3000" dirty="0">
                <a:cs typeface="Calibri"/>
              </a:rPr>
              <a:t>Artem</a:t>
            </a:r>
            <a:r>
              <a:rPr lang="en-US" sz="3000" dirty="0">
                <a:ea typeface="+mn-lt"/>
                <a:cs typeface="+mn-lt"/>
              </a:rPr>
              <a:t> Skitenko</a:t>
            </a:r>
            <a:endParaRPr lang="en-US" sz="3000" dirty="0">
              <a:cs typeface="Calibri"/>
            </a:endParaRPr>
          </a:p>
          <a:p>
            <a:pPr algn="l">
              <a:spcAft>
                <a:spcPts val="600"/>
              </a:spcAft>
            </a:pPr>
            <a:r>
              <a:rPr lang="en-US" sz="3000" dirty="0">
                <a:cs typeface="Calibri"/>
              </a:rPr>
              <a:t>Joshua Madrigal</a:t>
            </a:r>
          </a:p>
          <a:p>
            <a:pPr algn="l">
              <a:spcAft>
                <a:spcPts val="600"/>
              </a:spcAft>
            </a:pPr>
            <a:endParaRPr lang="en-US" sz="3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018F9-D1E3-4A71-AD21-FB5E532B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Use Case: Add Proposal(Student)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E58F-E628-4287-A517-F20366B8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/>
              <a:t>Actor</a:t>
            </a:r>
            <a:endParaRPr lang="en-US" sz="2000"/>
          </a:p>
          <a:p>
            <a:r>
              <a:rPr lang="en-US" sz="2000"/>
              <a:t>1. Go to website</a:t>
            </a:r>
            <a:endParaRPr lang="en-US" sz="2000">
              <a:ea typeface="+mn-lt"/>
              <a:cs typeface="+mn-lt"/>
            </a:endParaRPr>
          </a:p>
          <a:p>
            <a:r>
              <a:rPr lang="en-US" sz="2000"/>
              <a:t>3. Select one of the classes</a:t>
            </a:r>
          </a:p>
          <a:p>
            <a:r>
              <a:rPr lang="en-US" sz="2000"/>
              <a:t>5. Select prefer times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B7A8-FD74-4998-B6AD-038AE68F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/>
              <a:t>System</a:t>
            </a:r>
          </a:p>
          <a:p>
            <a:r>
              <a:rPr lang="en-US" sz="2000"/>
              <a:t>2. Show Classes that student needs to take</a:t>
            </a:r>
          </a:p>
          <a:p>
            <a:r>
              <a:rPr lang="en-US" sz="2000"/>
              <a:t>4. Show a table with time and weekdays</a:t>
            </a:r>
          </a:p>
          <a:p>
            <a:r>
              <a:rPr lang="en-US" sz="2000"/>
              <a:t>6. Save user selections</a:t>
            </a:r>
          </a:p>
        </p:txBody>
      </p:sp>
    </p:spTree>
    <p:extLst>
      <p:ext uri="{BB962C8B-B14F-4D97-AF65-F5344CB8AC3E}">
        <p14:creationId xmlns:p14="http://schemas.microsoft.com/office/powerpoint/2010/main" val="120638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018F9-D1E3-4A71-AD21-FB5E532B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Use Case: Check Proposals(Professor)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E58F-E628-4287-A517-F20366B8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/>
              <a:t>Actor</a:t>
            </a:r>
            <a:endParaRPr lang="en-US" sz="2000"/>
          </a:p>
          <a:p>
            <a:r>
              <a:rPr lang="en-US" sz="2000"/>
              <a:t>1.</a:t>
            </a:r>
            <a:r>
              <a:rPr lang="en-US" sz="2000">
                <a:ea typeface="+mn-lt"/>
                <a:cs typeface="+mn-lt"/>
              </a:rPr>
              <a:t>Go to website</a:t>
            </a:r>
          </a:p>
          <a:p>
            <a:r>
              <a:rPr lang="en-US" sz="2000"/>
              <a:t>3. Click on Courses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B7A8-FD74-4998-B6AD-038AE68F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/>
              <a:t>System</a:t>
            </a:r>
          </a:p>
          <a:p>
            <a:r>
              <a:rPr lang="en-US" sz="2000"/>
              <a:t>2. Show Courses</a:t>
            </a:r>
          </a:p>
          <a:p>
            <a:r>
              <a:rPr lang="en-US" sz="2000"/>
              <a:t>4. Show proposals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71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245904-FAFB-4853-B8AE-498BDEE46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12665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0043-33AA-4D84-B47D-1FB6FC4D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0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HiveMind</vt:lpstr>
      <vt:lpstr>Use Case: Add Proposal(Student)</vt:lpstr>
      <vt:lpstr>Use Case: Check Proposals(Professor)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Artem Skitenko</cp:lastModifiedBy>
  <cp:revision>111</cp:revision>
  <dcterms:created xsi:type="dcterms:W3CDTF">2019-11-19T16:42:33Z</dcterms:created>
  <dcterms:modified xsi:type="dcterms:W3CDTF">2019-11-21T14:18:37Z</dcterms:modified>
</cp:coreProperties>
</file>