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1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FC0C-5FFA-4A98-97A0-D8A749ABD12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6DAC-548D-4860-93F4-4FB7E00D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7" y="1079728"/>
            <a:ext cx="11720946" cy="456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Выяснить семантику схемы данных, найти 2-3 </a:t>
            </a: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аномалии.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Если необходимо, внести изменения в схему с тем, чтобы она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имела </a:t>
            </a: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реалистичную семантику (добавить, объединить, разделить атрибуты)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Найти все ключи и необходимые ограничения </a:t>
            </a: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целостности (включая функциональные и многозначные зависимости).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Нормализовать схему до НФБК и </a:t>
            </a:r>
            <a:r>
              <a:rPr lang="ru-RU" sz="26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4НФ.</a:t>
            </a:r>
            <a:endParaRPr lang="ru-RU" sz="2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Найти связи между сущностями/таблицами полученными 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в результате декомпозиции</a:t>
            </a:r>
            <a:r>
              <a:rPr lang="ru-RU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436" y="246822"/>
            <a:ext cx="1856509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</a:t>
            </a:r>
            <a:endParaRPr lang="ru-RU" sz="3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1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2024-11-08T13:17:06Z</dcterms:created>
  <dcterms:modified xsi:type="dcterms:W3CDTF">2024-11-08T13:25:03Z</dcterms:modified>
</cp:coreProperties>
</file>