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0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9D404A-0AEC-4580-8A39-1CB14FE14D25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887E96-1C69-4611-B1FE-D300993D0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-171450"/>
            <a:ext cx="9144000" cy="2387600"/>
          </a:xfrm>
        </p:spPr>
        <p:txBody>
          <a:bodyPr/>
          <a:lstStyle/>
          <a:p>
            <a:r>
              <a:rPr lang="ru-RU" b="1" u="sng" dirty="0" err="1" smtClean="0"/>
              <a:t>Рахункова</a:t>
            </a:r>
            <a:r>
              <a:rPr lang="ru-RU" b="1" u="sng" dirty="0" smtClean="0"/>
              <a:t> машина </a:t>
            </a:r>
            <a:r>
              <a:rPr lang="ru-RU" b="1" u="sng" dirty="0" err="1" smtClean="0"/>
              <a:t>Перейри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4137" y="2101114"/>
            <a:ext cx="10310949" cy="302823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l"/>
            <a:r>
              <a:rPr lang="ru-RU" sz="3300" b="1" i="1" u="sng" dirty="0" smtClean="0"/>
              <a:t>Автор </a:t>
            </a:r>
            <a:r>
              <a:rPr lang="ru-RU" sz="3300" b="1" i="1" u="sng" dirty="0" smtClean="0"/>
              <a:t>пристрою</a:t>
            </a:r>
            <a:r>
              <a:rPr lang="ru-RU" sz="3300" b="1" i="1" dirty="0" smtClean="0"/>
              <a:t> - </a:t>
            </a:r>
            <a:r>
              <a:rPr lang="ru-RU" sz="3300" b="1" dirty="0" err="1" smtClean="0"/>
              <a:t>Хакоб</a:t>
            </a:r>
            <a:r>
              <a:rPr lang="ru-RU" sz="3300" b="1" dirty="0" smtClean="0"/>
              <a:t> </a:t>
            </a:r>
            <a:r>
              <a:rPr lang="ru-RU" sz="3300" b="1" dirty="0" err="1" smtClean="0"/>
              <a:t>Родрігес</a:t>
            </a:r>
            <a:r>
              <a:rPr lang="ru-RU" sz="3300" b="1" dirty="0" smtClean="0"/>
              <a:t> Перейра</a:t>
            </a:r>
            <a:r>
              <a:rPr lang="ru-RU" sz="3300" dirty="0" smtClean="0"/>
              <a:t> </a:t>
            </a:r>
            <a:r>
              <a:rPr lang="ru-RU" sz="3300" dirty="0" err="1" smtClean="0"/>
              <a:t>народився</a:t>
            </a:r>
            <a:r>
              <a:rPr lang="ru-RU" sz="3300" dirty="0" smtClean="0"/>
              <a:t> в </a:t>
            </a:r>
            <a:r>
              <a:rPr lang="ru-RU" sz="3300" dirty="0" err="1" smtClean="0"/>
              <a:t>Berlanga</a:t>
            </a:r>
            <a:r>
              <a:rPr lang="ru-RU" sz="3300" dirty="0" smtClean="0"/>
              <a:t>, </a:t>
            </a:r>
            <a:r>
              <a:rPr lang="ru-RU" sz="3300" dirty="0" err="1" smtClean="0"/>
              <a:t>Іспанія</a:t>
            </a:r>
            <a:r>
              <a:rPr lang="ru-RU" sz="3300" dirty="0" smtClean="0"/>
              <a:t>, </a:t>
            </a:r>
            <a:r>
              <a:rPr lang="ru-RU" sz="3300" dirty="0" err="1" smtClean="0"/>
              <a:t>нащадок</a:t>
            </a:r>
            <a:r>
              <a:rPr lang="ru-RU" sz="3300" dirty="0" smtClean="0"/>
              <a:t> </a:t>
            </a:r>
            <a:r>
              <a:rPr lang="ru-RU" sz="3300" dirty="0" err="1" smtClean="0"/>
              <a:t>португальське</a:t>
            </a:r>
            <a:r>
              <a:rPr lang="ru-RU" sz="3300" dirty="0" smtClean="0"/>
              <a:t> </a:t>
            </a:r>
            <a:r>
              <a:rPr lang="ru-RU" sz="3300" dirty="0" err="1" smtClean="0"/>
              <a:t>сім'ї</a:t>
            </a:r>
            <a:r>
              <a:rPr lang="ru-RU" sz="3300" dirty="0" smtClean="0"/>
              <a:t> </a:t>
            </a:r>
            <a:r>
              <a:rPr lang="ru-RU" sz="3300" dirty="0" err="1" smtClean="0"/>
              <a:t>Crypto-євреїв</a:t>
            </a:r>
            <a:r>
              <a:rPr lang="ru-RU" sz="3300" dirty="0" smtClean="0"/>
              <a:t> </a:t>
            </a:r>
            <a:r>
              <a:rPr lang="ru-RU" sz="3300" dirty="0" err="1" smtClean="0"/>
              <a:t>від</a:t>
            </a:r>
            <a:r>
              <a:rPr lang="ru-RU" sz="3300" dirty="0" smtClean="0"/>
              <a:t> </a:t>
            </a:r>
            <a:r>
              <a:rPr lang="ru-RU" sz="3300" dirty="0" err="1" smtClean="0"/>
              <a:t>Chacim</a:t>
            </a:r>
            <a:r>
              <a:rPr lang="ru-RU" sz="3300" dirty="0" smtClean="0"/>
              <a:t>, </a:t>
            </a:r>
            <a:r>
              <a:rPr lang="ru-RU" sz="3300" dirty="0" err="1" smtClean="0"/>
              <a:t>Trás-os-Montes</a:t>
            </a:r>
            <a:r>
              <a:rPr lang="ru-RU" sz="3300" dirty="0" smtClean="0"/>
              <a:t>. </a:t>
            </a:r>
            <a:r>
              <a:rPr lang="ru-RU" sz="3300" dirty="0" err="1" smtClean="0"/>
              <a:t>Його</a:t>
            </a:r>
            <a:r>
              <a:rPr lang="ru-RU" sz="3300" dirty="0" smtClean="0"/>
              <a:t> </a:t>
            </a:r>
            <a:r>
              <a:rPr lang="ru-RU" sz="3300" dirty="0" err="1" smtClean="0"/>
              <a:t>ім'ям</a:t>
            </a:r>
            <a:r>
              <a:rPr lang="ru-RU" sz="3300" dirty="0" smtClean="0"/>
              <a:t> при </a:t>
            </a:r>
            <a:r>
              <a:rPr lang="ru-RU" sz="3300" dirty="0" err="1" smtClean="0"/>
              <a:t>хрещенні</a:t>
            </a:r>
            <a:r>
              <a:rPr lang="ru-RU" sz="3300" dirty="0" smtClean="0"/>
              <a:t> </a:t>
            </a:r>
            <a:r>
              <a:rPr lang="ru-RU" sz="3300" dirty="0" err="1" smtClean="0"/>
              <a:t>було</a:t>
            </a:r>
            <a:r>
              <a:rPr lang="ru-RU" sz="3300" dirty="0" smtClean="0"/>
              <a:t> </a:t>
            </a:r>
            <a:r>
              <a:rPr lang="ru-RU" sz="3300" dirty="0" err="1" smtClean="0"/>
              <a:t>Франсіско</a:t>
            </a:r>
            <a:r>
              <a:rPr lang="ru-RU" sz="3300" dirty="0" smtClean="0"/>
              <a:t> </a:t>
            </a:r>
            <a:r>
              <a:rPr lang="ru-RU" sz="3300" dirty="0" err="1" smtClean="0"/>
              <a:t>Антоніо</a:t>
            </a:r>
            <a:r>
              <a:rPr lang="ru-RU" sz="3300" dirty="0" smtClean="0"/>
              <a:t> </a:t>
            </a:r>
            <a:r>
              <a:rPr lang="ru-RU" sz="3300" dirty="0" err="1" smtClean="0"/>
              <a:t>Родрігес</a:t>
            </a:r>
            <a:r>
              <a:rPr lang="ru-RU" sz="3300" dirty="0" smtClean="0"/>
              <a:t>.</a:t>
            </a:r>
          </a:p>
          <a:p>
            <a:pPr algn="l"/>
            <a:endParaRPr lang="en-US" sz="3300" b="1" i="1" u="sng" dirty="0" smtClean="0"/>
          </a:p>
          <a:p>
            <a:pPr algn="l"/>
            <a:r>
              <a:rPr lang="ru-RU" sz="3300" b="1" i="1" u="sng" dirty="0" err="1" smtClean="0"/>
              <a:t>Рік</a:t>
            </a:r>
            <a:r>
              <a:rPr lang="ru-RU" sz="3300" b="1" i="1" u="sng" dirty="0" smtClean="0"/>
              <a:t> </a:t>
            </a:r>
            <a:r>
              <a:rPr lang="ru-RU" sz="3300" b="1" i="1" u="sng" dirty="0" err="1" smtClean="0"/>
              <a:t>створення</a:t>
            </a:r>
            <a:r>
              <a:rPr lang="ru-RU" sz="3300" b="1" i="1" u="sng" dirty="0" smtClean="0"/>
              <a:t> пристрою</a:t>
            </a:r>
            <a:r>
              <a:rPr lang="ru-RU" sz="3300" dirty="0" smtClean="0"/>
              <a:t> - </a:t>
            </a:r>
            <a:r>
              <a:rPr lang="ru-RU" sz="3300" b="1" dirty="0" smtClean="0"/>
              <a:t>1750 </a:t>
            </a:r>
            <a:r>
              <a:rPr lang="ru-RU" sz="3300" b="1" dirty="0" err="1" smtClean="0"/>
              <a:t>рік</a:t>
            </a:r>
            <a:r>
              <a:rPr lang="ru-RU" sz="3300" b="1" dirty="0" smtClean="0"/>
              <a:t>.</a:t>
            </a:r>
            <a:endParaRPr lang="ru-RU" sz="3300" dirty="0" smtClean="0"/>
          </a:p>
          <a:p>
            <a:pPr algn="l"/>
            <a:endParaRPr lang="en-US" sz="3300" b="1" i="1" u="sng" dirty="0" smtClean="0"/>
          </a:p>
          <a:p>
            <a:pPr algn="l"/>
            <a:r>
              <a:rPr lang="ru-RU" sz="3300" b="1" i="1" u="sng" dirty="0" err="1" smtClean="0"/>
              <a:t>Споживачі</a:t>
            </a:r>
            <a:r>
              <a:rPr lang="ru-RU" sz="3300" b="1" i="1" u="sng" dirty="0" smtClean="0"/>
              <a:t> пристрою </a:t>
            </a:r>
            <a:r>
              <a:rPr lang="ru-RU" sz="3300" b="1" i="1" u="sng" dirty="0" err="1" smtClean="0"/>
              <a:t>і</a:t>
            </a:r>
            <a:r>
              <a:rPr lang="ru-RU" sz="3300" b="1" i="1" u="sng" dirty="0" smtClean="0"/>
              <a:t> мета</a:t>
            </a:r>
            <a:r>
              <a:rPr lang="ru-RU" sz="3300" i="1" dirty="0" smtClean="0"/>
              <a:t> </a:t>
            </a:r>
            <a:r>
              <a:rPr lang="ru-RU" sz="3300" dirty="0" smtClean="0"/>
              <a:t> - </a:t>
            </a:r>
            <a:r>
              <a:rPr lang="ru-RU" sz="3300" dirty="0" err="1" smtClean="0"/>
              <a:t>Завдяки</a:t>
            </a:r>
            <a:r>
              <a:rPr lang="ru-RU" sz="3300" dirty="0" smtClean="0"/>
              <a:t> </a:t>
            </a:r>
            <a:r>
              <a:rPr lang="ru-RU" sz="3300" dirty="0" err="1" smtClean="0"/>
              <a:t>цьому</a:t>
            </a:r>
            <a:r>
              <a:rPr lang="ru-RU" sz="3300" dirty="0" smtClean="0"/>
              <a:t> пристрою </a:t>
            </a:r>
            <a:r>
              <a:rPr lang="ru-RU" sz="3300" dirty="0" err="1" smtClean="0"/>
              <a:t>Хакоб</a:t>
            </a:r>
            <a:r>
              <a:rPr lang="ru-RU" sz="3300" dirty="0" smtClean="0"/>
              <a:t> </a:t>
            </a:r>
            <a:r>
              <a:rPr lang="ru-RU" sz="3300" dirty="0" err="1" smtClean="0"/>
              <a:t>Родрігес</a:t>
            </a:r>
            <a:r>
              <a:rPr lang="ru-RU" sz="3300" dirty="0" smtClean="0"/>
              <a:t> Перейра </a:t>
            </a:r>
            <a:r>
              <a:rPr lang="ru-RU" sz="3300" dirty="0" err="1" smtClean="0"/>
              <a:t>міг</a:t>
            </a:r>
            <a:r>
              <a:rPr lang="ru-RU" sz="3300" dirty="0" smtClean="0"/>
              <a:t> </a:t>
            </a:r>
            <a:r>
              <a:rPr lang="ru-RU" sz="3300" dirty="0" err="1" smtClean="0"/>
              <a:t>навчати</a:t>
            </a:r>
            <a:r>
              <a:rPr lang="ru-RU" sz="3300" dirty="0" smtClean="0"/>
              <a:t> </a:t>
            </a:r>
            <a:r>
              <a:rPr lang="ru-RU" sz="3300" dirty="0" err="1" smtClean="0"/>
              <a:t>глухонімих</a:t>
            </a:r>
            <a:r>
              <a:rPr lang="ru-RU" sz="3300" dirty="0" smtClean="0"/>
              <a:t> </a:t>
            </a:r>
            <a:r>
              <a:rPr lang="ru-RU" sz="3300" dirty="0" err="1" smtClean="0"/>
              <a:t>дітей</a:t>
            </a:r>
            <a:r>
              <a:rPr lang="ru-RU" sz="3300" dirty="0" smtClean="0"/>
              <a:t> </a:t>
            </a:r>
            <a:r>
              <a:rPr lang="ru-RU" sz="3300" dirty="0" err="1" smtClean="0"/>
              <a:t>математичним</a:t>
            </a:r>
            <a:r>
              <a:rPr lang="ru-RU" sz="3300" dirty="0" smtClean="0"/>
              <a:t> </a:t>
            </a:r>
            <a:r>
              <a:rPr lang="ru-RU" sz="3300" dirty="0" err="1" smtClean="0"/>
              <a:t>счисленням</a:t>
            </a:r>
            <a:r>
              <a:rPr lang="ru-RU" sz="3300" dirty="0" smtClean="0"/>
              <a:t>.</a:t>
            </a:r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784" y="1619250"/>
            <a:ext cx="4568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ЗАДАНИЕ </a:t>
            </a:r>
            <a:r>
              <a:rPr lang="uk-UA" sz="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2.1.1</a:t>
            </a:r>
            <a:endParaRPr lang="ru-RU" sz="2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615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процессов управления и возможности машинки Перейры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Счетная машинка сильно облегчала подсчет крупных и мелких чисел путем поворота колес которые в итоге выводили результат в специальных окошках, </a:t>
            </a:r>
            <a:r>
              <a:rPr lang="uk-UA" sz="1800" dirty="0" err="1" smtClean="0"/>
              <a:t>что</a:t>
            </a:r>
            <a:r>
              <a:rPr lang="uk-UA" sz="1800" dirty="0" smtClean="0"/>
              <a:t> позволяло </a:t>
            </a:r>
            <a:r>
              <a:rPr lang="ru-RU" sz="1800" dirty="0" smtClean="0"/>
              <a:t>обучать глухих и немых людей наукам связанных с числами.</a:t>
            </a:r>
          </a:p>
          <a:p>
            <a:pPr marL="0" indent="0">
              <a:buNone/>
            </a:pPr>
            <a:r>
              <a:rPr lang="ru-RU" sz="1800" dirty="0" smtClean="0"/>
              <a:t> На момент эксплуатации прибора позволить ее могли только богатые и состоятельные люди по причине сложной конструкции и ручной сборки самого прибора.</a:t>
            </a:r>
          </a:p>
          <a:p>
            <a:pPr marL="0" indent="0">
              <a:buNone/>
            </a:pPr>
            <a:r>
              <a:rPr lang="ru-RU" sz="1800" dirty="0" smtClean="0"/>
              <a:t>Было возможным выполнения сложных арифметических операций обходясь без карандаша и бумаги выполняя арифметические операции над фунтами, шиллингами, пенсами, а также числами до семи разрядов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Машина</a:t>
            </a:r>
            <a:r>
              <a:rPr lang="en-US" sz="1800" dirty="0" smtClean="0"/>
              <a:t> </a:t>
            </a:r>
            <a:r>
              <a:rPr lang="en-US" sz="1800" dirty="0" err="1" smtClean="0"/>
              <a:t>Перейры</a:t>
            </a:r>
            <a:r>
              <a:rPr lang="en-US" sz="1800" dirty="0" smtClean="0"/>
              <a:t> </a:t>
            </a:r>
            <a:r>
              <a:rPr lang="en-US" sz="1800" dirty="0" err="1" smtClean="0"/>
              <a:t>является</a:t>
            </a:r>
            <a:r>
              <a:rPr lang="en-US" sz="1800" dirty="0" smtClean="0"/>
              <a:t> </a:t>
            </a:r>
            <a:r>
              <a:rPr lang="en-US" sz="1800" dirty="0" err="1" smtClean="0"/>
              <a:t>уникальной</a:t>
            </a:r>
            <a:r>
              <a:rPr lang="en-US" sz="1800" dirty="0" smtClean="0"/>
              <a:t> и </a:t>
            </a:r>
            <a:r>
              <a:rPr lang="en-US" sz="1800" dirty="0" err="1" smtClean="0"/>
              <a:t>полезной</a:t>
            </a:r>
            <a:r>
              <a:rPr lang="en-US" sz="1800" dirty="0" smtClean="0"/>
              <a:t> </a:t>
            </a:r>
            <a:r>
              <a:rPr lang="en-US" sz="1800" dirty="0" err="1" smtClean="0"/>
              <a:t>по</a:t>
            </a:r>
            <a:r>
              <a:rPr lang="en-US" sz="1800" dirty="0" smtClean="0"/>
              <a:t> </a:t>
            </a:r>
            <a:r>
              <a:rPr lang="en-US" sz="1800" dirty="0" err="1" smtClean="0"/>
              <a:t>причине</a:t>
            </a:r>
            <a:r>
              <a:rPr lang="en-US" sz="1800" dirty="0" smtClean="0"/>
              <a:t> </a:t>
            </a:r>
            <a:r>
              <a:rPr lang="en-US" sz="1800" dirty="0" err="1" smtClean="0"/>
              <a:t>того</a:t>
            </a:r>
            <a:r>
              <a:rPr lang="en-US" sz="1800" dirty="0" smtClean="0"/>
              <a:t> </a:t>
            </a:r>
            <a:r>
              <a:rPr lang="en-US" sz="1800" dirty="0" err="1" smtClean="0"/>
              <a:t>что</a:t>
            </a:r>
            <a:r>
              <a:rPr lang="en-US" sz="1800" dirty="0" smtClean="0"/>
              <a:t> </a:t>
            </a:r>
            <a:r>
              <a:rPr lang="en-US" sz="1800" dirty="0" err="1" smtClean="0"/>
              <a:t>она</a:t>
            </a:r>
            <a:r>
              <a:rPr lang="en-US" sz="1800" dirty="0" smtClean="0"/>
              <a:t> </a:t>
            </a:r>
            <a:r>
              <a:rPr lang="en-US" sz="1800" dirty="0" err="1" smtClean="0"/>
              <a:t>позволяла</a:t>
            </a:r>
            <a:r>
              <a:rPr lang="en-US" sz="1800" dirty="0" smtClean="0"/>
              <a:t> </a:t>
            </a:r>
            <a:r>
              <a:rPr lang="en-US" sz="1800" dirty="0" err="1" smtClean="0"/>
              <a:t>подсчитывать</a:t>
            </a:r>
            <a:r>
              <a:rPr lang="en-US" sz="1800" dirty="0" smtClean="0"/>
              <a:t> </a:t>
            </a:r>
            <a:r>
              <a:rPr lang="en-US" sz="1800" dirty="0" err="1" smtClean="0"/>
              <a:t>дробные</a:t>
            </a:r>
            <a:r>
              <a:rPr lang="en-US" sz="1800" dirty="0" smtClean="0"/>
              <a:t> </a:t>
            </a:r>
            <a:r>
              <a:rPr lang="en-US" sz="1800" dirty="0" err="1" smtClean="0"/>
              <a:t>числа</a:t>
            </a:r>
            <a:r>
              <a:rPr lang="en-US" sz="1800" dirty="0" smtClean="0"/>
              <a:t> и </a:t>
            </a:r>
            <a:r>
              <a:rPr lang="en-US" sz="1800" dirty="0" err="1" smtClean="0"/>
              <a:t>работать</a:t>
            </a:r>
            <a:r>
              <a:rPr lang="en-US" sz="1800" dirty="0" smtClean="0"/>
              <a:t> с </a:t>
            </a:r>
            <a:r>
              <a:rPr lang="en-US" sz="1800" dirty="0" err="1" smtClean="0"/>
              <a:t>числителями</a:t>
            </a:r>
            <a:r>
              <a:rPr lang="en-US" sz="1800" dirty="0" smtClean="0"/>
              <a:t> и </a:t>
            </a:r>
            <a:r>
              <a:rPr lang="en-US" sz="1800" dirty="0" err="1" smtClean="0"/>
              <a:t>знаменателями</a:t>
            </a:r>
            <a:r>
              <a:rPr lang="en-US" sz="1800" dirty="0" smtClean="0"/>
              <a:t>.</a:t>
            </a:r>
            <a:r>
              <a:rPr lang="ru-RU" sz="1800" dirty="0" smtClean="0"/>
              <a:t>Прибор был полезен не только для людей с ограниченными возможностям а и для здоровых людей которые хотели изучать арифметику.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807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140</Words>
  <Application>Microsoft Office PowerPoint</Application>
  <PresentationFormat>Произвольный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Апекс</vt:lpstr>
      <vt:lpstr>Рахункова машина Перейри</vt:lpstr>
      <vt:lpstr>Описание процессов управления и возможности машинки Перейры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Счетная машинка Перейры</dc:title>
  <dc:creator>Пользователь Windows</dc:creator>
  <cp:lastModifiedBy>Артем</cp:lastModifiedBy>
  <cp:revision>4</cp:revision>
  <dcterms:created xsi:type="dcterms:W3CDTF">2021-02-27T15:19:13Z</dcterms:created>
  <dcterms:modified xsi:type="dcterms:W3CDTF">2021-02-28T08:24:04Z</dcterms:modified>
</cp:coreProperties>
</file>