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4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8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6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2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404A-0AEC-4580-8A39-1CB14FE14D2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7E96-1C69-4611-B1FE-D300993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404A-0AEC-4580-8A39-1CB14FE14D25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87E96-1C69-4611-B1FE-D300993D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ru-RU" dirty="0" smtClean="0"/>
              <a:t>Счетная машинка Перейры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806510"/>
            <a:ext cx="9144000" cy="1655762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ru-RU" dirty="0"/>
              <a:t>Механический прибор созданный для облегчения подсчета глухих и немых людей. Составляет в себе короткие цилиндры  умещенные в компактный корпус , которые больше похожи на колеса с делениями в специально </a:t>
            </a:r>
            <a:r>
              <a:rPr lang="ru-RU" dirty="0" err="1"/>
              <a:t>пронумированном</a:t>
            </a:r>
            <a:r>
              <a:rPr lang="ru-RU" dirty="0"/>
              <a:t> порядке от 0 до 9,линейку которая скрепляет колеса </a:t>
            </a:r>
            <a:r>
              <a:rPr lang="ru-RU" dirty="0" err="1"/>
              <a:t>подсчета.Путем</a:t>
            </a:r>
            <a:r>
              <a:rPr lang="ru-RU" dirty="0"/>
              <a:t> </a:t>
            </a:r>
            <a:r>
              <a:rPr lang="ru-RU" dirty="0" err="1"/>
              <a:t>повор</a:t>
            </a:r>
            <a:r>
              <a:rPr lang="uk-UA" dirty="0"/>
              <a:t>о</a:t>
            </a:r>
            <a:r>
              <a:rPr lang="ru-RU" dirty="0"/>
              <a:t>та отдельных цилиндров человек может подсчитывать как дробные числа так и вплоть до семизначных числа. Числа </a:t>
            </a:r>
            <a:r>
              <a:rPr lang="ru-RU" dirty="0" err="1"/>
              <a:t>распологались</a:t>
            </a:r>
            <a:r>
              <a:rPr lang="ru-RU" dirty="0"/>
              <a:t> в столбиках чередуясь обычным и обратным порядком чисел от 0 до 9 и от 9 до 0.Так же были отдельные деления для простейших дробных чисел таких как 1/9 1/8 1/7 </a:t>
            </a:r>
            <a:r>
              <a:rPr lang="uk-UA" dirty="0"/>
              <a:t>и </a:t>
            </a:r>
            <a:r>
              <a:rPr lang="uk-UA" dirty="0" err="1"/>
              <a:t>тд</a:t>
            </a:r>
            <a:r>
              <a:rPr lang="uk-UA" dirty="0" smtClean="0"/>
              <a:t>.</a:t>
            </a:r>
          </a:p>
          <a:p>
            <a:endParaRPr lang="uk-UA" dirty="0"/>
          </a:p>
          <a:p>
            <a:r>
              <a:rPr lang="uk-UA" b="1" dirty="0" smtClean="0"/>
              <a:t>ЗАДАНИЕ 2.1.3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5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процессов управления и возможности машинки Перейры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Счетная машинка сильно облегчала подсчет крупных и мелких чисел путем поворота колес которые в итоге выводили результат в специальных окошках, </a:t>
            </a:r>
            <a:r>
              <a:rPr lang="uk-UA" sz="1800" dirty="0" err="1" smtClean="0"/>
              <a:t>что</a:t>
            </a:r>
            <a:r>
              <a:rPr lang="uk-UA" sz="1800" dirty="0" smtClean="0"/>
              <a:t> позволяло </a:t>
            </a:r>
            <a:r>
              <a:rPr lang="ru-RU" sz="1800" dirty="0" smtClean="0"/>
              <a:t>обучать глухих и немых людей наукам связанных с числами.</a:t>
            </a:r>
          </a:p>
          <a:p>
            <a:pPr marL="0" indent="0">
              <a:buNone/>
            </a:pPr>
            <a:r>
              <a:rPr lang="ru-RU" sz="1800" dirty="0" smtClean="0"/>
              <a:t> На момент эксплуатации прибора позволить ее могли только богатые и состоятельные люди по причине сложной конструкции и ручной сборки самого прибора.</a:t>
            </a:r>
          </a:p>
          <a:p>
            <a:pPr marL="0" indent="0">
              <a:buNone/>
            </a:pPr>
            <a:r>
              <a:rPr lang="ru-RU" sz="1800" dirty="0" smtClean="0"/>
              <a:t>Было возможным выполнения сложных арифметических операций обходясь без карандаша и бумаги выполняя арифметические операции над фунтами, шиллингами, пенсами, а также числами до семи разрядов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err="1" smtClean="0"/>
              <a:t>Машина</a:t>
            </a:r>
            <a:r>
              <a:rPr lang="en-US" sz="1800" dirty="0" smtClean="0"/>
              <a:t> </a:t>
            </a:r>
            <a:r>
              <a:rPr lang="en-US" sz="1800" dirty="0" err="1" smtClean="0"/>
              <a:t>Перейры</a:t>
            </a:r>
            <a:r>
              <a:rPr lang="en-US" sz="1800" dirty="0" smtClean="0"/>
              <a:t> </a:t>
            </a:r>
            <a:r>
              <a:rPr lang="en-US" sz="1800" dirty="0" err="1" smtClean="0"/>
              <a:t>является</a:t>
            </a:r>
            <a:r>
              <a:rPr lang="en-US" sz="1800" dirty="0" smtClean="0"/>
              <a:t> </a:t>
            </a:r>
            <a:r>
              <a:rPr lang="en-US" sz="1800" dirty="0" err="1" smtClean="0"/>
              <a:t>уникальной</a:t>
            </a:r>
            <a:r>
              <a:rPr lang="en-US" sz="1800" dirty="0" smtClean="0"/>
              <a:t> и </a:t>
            </a:r>
            <a:r>
              <a:rPr lang="en-US" sz="1800" dirty="0" err="1" smtClean="0"/>
              <a:t>полезной</a:t>
            </a:r>
            <a:r>
              <a:rPr lang="en-US" sz="1800" dirty="0" smtClean="0"/>
              <a:t> </a:t>
            </a:r>
            <a:r>
              <a:rPr lang="en-US" sz="1800" dirty="0" err="1" smtClean="0"/>
              <a:t>по</a:t>
            </a:r>
            <a:r>
              <a:rPr lang="en-US" sz="1800" dirty="0" smtClean="0"/>
              <a:t> </a:t>
            </a:r>
            <a:r>
              <a:rPr lang="en-US" sz="1800" dirty="0" err="1" smtClean="0"/>
              <a:t>причине</a:t>
            </a:r>
            <a:r>
              <a:rPr lang="en-US" sz="1800" dirty="0" smtClean="0"/>
              <a:t> </a:t>
            </a:r>
            <a:r>
              <a:rPr lang="en-US" sz="1800" dirty="0" err="1" smtClean="0"/>
              <a:t>того</a:t>
            </a:r>
            <a:r>
              <a:rPr lang="en-US" sz="1800" dirty="0" smtClean="0"/>
              <a:t> </a:t>
            </a:r>
            <a:r>
              <a:rPr lang="en-US" sz="1800" dirty="0" err="1" smtClean="0"/>
              <a:t>что</a:t>
            </a:r>
            <a:r>
              <a:rPr lang="en-US" sz="1800" dirty="0" smtClean="0"/>
              <a:t> </a:t>
            </a:r>
            <a:r>
              <a:rPr lang="en-US" sz="1800" dirty="0" err="1" smtClean="0"/>
              <a:t>она</a:t>
            </a:r>
            <a:r>
              <a:rPr lang="en-US" sz="1800" dirty="0" smtClean="0"/>
              <a:t> </a:t>
            </a:r>
            <a:r>
              <a:rPr lang="en-US" sz="1800" dirty="0" err="1" smtClean="0"/>
              <a:t>позволяла</a:t>
            </a:r>
            <a:r>
              <a:rPr lang="en-US" sz="1800" dirty="0" smtClean="0"/>
              <a:t> </a:t>
            </a:r>
            <a:r>
              <a:rPr lang="en-US" sz="1800" dirty="0" err="1" smtClean="0"/>
              <a:t>подсчитывать</a:t>
            </a:r>
            <a:r>
              <a:rPr lang="en-US" sz="1800" dirty="0" smtClean="0"/>
              <a:t> </a:t>
            </a:r>
            <a:r>
              <a:rPr lang="en-US" sz="1800" dirty="0" err="1" smtClean="0"/>
              <a:t>дробные</a:t>
            </a:r>
            <a:r>
              <a:rPr lang="en-US" sz="1800" dirty="0" smtClean="0"/>
              <a:t> </a:t>
            </a:r>
            <a:r>
              <a:rPr lang="en-US" sz="1800" dirty="0" err="1" smtClean="0"/>
              <a:t>числа</a:t>
            </a:r>
            <a:r>
              <a:rPr lang="en-US" sz="1800" dirty="0" smtClean="0"/>
              <a:t> и </a:t>
            </a:r>
            <a:r>
              <a:rPr lang="en-US" sz="1800" dirty="0" err="1" smtClean="0"/>
              <a:t>работать</a:t>
            </a:r>
            <a:r>
              <a:rPr lang="en-US" sz="1800" dirty="0" smtClean="0"/>
              <a:t> с </a:t>
            </a:r>
            <a:r>
              <a:rPr lang="en-US" sz="1800" dirty="0" err="1" smtClean="0"/>
              <a:t>числителями</a:t>
            </a:r>
            <a:r>
              <a:rPr lang="en-US" sz="1800" dirty="0" smtClean="0"/>
              <a:t> и </a:t>
            </a:r>
            <a:r>
              <a:rPr lang="en-US" sz="1800" dirty="0" err="1" smtClean="0"/>
              <a:t>знаменателями</a:t>
            </a:r>
            <a:r>
              <a:rPr lang="en-US" sz="1800" dirty="0" smtClean="0"/>
              <a:t>.</a:t>
            </a:r>
            <a:r>
              <a:rPr lang="ru-RU" sz="1800" dirty="0" smtClean="0"/>
              <a:t>Прибор был полезен не только для людей с ограниченными возможностям а и для здоровых людей которые хотели изучать арифметику.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0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230</Words>
  <Application>Microsoft Office PowerPoint</Application>
  <PresentationFormat>Широкоэкранный</PresentationFormat>
  <Paragraphs>10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Счетная машинка Перейры </vt:lpstr>
      <vt:lpstr>Описание процессов управления и возможности машинки Перейры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Счетная машинка Перейры</dc:title>
  <dc:creator>Пользователь Windows</dc:creator>
  <cp:lastModifiedBy>Пользователь Windows</cp:lastModifiedBy>
  <cp:revision>2</cp:revision>
  <dcterms:created xsi:type="dcterms:W3CDTF">2021-02-27T15:19:13Z</dcterms:created>
  <dcterms:modified xsi:type="dcterms:W3CDTF">2021-02-27T15:32:42Z</dcterms:modified>
</cp:coreProperties>
</file>