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54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78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58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5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4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roject9832703.tilda.w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0525" y="2698030"/>
            <a:ext cx="39789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/>
              <a:t>Презентация рекламы сайта </a:t>
            </a:r>
          </a:p>
          <a:p>
            <a:pPr algn="ctr"/>
            <a:r>
              <a:rPr lang="ru-RU" sz="2400" dirty="0" smtClean="0"/>
              <a:t>аквастудии «Креветочник»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0"/>
            <a:ext cx="914501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Федеральное государственное бюджетное образовательное учреждение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высшего образования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«Саратовский государственный технический университет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имени Гагарина Ю.А.»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96136" y="4139378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ea typeface="Calibri" panose="020F0502020204030204" pitchFamily="34" charset="0"/>
              </a:rPr>
              <a:t>Выполнил студент группы</a:t>
            </a:r>
            <a:endParaRPr lang="ru-RU" dirty="0"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ea typeface="Calibri" panose="020F0502020204030204" pitchFamily="34" charset="0"/>
              </a:rPr>
              <a:t>б1-ИФСТипу-11</a:t>
            </a:r>
            <a:endParaRPr lang="ru-RU" dirty="0">
              <a:ea typeface="Times New Roman" panose="02020603050405020304" pitchFamily="18" charset="0"/>
            </a:endParaRPr>
          </a:p>
          <a:p>
            <a:r>
              <a:rPr lang="ru-RU" dirty="0"/>
              <a:t>З</a:t>
            </a:r>
            <a:r>
              <a:rPr lang="ru-RU" dirty="0" smtClean="0"/>
              <a:t>аочной </a:t>
            </a:r>
            <a:r>
              <a:rPr lang="ru-RU" dirty="0"/>
              <a:t>формы обучения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ea typeface="Calibri" panose="020F0502020204030204" pitchFamily="34" charset="0"/>
              </a:rPr>
              <a:t>Журавлев Артем Андреевич</a:t>
            </a:r>
            <a:endParaRPr lang="ru-RU" dirty="0"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ea typeface="Calibri" panose="020F0502020204030204" pitchFamily="34" charset="0"/>
              </a:rPr>
              <a:t>Номер зачетной книжки </a:t>
            </a:r>
            <a:r>
              <a:rPr lang="ru-RU" dirty="0" smtClean="0"/>
              <a:t>233844</a:t>
            </a: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60698" y="6457890"/>
            <a:ext cx="838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</a:rPr>
              <a:t>2024г.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2" y="5010573"/>
            <a:ext cx="14287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14288"/>
            <a:ext cx="3903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</a:rPr>
              <a:t>Сайт и ее целевая аудитория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836712"/>
            <a:ext cx="7759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Сайт представляет собой рекламный сайт аквастудии «Креветочник»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755" y="4365421"/>
            <a:ext cx="5040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Целевая аудитория сайта это </a:t>
            </a:r>
            <a:r>
              <a:rPr 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аквариумисты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или люди, которые только хотят вступить на пути содержания аквариумных питомцев.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508046"/>
            <a:ext cx="3695700" cy="3714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96" y="1968260"/>
            <a:ext cx="8028384" cy="4932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660" y="2975753"/>
            <a:ext cx="14287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19872" y="116632"/>
            <a:ext cx="2184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</a:rPr>
              <a:t>Функции сайта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657" y="4653136"/>
            <a:ext cx="637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</a:rPr>
              <a:t>   Единственной функцией сайта является гиперссылка, которая приведет в основное окно сайта магазина, где можно уже смотреть ассортимент и производить покупки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4" y="1124744"/>
            <a:ext cx="7162800" cy="1809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653136"/>
            <a:ext cx="1428750" cy="1209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63" y="2999072"/>
            <a:ext cx="716519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836712"/>
            <a:ext cx="5616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</a:rPr>
              <a:t>Ознакомится с прототипом сайта можно перейдя по данной </a:t>
            </a:r>
            <a:r>
              <a:rPr lang="ru-RU" sz="2400" dirty="0" smtClean="0">
                <a:latin typeface="Times New Roman" panose="02020603050405020304" pitchFamily="18" charset="0"/>
                <a:hlinkClick r:id="rId2"/>
              </a:rPr>
              <a:t>ссылке</a:t>
            </a:r>
            <a:r>
              <a:rPr lang="ru-RU" sz="2400" dirty="0" smtClean="0">
                <a:latin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19872" y="116632"/>
            <a:ext cx="2249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</a:rPr>
              <a:t>Прототип сайта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37" y="2860045"/>
            <a:ext cx="3330476" cy="326929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48" y="1926124"/>
            <a:ext cx="6060790" cy="6755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39552" y="2905452"/>
            <a:ext cx="4464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Ассортимент для </a:t>
            </a:r>
          </a:p>
          <a:p>
            <a:pPr algn="ctr"/>
            <a:r>
              <a:rPr lang="ru-RU" sz="3200" dirty="0" smtClean="0"/>
              <a:t>каждого!!!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716449"/>
            <a:ext cx="1428750" cy="120967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214322" y="5671071"/>
            <a:ext cx="3114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2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1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116</Words>
  <Application>Microsoft Office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</dc:creator>
  <cp:lastModifiedBy>Vita</cp:lastModifiedBy>
  <cp:revision>12</cp:revision>
  <dcterms:created xsi:type="dcterms:W3CDTF">2024-06-09T10:07:47Z</dcterms:created>
  <dcterms:modified xsi:type="dcterms:W3CDTF">2024-06-09T10:59:05Z</dcterms:modified>
</cp:coreProperties>
</file>