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CF6A8-B31E-4B12-B101-C0B532DFC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71205D-2B97-47E4-AA9A-2A0E1CC24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A64CAA-78BE-42E5-B77A-FBFEF7A1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1403-99A8-4D4D-AFB1-B0F1E44F8025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6986C9-4032-41CC-8C5D-87C8DEBC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D9AE0A-75BF-41F9-B555-7398F71E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2F71-BABC-43B9-8DF6-5EE280C52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83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5CD3F-7B18-4C99-898E-401482F3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A39BBB-FFC7-474E-BC1B-20EA4AA34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90221F-D112-4BD3-A0D7-562AAC79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1403-99A8-4D4D-AFB1-B0F1E44F8025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B41D4-317E-4476-8D58-6C2A5C4E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988527-A3B2-4324-B90D-5D91FBC6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2F71-BABC-43B9-8DF6-5EE280C52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7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F2294A-D06D-4880-9B05-DC33EC2D2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4DE678-72F0-42EE-9B92-22B52BD64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A30CE7-A299-4C0F-B5FC-B8DBA164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1403-99A8-4D4D-AFB1-B0F1E44F8025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5F3A84-8BBE-454B-B5CD-AA0222B1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C94B8E-13C0-4251-9C08-13677996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2F71-BABC-43B9-8DF6-5EE280C52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04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2B487-CDEB-4F6C-88FD-7B23623F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B43572-3C7D-42F0-B7E5-A2B0D1F30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17CB9D-29B4-4608-84D5-CA03E26A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1403-99A8-4D4D-AFB1-B0F1E44F8025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DEE6E6-F24D-448E-8B18-42BA75F1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179B0F-641B-42BF-90E9-26235498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2F71-BABC-43B9-8DF6-5EE280C52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06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9674D-9515-4F7F-B431-F987A9D1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740212-4C2D-444F-87AA-2FC09F4C8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2E41F1-E4EB-4204-BBBF-688AD249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1403-99A8-4D4D-AFB1-B0F1E44F8025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35FCE0-0199-43C1-82BA-17E44A6B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19DB3F-9852-44C3-9DAF-5CD7DEDF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2F71-BABC-43B9-8DF6-5EE280C52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3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2F5E8-D85B-40E0-9496-5CC66522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85FC39-4B70-4651-B70D-292534D8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3F22C4-ACA6-45FE-8070-9C13715B2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BCBF18-8A3C-4615-821E-A0AB4B3F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1403-99A8-4D4D-AFB1-B0F1E44F8025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9CE427-C50B-4C07-AB51-3EB9AA0F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73CB45-4B85-4512-8C6B-04395AB5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2F71-BABC-43B9-8DF6-5EE280C52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26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F1850-E384-41C3-A419-7F98F503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2A1ECB-5432-4B58-BD9E-39153B542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805D99-2149-4ECB-AC2D-F68DED757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0503326-2A10-4F6F-A0C4-3A7087532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EAE22A-931A-4C2C-97FE-08AD32691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E635AC2-1FAA-4B3F-AA9F-575E67B0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1403-99A8-4D4D-AFB1-B0F1E44F8025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2726D1-3694-4617-B8A4-6D05D54E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C45BB1-2E61-4D35-B1E7-AE459CD8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2F71-BABC-43B9-8DF6-5EE280C52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95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7072D-1831-4376-A3C4-D1C43545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2302E22-8E29-4FCD-8528-911C771A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1403-99A8-4D4D-AFB1-B0F1E44F8025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FD60AB-14AC-4AA2-A6AD-FD7D1CA8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FD88AE-B2BA-47D2-882B-8BD73E1B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2F71-BABC-43B9-8DF6-5EE280C52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76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8E9128C-0AE9-40E6-9630-57F8DCF3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1403-99A8-4D4D-AFB1-B0F1E44F8025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06FFBF-715E-461D-B66D-0F685737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80E847-BCE3-455C-93F9-828F25EF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2F71-BABC-43B9-8DF6-5EE280C52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2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A3FEE-4B6C-4438-8231-91F739FB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6398BE-C284-4176-9879-33F063C9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68CE9D-7903-47F3-AE40-8D02368BF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2CDC46-D328-4339-80C2-055A342E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1403-99A8-4D4D-AFB1-B0F1E44F8025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8ED3DA-6905-40E6-97F1-D12A639C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5073D7-8610-4014-A4BC-D9161A34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2F71-BABC-43B9-8DF6-5EE280C52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67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6469E-5516-4439-9ADD-42AAE37B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658863-6591-438C-B71F-D84F2F935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13B4D2-F92C-418F-9D71-380E65460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409B16-2605-43D3-82DB-31CEED8A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1403-99A8-4D4D-AFB1-B0F1E44F8025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9C7F0F-671D-477B-81B3-1D321301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DC4833-436D-4F2A-99FA-5E5A3115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2F71-BABC-43B9-8DF6-5EE280C52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4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67E83-189D-49C3-A4B4-E9CEC42F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3A2C96-81A0-4BA1-86AC-21C001C61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884079-C686-4D80-A147-2BD565DBD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1403-99A8-4D4D-AFB1-B0F1E44F8025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FE49AB-BD10-4CFE-96F8-69FC508C6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5D2B07-4EEC-45ED-884E-B45CFA02C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2F71-BABC-43B9-8DF6-5EE280C52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94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E4C47-5947-4CAC-80DF-D5EF2EC78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«Приложение и бот для пиццерии»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1E3350-7DE4-463C-A180-484638CDB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 ученики </a:t>
            </a:r>
            <a:r>
              <a:rPr lang="ru-RU" dirty="0" err="1"/>
              <a:t>Яндекс.Лицей</a:t>
            </a:r>
            <a:r>
              <a:rPr lang="ru-RU" dirty="0"/>
              <a:t> Зотова Соня и </a:t>
            </a:r>
            <a:r>
              <a:rPr lang="ru-RU" dirty="0" err="1"/>
              <a:t>Телелюхин</a:t>
            </a:r>
            <a:r>
              <a:rPr lang="ru-RU" dirty="0"/>
              <a:t> Артём</a:t>
            </a:r>
          </a:p>
          <a:p>
            <a:r>
              <a:rPr lang="ru-RU" dirty="0"/>
              <a:t>Тамбов, 2021г.</a:t>
            </a:r>
          </a:p>
        </p:txBody>
      </p:sp>
    </p:spTree>
    <p:extLst>
      <p:ext uri="{BB962C8B-B14F-4D97-AF65-F5344CB8AC3E}">
        <p14:creationId xmlns:p14="http://schemas.microsoft.com/office/powerpoint/2010/main" val="42214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3D849-97D7-4A65-8372-06CFFA80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15009"/>
          </a:xfrm>
        </p:spPr>
        <p:txBody>
          <a:bodyPr/>
          <a:lstStyle/>
          <a:p>
            <a:r>
              <a:rPr lang="ru-RU" dirty="0"/>
              <a:t>Идея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A8DE98F-0182-4B0C-AD09-2FEFBBE5F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21" y="1802296"/>
            <a:ext cx="6172462" cy="402659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4DA6F08-6A86-47A3-82A5-1FD7B4CE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83208"/>
            <a:ext cx="4779133" cy="4664765"/>
          </a:xfrm>
        </p:spPr>
        <p:txBody>
          <a:bodyPr>
            <a:normAutofit/>
          </a:bodyPr>
          <a:lstStyle/>
          <a:p>
            <a:r>
              <a:rPr lang="ru-RU" sz="2000" dirty="0"/>
              <a:t>Наш проект заключается в системе, позволяющей делать заказы в пиццерии. Мы разбили его на две части: приложение и бот для клиентов и программа для самой пиццерии. Приложение и бота делала Соня, программу с сервером и базой данных – Артём. Приложение и бот для заказа взаимодействуют с сервером, получая от него меню и присылая заказы. Сервер в свою очередь берёт и добавляет информацию в базу данных. Приложение для самой пиццерии взаимодействует с базой данных, периодически обновляя свои.</a:t>
            </a:r>
          </a:p>
        </p:txBody>
      </p:sp>
    </p:spTree>
    <p:extLst>
      <p:ext uri="{BB962C8B-B14F-4D97-AF65-F5344CB8AC3E}">
        <p14:creationId xmlns:p14="http://schemas.microsoft.com/office/powerpoint/2010/main" val="390806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BAF31-B363-49A8-A1CF-19A13ECD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01757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4D7764-5DD5-4D79-9796-0C981BA90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664" y="1644996"/>
            <a:ext cx="3541989" cy="4649787"/>
          </a:xfrm>
        </p:spPr>
        <p:txBody>
          <a:bodyPr>
            <a:normAutofit/>
          </a:bodyPr>
          <a:lstStyle/>
          <a:p>
            <a:r>
              <a:rPr lang="ru-RU" sz="2000" dirty="0"/>
              <a:t>Сначала с помощью </a:t>
            </a:r>
            <a:r>
              <a:rPr lang="en-US" sz="2000" dirty="0"/>
              <a:t>SQL-</a:t>
            </a:r>
            <a:r>
              <a:rPr lang="ru-RU" sz="2000" dirty="0"/>
              <a:t>алхимии были созданы объекты для таблиц базы данных и сама база данных. Добавлено небольшое меню. Затем я создал сервер и часть программы для пиццерии, работающую с заказами. Она автоматически обновляется каждые 15 секунд с помощью </a:t>
            </a:r>
            <a:r>
              <a:rPr lang="en-US" sz="2000" dirty="0"/>
              <a:t>QTimer</a:t>
            </a:r>
            <a:r>
              <a:rPr lang="ru-RU" sz="2000" dirty="0"/>
              <a:t>. Затем была реализована возможность редактирования меню.</a:t>
            </a:r>
          </a:p>
          <a:p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2925CE-A8BA-4051-883A-092134117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75" t="10242" r="28175" b="19613"/>
          <a:stretch/>
        </p:blipFill>
        <p:spPr>
          <a:xfrm>
            <a:off x="4427262" y="1775377"/>
            <a:ext cx="3644348" cy="33072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C42A55-D0DF-414C-8612-3EC6A4C0D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33" t="10050" r="37560" b="19420"/>
          <a:stretch/>
        </p:blipFill>
        <p:spPr>
          <a:xfrm>
            <a:off x="8290960" y="1010494"/>
            <a:ext cx="3061252" cy="483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E3434-432F-4698-81B6-9D930DA1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интерфейс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90B44-A02F-4EE4-9489-AE3AF33ED992}"/>
              </a:ext>
            </a:extLst>
          </p:cNvPr>
          <p:cNvSpPr txBox="1"/>
          <p:nvPr/>
        </p:nvSpPr>
        <p:spPr>
          <a:xfrm>
            <a:off x="946738" y="1581042"/>
            <a:ext cx="40551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нас пользовательский интерфейс организован в двух видах: бот и приложение на </a:t>
            </a:r>
            <a:r>
              <a:rPr lang="en-US" sz="2000" dirty="0"/>
              <a:t>QT.</a:t>
            </a:r>
            <a:endParaRPr lang="ru-RU" sz="2000" dirty="0"/>
          </a:p>
          <a:p>
            <a:r>
              <a:rPr lang="ru-RU" sz="2000" dirty="0"/>
              <a:t>Для обеих программ используется класс </a:t>
            </a:r>
            <a:r>
              <a:rPr lang="en-US" sz="2000" dirty="0"/>
              <a:t> Products</a:t>
            </a:r>
            <a:r>
              <a:rPr lang="ru-RU" sz="2000" dirty="0"/>
              <a:t>. Он помогает хранить элементы меню, считает количество продукта, добавленного в заказ.</a:t>
            </a:r>
            <a:endParaRPr lang="en-US" sz="2000" dirty="0"/>
          </a:p>
          <a:p>
            <a:r>
              <a:rPr lang="ru-RU" sz="2000" dirty="0"/>
              <a:t>Для приложение сделаны </a:t>
            </a:r>
            <a:r>
              <a:rPr lang="en-US" sz="2000" dirty="0"/>
              <a:t>UI</a:t>
            </a:r>
            <a:r>
              <a:rPr lang="ru-RU" sz="2000" dirty="0"/>
              <a:t> шаблоны. Использован </a:t>
            </a:r>
            <a:r>
              <a:rPr lang="en-US" sz="2000" dirty="0"/>
              <a:t>QGridLayout </a:t>
            </a:r>
            <a:r>
              <a:rPr lang="ru-RU" sz="2000" dirty="0"/>
              <a:t>для отображения меню.</a:t>
            </a:r>
          </a:p>
          <a:p>
            <a:r>
              <a:rPr lang="ru-RU" sz="2000" dirty="0"/>
              <a:t>Бот написан с помощью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python-telegram-bot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Menlo"/>
              </a:rPr>
              <a:t>. </a:t>
            </a:r>
            <a:endParaRPr lang="en-US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AF4F02-041C-4EE7-81FA-C411DCAF8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7" r="1625"/>
          <a:stretch/>
        </p:blipFill>
        <p:spPr>
          <a:xfrm>
            <a:off x="8487066" y="800693"/>
            <a:ext cx="3338075" cy="344630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949B1A-A2E3-4F2E-AADE-D6A218B7B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902" y="2437398"/>
            <a:ext cx="3336329" cy="354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3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6BBF5-8E9F-44D3-AC78-BB50CBCD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и что можно добавить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C88D7-4BC1-41D5-BC16-CFCED640FEEA}"/>
              </a:ext>
            </a:extLst>
          </p:cNvPr>
          <p:cNvSpPr txBox="1"/>
          <p:nvPr/>
        </p:nvSpPr>
        <p:spPr>
          <a:xfrm>
            <a:off x="838200" y="1802293"/>
            <a:ext cx="47807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Мы добавили связь с интернетом и теперь программа для пиццерии может взаимодействовать с сервером с другого устройства. В дальнейшем было бы неплохо сделать мобильное приложение или сайт, так как для большинства людей это удобнее программы на компьютере.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93CF07-AC70-4125-977F-64A3B2018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93" t="11401" r="14099" b="22512"/>
          <a:stretch/>
        </p:blipFill>
        <p:spPr>
          <a:xfrm>
            <a:off x="5618922" y="2723627"/>
            <a:ext cx="5446643" cy="339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981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264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Тема Office</vt:lpstr>
      <vt:lpstr>Проект «Приложение и бот для пиццерии»</vt:lpstr>
      <vt:lpstr>Идея</vt:lpstr>
      <vt:lpstr>Реализация</vt:lpstr>
      <vt:lpstr>Пользовательский интерфейс</vt:lpstr>
      <vt:lpstr>Итог и что можно добавить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«Приложение и бот для пиццерии»</dc:title>
  <dc:creator>Роман Зотов</dc:creator>
  <cp:lastModifiedBy>Роман Зотов</cp:lastModifiedBy>
  <cp:revision>9</cp:revision>
  <dcterms:created xsi:type="dcterms:W3CDTF">2021-04-24T08:19:01Z</dcterms:created>
  <dcterms:modified xsi:type="dcterms:W3CDTF">2021-04-24T11:59:59Z</dcterms:modified>
</cp:coreProperties>
</file>