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5011" autoAdjust="0"/>
  </p:normalViewPr>
  <p:slideViewPr>
    <p:cSldViewPr>
      <p:cViewPr varScale="1">
        <p:scale>
          <a:sx n="98" d="100"/>
          <a:sy n="98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12/21/2020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08986" y="3555206"/>
            <a:ext cx="7577814" cy="1470025"/>
          </a:xfrm>
        </p:spPr>
        <p:txBody>
          <a:bodyPr/>
          <a:lstStyle/>
          <a:p>
            <a:r>
              <a:rPr lang="en-US" dirty="0"/>
              <a:t>SPRING SECURITY</a:t>
            </a:r>
            <a:endParaRPr lang="ru-RU" noProof="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61386" y="5229225"/>
            <a:ext cx="7577814" cy="1470025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sz="2000" kern="0" dirty="0" err="1"/>
              <a:t>Artem</a:t>
            </a:r>
            <a:r>
              <a:rPr lang="en-US" sz="2000" kern="0" dirty="0"/>
              <a:t> </a:t>
            </a:r>
            <a:r>
              <a:rPr lang="en-US" sz="2000" kern="0" dirty="0" err="1"/>
              <a:t>Chukin</a:t>
            </a:r>
            <a:endParaRPr lang="ru-RU" sz="2000" kern="0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4821237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kern="0" dirty="0"/>
              <a:t>Authorization </a:t>
            </a:r>
            <a:r>
              <a:rPr lang="en-US" kern="0" dirty="0" smtClean="0"/>
              <a:t>&amp; Authentication [</a:t>
            </a:r>
            <a:r>
              <a:rPr lang="en-US" kern="0" dirty="0" err="1" smtClean="0"/>
              <a:t>auth</a:t>
            </a:r>
            <a:r>
              <a:rPr lang="en-US" kern="0" dirty="0" smtClean="0"/>
              <a:t>]</a:t>
            </a:r>
            <a:endParaRPr 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Добавить </a:t>
            </a:r>
            <a:r>
              <a:rPr lang="en-US" sz="1400" i="1" dirty="0" err="1" smtClean="0"/>
              <a:t>RestSecurityConfig</a:t>
            </a:r>
            <a:r>
              <a:rPr lang="ru-RU" sz="1400" dirty="0" smtClean="0"/>
              <a:t> </a:t>
            </a:r>
            <a:r>
              <a:rPr lang="ru-RU" sz="1400" dirty="0"/>
              <a:t>наследник </a:t>
            </a:r>
            <a:r>
              <a:rPr lang="en-US" sz="1400" i="1" dirty="0" err="1">
                <a:cs typeface="Arial" panose="020B0604020202020204" pitchFamily="34" charset="0"/>
              </a:rPr>
              <a:t>WebSecurityConfigurerAdapter</a:t>
            </a:r>
            <a:r>
              <a:rPr lang="ru-RU" sz="1400" dirty="0"/>
              <a:t>, переопределить его методы</a:t>
            </a:r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AuthenticationManagerBuilder</a:t>
            </a:r>
            <a:r>
              <a:rPr lang="en-US" sz="1400" i="1" dirty="0"/>
              <a:t> auth)</a:t>
            </a:r>
            <a:endParaRPr lang="ru-RU" sz="1400" i="1" dirty="0"/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HttpSecurity</a:t>
            </a:r>
            <a:r>
              <a:rPr lang="en-US" sz="1400" i="1" dirty="0"/>
              <a:t> http)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 первом переопределенном методе сконфигурировать </a:t>
            </a:r>
            <a:r>
              <a:rPr lang="en-US" sz="1400" i="1" dirty="0" err="1"/>
              <a:t>AuthenticationManager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С помощью статического метода </a:t>
            </a:r>
            <a:r>
              <a:rPr lang="en-US" sz="1400" i="1" dirty="0" err="1"/>
              <a:t>PasswordEncoderFactories.createDelegatingPasswordEncoder</a:t>
            </a:r>
            <a:r>
              <a:rPr lang="en-US" sz="1400" i="1" dirty="0"/>
              <a:t>()</a:t>
            </a:r>
            <a:r>
              <a:rPr lang="ru-RU" sz="1400" dirty="0"/>
              <a:t> создать инстанс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Последовательно задать экземпляру </a:t>
            </a:r>
            <a:r>
              <a:rPr lang="en-US" sz="1400" i="1" dirty="0" err="1"/>
              <a:t>AuthenticationManagerBuilder</a:t>
            </a:r>
            <a:r>
              <a:rPr lang="ru-RU" sz="1400" i="1" dirty="0"/>
              <a:t>:</a:t>
            </a:r>
          </a:p>
          <a:p>
            <a:pPr marL="1257300" lvl="2" indent="-457200"/>
            <a:r>
              <a:rPr lang="ru-RU" sz="1400" dirty="0"/>
              <a:t>Режим аутентификации в памяти</a:t>
            </a:r>
          </a:p>
          <a:p>
            <a:pPr marL="1257300" lvl="2" indent="-457200"/>
            <a:r>
              <a:rPr lang="ru-RU" sz="1400" dirty="0"/>
              <a:t>Экземпляр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Пользователя </a:t>
            </a:r>
            <a:r>
              <a:rPr lang="en-US" sz="1400" i="1" dirty="0"/>
              <a:t>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И пользователя </a:t>
            </a:r>
            <a:r>
              <a:rPr lang="en-US" sz="1400" i="1" dirty="0"/>
              <a:t>superuser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SUPERUSER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Во втором переопределенном методе 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 smtClean="0"/>
              <a:t>Задать </a:t>
            </a:r>
            <a:r>
              <a:rPr lang="ru-RU" sz="1400" dirty="0"/>
              <a:t>конфигурацию авторизации запросов с использованием </a:t>
            </a:r>
            <a:r>
              <a:rPr lang="en-US" sz="1400" i="1" dirty="0" err="1"/>
              <a:t>antMatchers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/>
              <a:t>POST /contract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DELETE /contract/*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GET /contract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en-US" sz="1400" dirty="0"/>
              <a:t>GET/contract/*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ru-RU" sz="1400" dirty="0"/>
              <a:t>Остальные запросы запретить</a:t>
            </a:r>
            <a:r>
              <a:rPr lang="en-US" sz="1400" dirty="0"/>
              <a:t> </a:t>
            </a:r>
            <a:endParaRPr lang="en-US" sz="1400" dirty="0" smtClean="0"/>
          </a:p>
          <a:p>
            <a:pPr marL="857250" lvl="1" indent="-457200"/>
            <a:r>
              <a:rPr lang="ru-RU" sz="1400" dirty="0" smtClean="0"/>
              <a:t>И через </a:t>
            </a:r>
            <a:r>
              <a:rPr lang="en-US" sz="1400" i="1" dirty="0" err="1"/>
              <a:t>sessionManagement</a:t>
            </a:r>
            <a:r>
              <a:rPr lang="en-US" sz="1400" i="1" dirty="0" smtClean="0"/>
              <a:t>() </a:t>
            </a:r>
            <a:r>
              <a:rPr lang="ru-RU" sz="1400" dirty="0" smtClean="0"/>
              <a:t>присвоить сессиям статус </a:t>
            </a:r>
            <a:r>
              <a:rPr lang="en-US" sz="1400" i="1" dirty="0" err="1"/>
              <a:t>SessionCreationPolicy.</a:t>
            </a:r>
            <a:r>
              <a:rPr lang="en-US" sz="1400" i="1" dirty="0" err="1" smtClean="0"/>
              <a:t>STATELESS</a:t>
            </a:r>
            <a:endParaRPr lang="en-US" sz="1400" i="1" dirty="0"/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 smtClean="0"/>
              <a:t>csrf</a:t>
            </a:r>
            <a:endParaRPr lang="en-US" sz="1400" dirty="0" smtClean="0"/>
          </a:p>
          <a:p>
            <a:pPr marL="457200" indent="-457200"/>
            <a:r>
              <a:rPr lang="ru-RU" sz="1400" dirty="0" smtClean="0"/>
              <a:t>Тесты должны проходить</a:t>
            </a:r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13970"/>
            <a:ext cx="8229600" cy="1143000"/>
          </a:xfrm>
        </p:spPr>
        <p:txBody>
          <a:bodyPr/>
          <a:lstStyle/>
          <a:p>
            <a:r>
              <a:rPr lang="en-US" dirty="0"/>
              <a:t>Basic auth</a:t>
            </a:r>
          </a:p>
        </p:txBody>
      </p:sp>
    </p:spTree>
    <p:extLst>
      <p:ext uri="{BB962C8B-B14F-4D97-AF65-F5344CB8AC3E}">
        <p14:creationId xmlns:p14="http://schemas.microsoft.com/office/powerpoint/2010/main" val="27630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Добавить классу </a:t>
            </a:r>
            <a:r>
              <a:rPr lang="en-US" sz="1400" dirty="0" smtClean="0"/>
              <a:t>User</a:t>
            </a:r>
            <a:r>
              <a:rPr lang="ru-RU" sz="1400" dirty="0" smtClean="0"/>
              <a:t> интерфейс</a:t>
            </a:r>
            <a:r>
              <a:rPr lang="ru-RU" sz="1400" i="1" dirty="0" smtClean="0"/>
              <a:t> </a:t>
            </a:r>
            <a:r>
              <a:rPr lang="en-US" sz="1400" i="1" dirty="0" err="1" smtClean="0"/>
              <a:t>UserDetails</a:t>
            </a:r>
            <a:r>
              <a:rPr lang="ru-RU" sz="1400" i="1" dirty="0" smtClean="0"/>
              <a:t> </a:t>
            </a:r>
            <a:r>
              <a:rPr lang="ru-RU" sz="1400" dirty="0" smtClean="0"/>
              <a:t>и имплементировать его методы</a:t>
            </a:r>
            <a:endParaRPr lang="en-US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Объявить </a:t>
            </a:r>
            <a:r>
              <a:rPr lang="en-US" sz="1400" i="1" dirty="0"/>
              <a:t>@Service</a:t>
            </a:r>
            <a:r>
              <a:rPr lang="ru-RU" sz="1400" dirty="0"/>
              <a:t> </a:t>
            </a:r>
            <a:r>
              <a:rPr lang="en-US" sz="1400" i="1" dirty="0" err="1" smtClean="0"/>
              <a:t>CustomUserDetailsService</a:t>
            </a:r>
            <a:r>
              <a:rPr lang="en-US" sz="1400" dirty="0" smtClean="0"/>
              <a:t> </a:t>
            </a:r>
            <a:r>
              <a:rPr lang="ru-RU" sz="1400" dirty="0"/>
              <a:t>типа </a:t>
            </a:r>
            <a:r>
              <a:rPr lang="en-US" sz="1400" i="1" dirty="0" err="1"/>
              <a:t>UserDetailsService</a:t>
            </a:r>
            <a:r>
              <a:rPr lang="en-US" sz="1400" dirty="0"/>
              <a:t> </a:t>
            </a:r>
            <a:r>
              <a:rPr lang="ru-RU" sz="1400" dirty="0"/>
              <a:t>и имплементировать его </a:t>
            </a:r>
            <a:r>
              <a:rPr lang="ru-RU" sz="1400" dirty="0" smtClean="0"/>
              <a:t>метод, используя </a:t>
            </a:r>
            <a:r>
              <a:rPr lang="en-US" sz="1400" i="1" dirty="0" err="1" smtClean="0"/>
              <a:t>UserRepository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en-US" sz="1400" i="1" dirty="0" err="1" smtClean="0"/>
              <a:t>RestSecurityConfig</a:t>
            </a:r>
            <a:r>
              <a:rPr lang="en-US" sz="1400" dirty="0" smtClean="0"/>
              <a:t> </a:t>
            </a:r>
            <a:r>
              <a:rPr lang="ru-RU" sz="1400" dirty="0" smtClean="0"/>
              <a:t>настроить </a:t>
            </a:r>
            <a:r>
              <a:rPr lang="en-US" sz="1400" i="1" dirty="0" err="1" smtClean="0"/>
              <a:t>AuthenticationManager</a:t>
            </a:r>
            <a:r>
              <a:rPr lang="ru-RU" sz="1400" dirty="0" smtClean="0"/>
              <a:t> на использование </a:t>
            </a:r>
            <a:r>
              <a:rPr lang="en-US" sz="1400" i="1" dirty="0" err="1" smtClean="0"/>
              <a:t>UserDetailsService</a:t>
            </a:r>
            <a:endParaRPr lang="en-US" sz="14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en-US" sz="1400" i="1" dirty="0" err="1" smtClean="0"/>
              <a:t>RestSecurityConfig</a:t>
            </a:r>
            <a:r>
              <a:rPr lang="ru-RU" sz="1400" dirty="0" smtClean="0"/>
              <a:t> </a:t>
            </a:r>
            <a:r>
              <a:rPr lang="ru-RU" sz="1400" dirty="0"/>
              <a:t>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/>
              <a:t>Задать конфигурацию авторизации запросов с использованием </a:t>
            </a:r>
            <a:r>
              <a:rPr lang="en-US" sz="1400" i="1" dirty="0" err="1" smtClean="0"/>
              <a:t>mvcMatchers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 smtClean="0"/>
              <a:t>GET </a:t>
            </a:r>
            <a:r>
              <a:rPr lang="en-US" sz="1400" dirty="0"/>
              <a:t>/contract </a:t>
            </a:r>
            <a:r>
              <a:rPr lang="ru-RU" sz="1400" dirty="0"/>
              <a:t>для </a:t>
            </a:r>
            <a:r>
              <a:rPr lang="ru-RU" sz="1400" dirty="0" smtClean="0"/>
              <a:t>ролей </a:t>
            </a:r>
            <a:r>
              <a:rPr lang="en-US" sz="1400" dirty="0" smtClean="0"/>
              <a:t>USER</a:t>
            </a:r>
            <a:r>
              <a:rPr lang="ru-RU" sz="1400" dirty="0" smtClean="0"/>
              <a:t> и </a:t>
            </a:r>
            <a:r>
              <a:rPr lang="en-US" sz="1400" dirty="0" smtClean="0"/>
              <a:t>SUPERUSER</a:t>
            </a:r>
          </a:p>
          <a:p>
            <a:pPr marL="1257300" lvl="2" indent="-457200"/>
            <a:r>
              <a:rPr lang="en-US" sz="1400" dirty="0"/>
              <a:t>/contract</a:t>
            </a:r>
            <a:r>
              <a:rPr lang="ru-RU" sz="1400" dirty="0"/>
              <a:t> для роли </a:t>
            </a:r>
            <a:r>
              <a:rPr lang="en-US" sz="1400" dirty="0" smtClean="0"/>
              <a:t>SUPERUSER</a:t>
            </a:r>
          </a:p>
          <a:p>
            <a:pPr marL="1257300" lvl="2" indent="-457200"/>
            <a:r>
              <a:rPr lang="ru-RU" sz="1400" dirty="0" smtClean="0"/>
              <a:t>Остальные </a:t>
            </a:r>
            <a:r>
              <a:rPr lang="ru-RU" sz="1400" dirty="0"/>
              <a:t>запросы запретить</a:t>
            </a:r>
            <a:r>
              <a:rPr lang="en-US" sz="1400" dirty="0"/>
              <a:t> </a:t>
            </a:r>
          </a:p>
          <a:p>
            <a:pPr marL="857250" lvl="1" indent="-457200"/>
            <a:r>
              <a:rPr lang="ru-RU" sz="1400" dirty="0"/>
              <a:t>И через </a:t>
            </a:r>
            <a:r>
              <a:rPr lang="en-US" sz="1400" i="1" dirty="0" err="1"/>
              <a:t>sessionManagement</a:t>
            </a:r>
            <a:r>
              <a:rPr lang="en-US" sz="1400" i="1" dirty="0"/>
              <a:t>() </a:t>
            </a:r>
            <a:r>
              <a:rPr lang="ru-RU" sz="1400" dirty="0"/>
              <a:t>присвоить сессиям статус </a:t>
            </a:r>
            <a:r>
              <a:rPr lang="en-US" sz="1400" i="1" dirty="0" err="1"/>
              <a:t>SessionCreationPolicy.STATELESS</a:t>
            </a:r>
            <a:endParaRPr lang="en-US" sz="1400" i="1" dirty="0"/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 smtClean="0"/>
              <a:t>csrf</a:t>
            </a:r>
            <a:endParaRPr lang="ru-RU" sz="1400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Добавить </a:t>
            </a:r>
            <a:r>
              <a:rPr lang="en-US" sz="1400" i="1" dirty="0" smtClean="0"/>
              <a:t>@</a:t>
            </a:r>
            <a:r>
              <a:rPr lang="en-US" sz="1400" i="1" dirty="0" err="1" smtClean="0"/>
              <a:t>RestController</a:t>
            </a:r>
            <a:r>
              <a:rPr lang="en-US" sz="1400" dirty="0" smtClean="0"/>
              <a:t> </a:t>
            </a:r>
            <a:r>
              <a:rPr lang="en-US" sz="1400" i="1" dirty="0" err="1" smtClean="0"/>
              <a:t>UserController</a:t>
            </a:r>
            <a:r>
              <a:rPr lang="ru-RU" sz="1400" dirty="0" smtClean="0"/>
              <a:t> с одним методом </a:t>
            </a:r>
            <a:r>
              <a:rPr lang="en-US" sz="1400" i="1" dirty="0" smtClean="0"/>
              <a:t>POST /user</a:t>
            </a:r>
            <a:r>
              <a:rPr lang="ru-RU" sz="1400" dirty="0" smtClean="0"/>
              <a:t> и через </a:t>
            </a:r>
            <a:r>
              <a:rPr lang="en-US" sz="1400" i="1" dirty="0" err="1" smtClean="0"/>
              <a:t>mvcMatchers</a:t>
            </a:r>
            <a:r>
              <a:rPr lang="ru-RU" sz="1400" dirty="0" smtClean="0"/>
              <a:t> в </a:t>
            </a:r>
            <a:r>
              <a:rPr lang="en-US" sz="1400" i="1" dirty="0" err="1" smtClean="0"/>
              <a:t>RestSecurityConfig</a:t>
            </a:r>
            <a:r>
              <a:rPr lang="ru-RU" sz="1400" dirty="0" smtClean="0"/>
              <a:t> задать по этому пути конфигурацию </a:t>
            </a:r>
            <a:r>
              <a:rPr lang="en-US" sz="1400" i="1" dirty="0" err="1" smtClean="0"/>
              <a:t>permitAll</a:t>
            </a:r>
            <a:r>
              <a:rPr lang="en-US" sz="1400" i="1" dirty="0" smtClean="0"/>
              <a:t>()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Тесты должны проходить</a:t>
            </a:r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86261"/>
            <a:ext cx="8229600" cy="1143000"/>
          </a:xfrm>
        </p:spPr>
        <p:txBody>
          <a:bodyPr/>
          <a:lstStyle/>
          <a:p>
            <a:r>
              <a:rPr lang="en-US" dirty="0" err="1" smtClean="0"/>
              <a:t>UserDetails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4452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Создать </a:t>
            </a:r>
            <a:r>
              <a:rPr lang="en-US" sz="1200" i="1" dirty="0" err="1"/>
              <a:t>JwtAuthenticationFilter</a:t>
            </a:r>
            <a:r>
              <a:rPr lang="en-US" sz="1200" dirty="0"/>
              <a:t> </a:t>
            </a:r>
            <a:r>
              <a:rPr lang="ru-RU" sz="1200" dirty="0" smtClean="0"/>
              <a:t>расширяющий</a:t>
            </a:r>
            <a:r>
              <a:rPr lang="en-US" sz="1200" dirty="0" smtClean="0"/>
              <a:t> </a:t>
            </a:r>
            <a:r>
              <a:rPr lang="en-US" sz="1200" i="1" dirty="0" err="1" smtClean="0"/>
              <a:t>UsernamePasswordAuthenticationFilter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Добавить в конструктор функцию создания </a:t>
            </a:r>
            <a:r>
              <a:rPr lang="ru-RU" sz="1200" dirty="0" err="1" smtClean="0"/>
              <a:t>токена</a:t>
            </a:r>
            <a:r>
              <a:rPr lang="ru-RU" sz="1200" dirty="0" smtClean="0"/>
              <a:t> </a:t>
            </a:r>
            <a:r>
              <a:rPr lang="en-US" sz="1200" i="1" dirty="0" smtClean="0"/>
              <a:t>Function&lt;</a:t>
            </a:r>
            <a:r>
              <a:rPr lang="en-US" sz="1200" i="1" dirty="0" err="1" smtClean="0"/>
              <a:t>UserDetails</a:t>
            </a:r>
            <a:r>
              <a:rPr lang="en-US" sz="1200" i="1" dirty="0"/>
              <a:t>, String&gt; </a:t>
            </a:r>
            <a:r>
              <a:rPr lang="en-US" sz="1200" i="1" dirty="0" err="1"/>
              <a:t>createJwtTokenFunction</a:t>
            </a:r>
            <a:r>
              <a:rPr lang="en-US" sz="1200" i="1" dirty="0" smtClean="0"/>
              <a:t> </a:t>
            </a:r>
          </a:p>
          <a:p>
            <a:pPr marL="857250" lvl="1" indent="-457200"/>
            <a:r>
              <a:rPr lang="ru-RU" sz="1200" dirty="0"/>
              <a:t>Переопределить метод </a:t>
            </a:r>
            <a:r>
              <a:rPr lang="en-US" sz="1200" i="1" dirty="0" err="1"/>
              <a:t>attemptAuthentication</a:t>
            </a:r>
            <a:r>
              <a:rPr lang="en-US" sz="1200" i="1" dirty="0"/>
              <a:t> </a:t>
            </a:r>
            <a:endParaRPr lang="ru-RU" sz="1200" i="1" dirty="0"/>
          </a:p>
          <a:p>
            <a:pPr marL="1257300" lvl="2" indent="-457200"/>
            <a:r>
              <a:rPr lang="ru-RU" sz="1200" dirty="0" smtClean="0"/>
              <a:t>Вернуть из метода результат работы функции</a:t>
            </a:r>
            <a:br>
              <a:rPr lang="ru-RU" sz="1200" dirty="0" smtClean="0"/>
            </a:br>
            <a:r>
              <a:rPr lang="en-US" sz="1200" i="1" dirty="0" err="1" smtClean="0"/>
              <a:t>authenticationManager.authenticate</a:t>
            </a:r>
            <a:r>
              <a:rPr lang="en-US" sz="1200" i="1" dirty="0" smtClean="0"/>
              <a:t>(new </a:t>
            </a:r>
            <a:r>
              <a:rPr lang="en-US" sz="1200" i="1" dirty="0" err="1" smtClean="0"/>
              <a:t>UsernamePasswordAuthenticationToken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Переопределить метод </a:t>
            </a:r>
            <a:r>
              <a:rPr lang="en-US" sz="1200" i="1" dirty="0" err="1" smtClean="0"/>
              <a:t>successfulAuthentication</a:t>
            </a:r>
            <a:r>
              <a:rPr lang="ru-RU" sz="1200" dirty="0" smtClean="0"/>
              <a:t> </a:t>
            </a:r>
          </a:p>
          <a:p>
            <a:pPr marL="1257300" lvl="2" indent="-457200"/>
            <a:r>
              <a:rPr lang="ru-RU" sz="1200" dirty="0" smtClean="0"/>
              <a:t>Добавить в </a:t>
            </a:r>
            <a:r>
              <a:rPr lang="en-US" sz="1200" dirty="0" smtClean="0"/>
              <a:t>Header </a:t>
            </a:r>
            <a:r>
              <a:rPr lang="ru-RU" sz="1200" dirty="0" smtClean="0"/>
              <a:t>ответа </a:t>
            </a:r>
            <a:r>
              <a:rPr lang="en-US" sz="1200" i="1" dirty="0"/>
              <a:t>"</a:t>
            </a:r>
            <a:r>
              <a:rPr lang="en-US" sz="1200" i="1" dirty="0" smtClean="0"/>
              <a:t>Authorization"</a:t>
            </a:r>
            <a:r>
              <a:rPr lang="en-US" sz="1200" dirty="0" smtClean="0"/>
              <a:t> 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, полученный из </a:t>
            </a:r>
            <a:r>
              <a:rPr lang="en-US" sz="1200" i="1" dirty="0" err="1"/>
              <a:t>auth.getPrincipal</a:t>
            </a:r>
            <a:r>
              <a:rPr lang="en-US" sz="1200" i="1" dirty="0" smtClean="0"/>
              <a:t>()</a:t>
            </a:r>
            <a:endParaRPr lang="ru-RU" sz="12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Создать </a:t>
            </a:r>
            <a:r>
              <a:rPr lang="en-US" sz="1200" i="1" dirty="0" err="1"/>
              <a:t>JwtAuthorizationFilter</a:t>
            </a:r>
            <a:r>
              <a:rPr lang="en-US" sz="1200" dirty="0"/>
              <a:t> </a:t>
            </a:r>
            <a:r>
              <a:rPr lang="ru-RU" sz="1200" dirty="0" smtClean="0"/>
              <a:t>расширяющий</a:t>
            </a:r>
            <a:r>
              <a:rPr lang="en-US" sz="1200" dirty="0" smtClean="0"/>
              <a:t> </a:t>
            </a:r>
            <a:r>
              <a:rPr lang="en-US" sz="1200" i="1" dirty="0" err="1" smtClean="0"/>
              <a:t>BasicAuthenticationFilter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Добавить в конструктор функцию разбора </a:t>
            </a:r>
            <a:r>
              <a:rPr lang="ru-RU" sz="1200" dirty="0" err="1" smtClean="0"/>
              <a:t>токена</a:t>
            </a:r>
            <a:r>
              <a:rPr lang="ru-RU" sz="1200" dirty="0" smtClean="0"/>
              <a:t> </a:t>
            </a:r>
            <a:r>
              <a:rPr lang="en-US" sz="1200" i="1" dirty="0" smtClean="0"/>
              <a:t>Function&lt;String</a:t>
            </a:r>
            <a:r>
              <a:rPr lang="en-US" sz="1200" i="1" dirty="0"/>
              <a:t>, </a:t>
            </a:r>
            <a:r>
              <a:rPr lang="en-US" sz="1200" i="1" dirty="0" err="1"/>
              <a:t>UserDetails</a:t>
            </a:r>
            <a:r>
              <a:rPr lang="en-US" sz="1200" i="1" dirty="0"/>
              <a:t>&gt; </a:t>
            </a:r>
            <a:r>
              <a:rPr lang="en-US" sz="1200" i="1" dirty="0" err="1"/>
              <a:t>parseJwtTokenFunction</a:t>
            </a:r>
            <a:endParaRPr lang="ru-RU" sz="1200" i="1" dirty="0" smtClean="0"/>
          </a:p>
          <a:p>
            <a:pPr marL="857250" lvl="1" indent="-457200"/>
            <a:r>
              <a:rPr lang="ru-RU" sz="1200" dirty="0"/>
              <a:t>Переопределить метод </a:t>
            </a:r>
            <a:r>
              <a:rPr lang="en-US" sz="1200" i="1" dirty="0" err="1"/>
              <a:t>doFilterInternal</a:t>
            </a:r>
            <a:r>
              <a:rPr lang="en-US" sz="1200" i="1" dirty="0"/>
              <a:t> </a:t>
            </a:r>
            <a:endParaRPr lang="ru-RU" sz="1200" i="1" dirty="0"/>
          </a:p>
          <a:p>
            <a:pPr marL="1257300" lvl="2" indent="-457200"/>
            <a:r>
              <a:rPr lang="ru-RU" sz="1200" dirty="0" smtClean="0"/>
              <a:t>Получить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 из </a:t>
            </a:r>
            <a:r>
              <a:rPr lang="en-US" sz="1200" dirty="0" smtClean="0"/>
              <a:t>Header</a:t>
            </a:r>
            <a:r>
              <a:rPr lang="ru-RU" sz="1200" dirty="0" smtClean="0"/>
              <a:t> </a:t>
            </a:r>
            <a:r>
              <a:rPr lang="en-US" sz="1200" i="1" dirty="0"/>
              <a:t>"Authorization"</a:t>
            </a:r>
            <a:r>
              <a:rPr lang="en-US" sz="1200" dirty="0"/>
              <a:t> </a:t>
            </a:r>
            <a:endParaRPr lang="ru-RU" sz="1200" dirty="0" smtClean="0"/>
          </a:p>
          <a:p>
            <a:pPr marL="1257300" lvl="2" indent="-457200"/>
            <a:r>
              <a:rPr lang="ru-RU" sz="1200" dirty="0" err="1" smtClean="0"/>
              <a:t>Распарсить</a:t>
            </a:r>
            <a:r>
              <a:rPr lang="ru-RU" sz="1200" dirty="0" smtClean="0"/>
              <a:t> его и получить объект типа </a:t>
            </a:r>
            <a:r>
              <a:rPr lang="en-US" sz="1200" dirty="0" err="1" smtClean="0"/>
              <a:t>UserDetails</a:t>
            </a:r>
            <a:endParaRPr lang="ru-RU" sz="1200" dirty="0" smtClean="0"/>
          </a:p>
          <a:p>
            <a:pPr marL="1257300" lvl="2" indent="-457200"/>
            <a:r>
              <a:rPr lang="ru-RU" sz="1200" dirty="0" smtClean="0"/>
              <a:t>Положить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 в контекст </a:t>
            </a:r>
            <a:r>
              <a:rPr lang="en-US" sz="1200" dirty="0"/>
              <a:t>Spring Security:</a:t>
            </a:r>
            <a:br>
              <a:rPr lang="en-US" sz="1200" dirty="0"/>
            </a:br>
            <a:r>
              <a:rPr lang="en-US" sz="1200" i="1" dirty="0" err="1"/>
              <a:t>SecurityContextHolder.getContext</a:t>
            </a:r>
            <a:r>
              <a:rPr lang="en-US" sz="1200" i="1" dirty="0"/>
              <a:t>().</a:t>
            </a:r>
            <a:r>
              <a:rPr lang="en-US" sz="1200" i="1" dirty="0" err="1"/>
              <a:t>setAuthentication</a:t>
            </a:r>
            <a:r>
              <a:rPr lang="en-US" sz="1200" i="1" dirty="0" smtClean="0"/>
              <a:t>(</a:t>
            </a:r>
            <a:br>
              <a:rPr lang="en-US" sz="1200" i="1" dirty="0" smtClean="0"/>
            </a:br>
            <a:r>
              <a:rPr lang="en-US" sz="1200" i="1" dirty="0" smtClean="0"/>
              <a:t>new </a:t>
            </a:r>
            <a:r>
              <a:rPr lang="en-US" sz="1200" i="1" dirty="0" err="1"/>
              <a:t>UsernamePasswordAuthenticationToken</a:t>
            </a:r>
            <a:r>
              <a:rPr lang="en-US" sz="1200" i="1" dirty="0"/>
              <a:t>(</a:t>
            </a:r>
            <a:r>
              <a:rPr lang="en-US" sz="1200" i="1" dirty="0" err="1"/>
              <a:t>userDetails</a:t>
            </a:r>
            <a:r>
              <a:rPr lang="en-US" sz="1200" i="1" dirty="0"/>
              <a:t>, null, </a:t>
            </a:r>
            <a:r>
              <a:rPr lang="en-US" sz="1200" i="1" dirty="0" err="1"/>
              <a:t>userDetails.getAuthorities</a:t>
            </a:r>
            <a:r>
              <a:rPr lang="en-US" sz="1200" i="1" dirty="0" smtClean="0"/>
              <a:t>()));</a:t>
            </a:r>
            <a:endParaRPr lang="ru-RU" sz="12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Создать</a:t>
            </a:r>
            <a:r>
              <a:rPr lang="en-US" sz="1200" i="1" dirty="0" smtClean="0"/>
              <a:t> @Service</a:t>
            </a:r>
            <a:r>
              <a:rPr lang="ru-RU" sz="1200" i="1" dirty="0" smtClean="0"/>
              <a:t> </a:t>
            </a:r>
            <a:r>
              <a:rPr lang="en-US" sz="1200" i="1" dirty="0" err="1" smtClean="0"/>
              <a:t>JwtService</a:t>
            </a:r>
            <a:endParaRPr lang="en-US" sz="1200" i="1" dirty="0" smtClean="0"/>
          </a:p>
          <a:p>
            <a:pPr marL="857250" lvl="1" indent="-457200"/>
            <a:r>
              <a:rPr lang="ru-RU" sz="1200" dirty="0"/>
              <a:t>Добавить </a:t>
            </a:r>
            <a:r>
              <a:rPr lang="ru-RU" sz="1200" dirty="0" smtClean="0"/>
              <a:t>переменные для </a:t>
            </a:r>
            <a:r>
              <a:rPr lang="ru-RU" sz="1200" dirty="0" err="1" smtClean="0"/>
              <a:t>пропертей</a:t>
            </a:r>
            <a:r>
              <a:rPr lang="ru-RU" sz="1200" dirty="0" smtClean="0"/>
              <a:t> </a:t>
            </a:r>
            <a:r>
              <a:rPr lang="en-US" sz="1200" i="1" dirty="0" err="1"/>
              <a:t>jwt.secret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i="1" dirty="0" err="1" smtClean="0"/>
              <a:t>jwt.expiration.seconds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Создать метод </a:t>
            </a:r>
            <a:r>
              <a:rPr lang="en-US" sz="1200" i="1" dirty="0"/>
              <a:t>public String </a:t>
            </a:r>
            <a:r>
              <a:rPr lang="en-US" sz="1200" i="1" dirty="0" err="1"/>
              <a:t>createJwtToken</a:t>
            </a:r>
            <a:r>
              <a:rPr lang="en-US" sz="1200" i="1" dirty="0"/>
              <a:t>(</a:t>
            </a:r>
            <a:r>
              <a:rPr lang="en-US" sz="1200" i="1" dirty="0" err="1"/>
              <a:t>UserDetails</a:t>
            </a:r>
            <a:r>
              <a:rPr lang="en-US" sz="1200" i="1" dirty="0"/>
              <a:t> </a:t>
            </a:r>
            <a:r>
              <a:rPr lang="en-US" sz="1200" i="1" dirty="0" err="1"/>
              <a:t>userDetails</a:t>
            </a:r>
            <a:r>
              <a:rPr lang="en-US" sz="1200" i="1" dirty="0"/>
              <a:t>) </a:t>
            </a:r>
            <a:endParaRPr lang="ru-RU" sz="1200" i="1" dirty="0" smtClean="0"/>
          </a:p>
          <a:p>
            <a:pPr marL="1257300" lvl="2" indent="-457200"/>
            <a:r>
              <a:rPr lang="ru-RU" sz="1200" dirty="0" smtClean="0"/>
              <a:t>Собрать </a:t>
            </a:r>
            <a:r>
              <a:rPr lang="ru-RU" sz="1200" dirty="0" err="1" smtClean="0"/>
              <a:t>токен</a:t>
            </a:r>
            <a:r>
              <a:rPr lang="ru-RU" sz="1200" dirty="0"/>
              <a:t> </a:t>
            </a:r>
            <a:r>
              <a:rPr lang="ru-RU" sz="1200" dirty="0" smtClean="0"/>
              <a:t>с префиксом </a:t>
            </a:r>
            <a:r>
              <a:rPr lang="en-US" sz="1200" i="1" dirty="0"/>
              <a:t>"Bearer "</a:t>
            </a:r>
            <a:r>
              <a:rPr lang="ru-RU" sz="1200" i="1" dirty="0" smtClean="0"/>
              <a:t>, используя </a:t>
            </a:r>
            <a:r>
              <a:rPr lang="en-US" sz="1200" i="1" dirty="0" err="1"/>
              <a:t>io.jsonwebtoken.Jwts.builder</a:t>
            </a:r>
            <a:r>
              <a:rPr lang="en-US" sz="1200" i="1" dirty="0" smtClean="0"/>
              <a:t>()</a:t>
            </a:r>
            <a:endParaRPr lang="ru-RU" sz="1200" i="1" dirty="0" smtClean="0"/>
          </a:p>
          <a:p>
            <a:pPr marL="1257300" lvl="2" indent="-457200"/>
            <a:r>
              <a:rPr lang="ru-RU" sz="1200" dirty="0" smtClean="0"/>
              <a:t>З</a:t>
            </a:r>
            <a:r>
              <a:rPr lang="ru-RU" sz="1200" dirty="0" smtClean="0"/>
              <a:t>адать </a:t>
            </a:r>
            <a:r>
              <a:rPr lang="en-US" sz="1200" i="1" dirty="0" smtClean="0"/>
              <a:t>username</a:t>
            </a:r>
            <a:r>
              <a:rPr lang="en-US" sz="1200" dirty="0" smtClean="0"/>
              <a:t> </a:t>
            </a:r>
            <a:r>
              <a:rPr lang="ru-RU" sz="1200" dirty="0" smtClean="0"/>
              <a:t>в </a:t>
            </a:r>
            <a:r>
              <a:rPr lang="en-US" sz="1200" i="1" dirty="0" smtClean="0"/>
              <a:t>Subject</a:t>
            </a:r>
            <a:r>
              <a:rPr lang="ru-RU" sz="1200" dirty="0"/>
              <a:t>,</a:t>
            </a:r>
            <a:r>
              <a:rPr lang="ru-RU" sz="1200" dirty="0" smtClean="0"/>
              <a:t> Роль в </a:t>
            </a:r>
            <a:r>
              <a:rPr lang="en-US" sz="1200" i="1" dirty="0" smtClean="0"/>
              <a:t>Claims</a:t>
            </a:r>
            <a:r>
              <a:rPr lang="ru-RU" sz="1200" dirty="0" smtClean="0"/>
              <a:t>, и </a:t>
            </a:r>
            <a:r>
              <a:rPr lang="en-US" sz="1200" i="1" dirty="0" smtClean="0"/>
              <a:t>Expiration</a:t>
            </a:r>
            <a:r>
              <a:rPr lang="ru-RU" sz="1200" dirty="0" smtClean="0"/>
              <a:t>, используя значение из </a:t>
            </a:r>
            <a:r>
              <a:rPr lang="en-US" sz="1200" dirty="0" smtClean="0"/>
              <a:t>property</a:t>
            </a:r>
            <a:endParaRPr lang="ru-RU" sz="1200" dirty="0" smtClean="0"/>
          </a:p>
          <a:p>
            <a:pPr marL="1257300" lvl="2" indent="-457200"/>
            <a:r>
              <a:rPr lang="ru-RU" sz="1200" dirty="0" smtClean="0"/>
              <a:t>Зашифровать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 секретом </a:t>
            </a:r>
            <a:r>
              <a:rPr lang="ru-RU" sz="1200" dirty="0" smtClean="0"/>
              <a:t>с помощью </a:t>
            </a:r>
            <a:r>
              <a:rPr lang="en-US" sz="1200" i="1" dirty="0"/>
              <a:t>.</a:t>
            </a:r>
            <a:r>
              <a:rPr lang="en-US" sz="1200" i="1" dirty="0" err="1"/>
              <a:t>signWith</a:t>
            </a:r>
            <a:r>
              <a:rPr lang="en-US" sz="1200" i="1" dirty="0"/>
              <a:t>(SignatureAlgorithm.HS512, secret).compact</a:t>
            </a:r>
            <a:r>
              <a:rPr lang="en-US" sz="1200" i="1" dirty="0" smtClean="0"/>
              <a:t>()</a:t>
            </a:r>
            <a:endParaRPr lang="ru-RU" sz="1200" dirty="0" smtClean="0"/>
          </a:p>
          <a:p>
            <a:pPr marL="857250" lvl="1" indent="-457200"/>
            <a:r>
              <a:rPr lang="ru-RU" sz="1200" dirty="0" smtClean="0"/>
              <a:t>Создать </a:t>
            </a:r>
            <a:r>
              <a:rPr lang="ru-RU" sz="1200" dirty="0"/>
              <a:t>метод </a:t>
            </a:r>
            <a:r>
              <a:rPr lang="en-US" sz="1200" i="1" dirty="0"/>
              <a:t>public </a:t>
            </a:r>
            <a:r>
              <a:rPr lang="en-US" sz="1200" i="1" dirty="0" err="1"/>
              <a:t>UserDetails</a:t>
            </a:r>
            <a:r>
              <a:rPr lang="en-US" sz="1200" i="1" dirty="0"/>
              <a:t> </a:t>
            </a:r>
            <a:r>
              <a:rPr lang="en-US" sz="1200" i="1" dirty="0" err="1"/>
              <a:t>parseJwtToken</a:t>
            </a:r>
            <a:r>
              <a:rPr lang="en-US" sz="1200" i="1" dirty="0"/>
              <a:t>(String token) </a:t>
            </a:r>
            <a:endParaRPr lang="ru-RU" sz="1200" i="1" dirty="0"/>
          </a:p>
          <a:p>
            <a:pPr marL="1257300" lvl="2" indent="-457200"/>
            <a:r>
              <a:rPr lang="ru-RU" sz="1200" dirty="0"/>
              <a:t>Получить значение </a:t>
            </a:r>
            <a:r>
              <a:rPr lang="ru-RU" sz="1200" dirty="0" err="1"/>
              <a:t>токена</a:t>
            </a:r>
            <a:r>
              <a:rPr lang="ru-RU" sz="1200" dirty="0"/>
              <a:t>, отбросив префикс </a:t>
            </a:r>
            <a:r>
              <a:rPr lang="en-US" sz="1200" i="1" dirty="0"/>
              <a:t>"Bearer </a:t>
            </a:r>
            <a:r>
              <a:rPr lang="en-US" sz="1200" i="1" dirty="0" smtClean="0"/>
              <a:t>"</a:t>
            </a:r>
            <a:endParaRPr lang="ru-RU" sz="1200" dirty="0"/>
          </a:p>
          <a:p>
            <a:pPr marL="1257300" lvl="2" indent="-457200"/>
            <a:r>
              <a:rPr lang="ru-RU" sz="1200" dirty="0" err="1"/>
              <a:t>Распарсить</a:t>
            </a:r>
            <a:r>
              <a:rPr lang="ru-RU" sz="1200" dirty="0"/>
              <a:t> </a:t>
            </a:r>
            <a:r>
              <a:rPr lang="ru-RU" sz="1200" dirty="0" err="1"/>
              <a:t>токен</a:t>
            </a:r>
            <a:r>
              <a:rPr lang="ru-RU" sz="1200" dirty="0"/>
              <a:t> в специальный </a:t>
            </a:r>
            <a:r>
              <a:rPr lang="ru-RU" sz="1200" dirty="0" smtClean="0"/>
              <a:t>объект </a:t>
            </a:r>
            <a:r>
              <a:rPr lang="en-US" sz="1200" i="1" dirty="0" err="1" smtClean="0"/>
              <a:t>io.jsonwebtoken.</a:t>
            </a:r>
            <a:r>
              <a:rPr lang="en-US" sz="1200" i="1" dirty="0" err="1" smtClean="0"/>
              <a:t>Claims</a:t>
            </a:r>
            <a:r>
              <a:rPr lang="ru-RU" sz="1200" i="1" dirty="0" smtClean="0"/>
              <a:t>:</a:t>
            </a:r>
            <a:r>
              <a:rPr lang="en-US" sz="1200" i="1" dirty="0" smtClean="0"/>
              <a:t> </a:t>
            </a:r>
            <a:r>
              <a:rPr lang="en-US" sz="1200" i="1" dirty="0" err="1"/>
              <a:t>Jwts.parser</a:t>
            </a:r>
            <a:r>
              <a:rPr lang="en-US" sz="1200" i="1" dirty="0"/>
              <a:t>().</a:t>
            </a:r>
            <a:r>
              <a:rPr lang="en-US" sz="1200" i="1" dirty="0" err="1"/>
              <a:t>setSigningKey</a:t>
            </a:r>
            <a:r>
              <a:rPr lang="en-US" sz="1200" i="1" dirty="0"/>
              <a:t>(secret).</a:t>
            </a:r>
            <a:r>
              <a:rPr lang="en-US" sz="1200" i="1" dirty="0" err="1"/>
              <a:t>parseClaimsJws</a:t>
            </a:r>
            <a:r>
              <a:rPr lang="en-US" sz="1200" i="1" dirty="0"/>
              <a:t>(</a:t>
            </a:r>
            <a:r>
              <a:rPr lang="en-US" sz="1200" i="1" dirty="0" err="1"/>
              <a:t>jwtToken</a:t>
            </a:r>
            <a:r>
              <a:rPr lang="en-US" sz="1200" i="1" dirty="0"/>
              <a:t>).</a:t>
            </a:r>
            <a:r>
              <a:rPr lang="en-US" sz="1200" i="1" dirty="0" err="1"/>
              <a:t>getBody</a:t>
            </a:r>
            <a:r>
              <a:rPr lang="en-US" sz="1200" i="1" dirty="0"/>
              <a:t>();</a:t>
            </a:r>
            <a:endParaRPr lang="ru-RU" sz="1200" i="1" dirty="0"/>
          </a:p>
          <a:p>
            <a:pPr marL="1257300" lvl="2" indent="-457200"/>
            <a:r>
              <a:rPr lang="ru-RU" sz="1200" dirty="0"/>
              <a:t>Создать</a:t>
            </a:r>
            <a:r>
              <a:rPr lang="en-US" sz="1200" dirty="0"/>
              <a:t> </a:t>
            </a:r>
            <a:r>
              <a:rPr lang="ru-RU" sz="1200" dirty="0"/>
              <a:t>и вернуть экземпляр объекта</a:t>
            </a:r>
            <a:r>
              <a:rPr lang="ru-RU" sz="1200" i="1" dirty="0"/>
              <a:t> </a:t>
            </a:r>
            <a:r>
              <a:rPr lang="en-US" sz="1200" i="1" dirty="0"/>
              <a:t>User</a:t>
            </a:r>
            <a:r>
              <a:rPr lang="ru-RU" sz="1200" dirty="0"/>
              <a:t>, задав </a:t>
            </a:r>
            <a:r>
              <a:rPr lang="en-US" sz="1200" i="1" dirty="0"/>
              <a:t>username (</a:t>
            </a:r>
            <a:r>
              <a:rPr lang="en-US" sz="1200" i="1" dirty="0" err="1"/>
              <a:t>getSubject</a:t>
            </a:r>
            <a:r>
              <a:rPr lang="en-US" sz="1200" i="1" dirty="0"/>
              <a:t>()) </a:t>
            </a:r>
            <a:r>
              <a:rPr lang="ru-RU" sz="1200" dirty="0"/>
              <a:t>и роль </a:t>
            </a:r>
            <a:r>
              <a:rPr lang="ru-RU" sz="1200" i="1" dirty="0"/>
              <a:t>(</a:t>
            </a:r>
            <a:r>
              <a:rPr lang="en-US" sz="1200" i="1" dirty="0"/>
              <a:t>get("Authority", </a:t>
            </a:r>
            <a:r>
              <a:rPr lang="en-US" sz="1200" i="1" dirty="0" err="1"/>
              <a:t>String.class</a:t>
            </a:r>
            <a:r>
              <a:rPr lang="ru-RU" sz="1200" i="1" dirty="0" smtClean="0"/>
              <a:t>)</a:t>
            </a:r>
            <a:endParaRPr lang="en-US" sz="12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Добавить фильтры</a:t>
            </a:r>
            <a:r>
              <a:rPr lang="en-US" sz="1200" dirty="0" smtClean="0"/>
              <a:t> </a:t>
            </a:r>
            <a:r>
              <a:rPr lang="ru-RU" sz="1200" dirty="0" smtClean="0"/>
              <a:t>в конфигурацию</a:t>
            </a:r>
            <a:r>
              <a:rPr lang="ru-RU" sz="1200" i="1" dirty="0" smtClean="0"/>
              <a:t> </a:t>
            </a:r>
            <a:r>
              <a:rPr lang="en-US" sz="1200" i="1" dirty="0" err="1" smtClean="0"/>
              <a:t>HttpSecurity</a:t>
            </a:r>
            <a:r>
              <a:rPr lang="en-US" sz="1200" dirty="0" smtClean="0"/>
              <a:t> </a:t>
            </a:r>
            <a:r>
              <a:rPr lang="ru-RU" sz="1200" dirty="0" smtClean="0"/>
              <a:t>в </a:t>
            </a:r>
            <a:r>
              <a:rPr lang="en-US" sz="1200" i="1" dirty="0" err="1" smtClean="0"/>
              <a:t>RestSecurityConfig</a:t>
            </a:r>
            <a:endParaRPr lang="ru-RU" sz="12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Тесты должны проходить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i="1" dirty="0" smtClean="0"/>
          </a:p>
          <a:p>
            <a:pPr marL="1257300" lvl="2" indent="-457200"/>
            <a:endParaRPr lang="ru-RU" sz="1200" i="1" dirty="0"/>
          </a:p>
          <a:p>
            <a:pPr marL="457200" indent="-457200">
              <a:buFont typeface="+mj-lt"/>
              <a:buAutoNum type="arabicPeriod"/>
            </a:pPr>
            <a:endParaRPr lang="ru-RU" sz="1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8468" y="244415"/>
            <a:ext cx="8856984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JWT token </a:t>
            </a:r>
            <a:r>
              <a:rPr lang="en-US" dirty="0" err="1" smtClean="0"/>
              <a:t>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447</Words>
  <Application>Microsoft Office PowerPoint</Application>
  <PresentationFormat>Экран (4:3)</PresentationFormat>
  <Paragraphs>66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MS PGothic</vt:lpstr>
      <vt:lpstr>Arial</vt:lpstr>
      <vt:lpstr>Calibri</vt:lpstr>
      <vt:lpstr>Corbel</vt:lpstr>
      <vt:lpstr>DesignTemplate</vt:lpstr>
      <vt:lpstr>SPRING SECURITY</vt:lpstr>
      <vt:lpstr>Basic auth</vt:lpstr>
      <vt:lpstr>UserDetails auth</vt:lpstr>
      <vt:lpstr>JWT token auth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2019-06-16T09:48:52Z</dcterms:created>
  <dcterms:modified xsi:type="dcterms:W3CDTF">2020-12-21T11:51:58Z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