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5011" autoAdjust="0"/>
  </p:normalViewPr>
  <p:slideViewPr>
    <p:cSldViewPr>
      <p:cViewPr varScale="1">
        <p:scale>
          <a:sx n="99" d="100"/>
          <a:sy n="99" d="100"/>
        </p:scale>
        <p:origin x="1589" y="91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1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12/20/2020</a:t>
            </a:fld>
            <a:endParaRPr lang="en-U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  <a:endParaRPr lang="ru-RU" noProof="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261386" y="5229225"/>
            <a:ext cx="7577814" cy="1470025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r" eaLnBrk="1" hangingPunct="1">
              <a:buNone/>
              <a:defRPr sz="40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sz="2000" kern="0" dirty="0" err="1"/>
              <a:t>Artem</a:t>
            </a:r>
            <a:r>
              <a:rPr lang="en-US" sz="2000" kern="0" dirty="0"/>
              <a:t> </a:t>
            </a:r>
            <a:r>
              <a:rPr lang="en-US" sz="2000" kern="0" dirty="0" err="1"/>
              <a:t>Chukin</a:t>
            </a:r>
            <a:endParaRPr lang="ru-RU" sz="20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400" dirty="0"/>
              <a:t>Добавить в зависимости </a:t>
            </a:r>
            <a:r>
              <a:rPr lang="en-US" sz="1400" i="1" dirty="0"/>
              <a:t>spring-boot-starter-security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i="1" dirty="0"/>
              <a:t>spring-security-test</a:t>
            </a:r>
            <a:r>
              <a:rPr lang="ru-RU" sz="1400" dirty="0"/>
              <a:t> для тестов.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Добавить класс, наследник </a:t>
            </a:r>
            <a:r>
              <a:rPr lang="en-US" sz="1400" i="1" dirty="0" err="1">
                <a:cs typeface="Arial" panose="020B0604020202020204" pitchFamily="34" charset="0"/>
              </a:rPr>
              <a:t>WebSecurityConfigurerAdapter</a:t>
            </a:r>
            <a:r>
              <a:rPr lang="ru-RU" sz="1400" dirty="0"/>
              <a:t>, переопределить его методы</a:t>
            </a:r>
          </a:p>
          <a:p>
            <a:pPr marL="857250" lvl="1" indent="-457200"/>
            <a:r>
              <a:rPr lang="en-US" sz="1400" i="1" dirty="0"/>
              <a:t>void configure(</a:t>
            </a:r>
            <a:r>
              <a:rPr lang="en-US" sz="1400" i="1" dirty="0" err="1"/>
              <a:t>AuthenticationManagerBuilder</a:t>
            </a:r>
            <a:r>
              <a:rPr lang="en-US" sz="1400" i="1" dirty="0"/>
              <a:t> auth)</a:t>
            </a:r>
            <a:endParaRPr lang="ru-RU" sz="1400" i="1" dirty="0"/>
          </a:p>
          <a:p>
            <a:pPr marL="857250" lvl="1" indent="-457200"/>
            <a:r>
              <a:rPr lang="en-US" sz="1400" i="1" dirty="0"/>
              <a:t>void configure(</a:t>
            </a:r>
            <a:r>
              <a:rPr lang="en-US" sz="1400" i="1" dirty="0" err="1"/>
              <a:t>HttpSecurity</a:t>
            </a:r>
            <a:r>
              <a:rPr lang="en-US" sz="1400" i="1" dirty="0"/>
              <a:t> http)</a:t>
            </a:r>
            <a:endParaRPr lang="ru-RU" sz="1400" i="1" dirty="0"/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В первом переопределенном методе сконфигурировать </a:t>
            </a:r>
            <a:r>
              <a:rPr lang="en-US" sz="1400" i="1" dirty="0" err="1"/>
              <a:t>AuthenticationManager</a:t>
            </a:r>
            <a:endParaRPr lang="ru-RU" sz="1400" i="1" dirty="0"/>
          </a:p>
          <a:p>
            <a:pPr marL="857250" lvl="1" indent="-457200"/>
            <a:r>
              <a:rPr lang="ru-RU" sz="1400" dirty="0"/>
              <a:t>С помощью статического метода </a:t>
            </a:r>
            <a:r>
              <a:rPr lang="en-US" sz="1400" i="1" dirty="0" err="1"/>
              <a:t>PasswordEncoderFactories.createDelegatingPasswordEncoder</a:t>
            </a:r>
            <a:r>
              <a:rPr lang="en-US" sz="1400" i="1" dirty="0"/>
              <a:t>()</a:t>
            </a:r>
            <a:r>
              <a:rPr lang="ru-RU" sz="1400" dirty="0"/>
              <a:t> создать инстанс </a:t>
            </a:r>
            <a:r>
              <a:rPr lang="en-US" sz="1400" i="1" dirty="0" err="1"/>
              <a:t>PasswordEncoder</a:t>
            </a:r>
            <a:endParaRPr lang="ru-RU" sz="1400" i="1" dirty="0"/>
          </a:p>
          <a:p>
            <a:pPr marL="857250" lvl="1" indent="-457200"/>
            <a:r>
              <a:rPr lang="ru-RU" sz="1400" dirty="0"/>
              <a:t>Последовательно задать экземпляру </a:t>
            </a:r>
            <a:r>
              <a:rPr lang="en-US" sz="1400" i="1" dirty="0" err="1"/>
              <a:t>AuthenticationManagerBuilder</a:t>
            </a:r>
            <a:r>
              <a:rPr lang="ru-RU" sz="1400" i="1" dirty="0"/>
              <a:t>:</a:t>
            </a:r>
          </a:p>
          <a:p>
            <a:pPr marL="1257300" lvl="2" indent="-457200"/>
            <a:r>
              <a:rPr lang="ru-RU" sz="1400" dirty="0"/>
              <a:t>Режим аутентификации в памяти</a:t>
            </a:r>
          </a:p>
          <a:p>
            <a:pPr marL="1257300" lvl="2" indent="-457200"/>
            <a:r>
              <a:rPr lang="ru-RU" sz="1400" dirty="0"/>
              <a:t>Экземпляр </a:t>
            </a:r>
            <a:r>
              <a:rPr lang="en-US" sz="1400" i="1" dirty="0" err="1"/>
              <a:t>PasswordEncoder</a:t>
            </a:r>
            <a:endParaRPr lang="ru-RU" sz="1400" i="1" dirty="0"/>
          </a:p>
          <a:p>
            <a:pPr marL="1257300" lvl="2" indent="-457200"/>
            <a:r>
              <a:rPr lang="ru-RU" sz="1400" dirty="0"/>
              <a:t>Пользователя </a:t>
            </a:r>
            <a:r>
              <a:rPr lang="en-US" sz="1400" i="1" dirty="0"/>
              <a:t>user</a:t>
            </a:r>
            <a:r>
              <a:rPr lang="en-US" sz="1400" dirty="0"/>
              <a:t> c</a:t>
            </a:r>
            <a:r>
              <a:rPr lang="ru-RU" sz="1400" dirty="0"/>
              <a:t> ролью </a:t>
            </a:r>
            <a:r>
              <a:rPr lang="en-US" sz="1400" i="1" dirty="0"/>
              <a:t>USER</a:t>
            </a:r>
            <a:r>
              <a:rPr lang="en-US" sz="1400" dirty="0"/>
              <a:t> </a:t>
            </a:r>
            <a:r>
              <a:rPr lang="ru-RU" sz="1400" dirty="0"/>
              <a:t>и паролем </a:t>
            </a:r>
            <a:r>
              <a:rPr lang="en-US" sz="1400" i="1" dirty="0"/>
              <a:t>password</a:t>
            </a:r>
            <a:endParaRPr lang="ru-RU" sz="1400" i="1" dirty="0"/>
          </a:p>
          <a:p>
            <a:pPr marL="1257300" lvl="2" indent="-457200"/>
            <a:r>
              <a:rPr lang="ru-RU" sz="1400" dirty="0"/>
              <a:t>И пользователя </a:t>
            </a:r>
            <a:r>
              <a:rPr lang="en-US" sz="1400" i="1" dirty="0"/>
              <a:t>superuser</a:t>
            </a:r>
            <a:r>
              <a:rPr lang="en-US" sz="1400" dirty="0"/>
              <a:t> c</a:t>
            </a:r>
            <a:r>
              <a:rPr lang="ru-RU" sz="1400" dirty="0"/>
              <a:t> ролью </a:t>
            </a:r>
            <a:r>
              <a:rPr lang="en-US" sz="1400" i="1" dirty="0"/>
              <a:t>SUPERUSER</a:t>
            </a:r>
            <a:r>
              <a:rPr lang="en-US" sz="1400" dirty="0"/>
              <a:t> </a:t>
            </a:r>
            <a:r>
              <a:rPr lang="ru-RU" sz="1400" dirty="0"/>
              <a:t>и паролем </a:t>
            </a:r>
            <a:r>
              <a:rPr lang="en-US" sz="1400" i="1" dirty="0"/>
              <a:t>password</a:t>
            </a:r>
            <a:endParaRPr lang="ru-RU" sz="1400" i="1" dirty="0"/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Во втором переопределенном методе сконфигурировать </a:t>
            </a:r>
            <a:r>
              <a:rPr lang="en-US" sz="1400" i="1" dirty="0" err="1"/>
              <a:t>HttpSecurity</a:t>
            </a:r>
            <a:endParaRPr lang="ru-RU" sz="1400" i="1" dirty="0"/>
          </a:p>
          <a:p>
            <a:pPr marL="857250" lvl="1" indent="-457200"/>
            <a:r>
              <a:rPr lang="ru-RU" sz="1400" dirty="0"/>
              <a:t>Задать базовую аутентификацию</a:t>
            </a:r>
          </a:p>
          <a:p>
            <a:pPr marL="857250" lvl="1" indent="-457200"/>
            <a:r>
              <a:rPr lang="ru-RU" sz="1400" dirty="0" smtClean="0"/>
              <a:t>Задать </a:t>
            </a:r>
            <a:r>
              <a:rPr lang="ru-RU" sz="1400" dirty="0"/>
              <a:t>конфигурацию авторизации запросов с использованием </a:t>
            </a:r>
            <a:r>
              <a:rPr lang="en-US" sz="1400" i="1" dirty="0" err="1"/>
              <a:t>antMatchers</a:t>
            </a:r>
            <a:r>
              <a:rPr lang="ru-RU" sz="1400" dirty="0"/>
              <a:t>:</a:t>
            </a:r>
          </a:p>
          <a:p>
            <a:pPr marL="1257300" lvl="2" indent="-457200"/>
            <a:r>
              <a:rPr lang="en-US" sz="1400" dirty="0"/>
              <a:t>POST /contract</a:t>
            </a:r>
            <a:r>
              <a:rPr lang="ru-RU" sz="1400" dirty="0"/>
              <a:t> для роли </a:t>
            </a:r>
            <a:r>
              <a:rPr lang="en-US" sz="1400" dirty="0"/>
              <a:t>SUPERUSER</a:t>
            </a:r>
          </a:p>
          <a:p>
            <a:pPr marL="1257300" lvl="2" indent="-457200"/>
            <a:r>
              <a:rPr lang="en-US" sz="1400" dirty="0"/>
              <a:t>DELETE /contract/*</a:t>
            </a:r>
            <a:r>
              <a:rPr lang="ru-RU" sz="1400" dirty="0"/>
              <a:t> для роли </a:t>
            </a:r>
            <a:r>
              <a:rPr lang="en-US" sz="1400" dirty="0"/>
              <a:t>SUPERUSER</a:t>
            </a:r>
          </a:p>
          <a:p>
            <a:pPr marL="1257300" lvl="2" indent="-457200"/>
            <a:r>
              <a:rPr lang="en-US" sz="1400" dirty="0"/>
              <a:t>GET /contract </a:t>
            </a:r>
            <a:r>
              <a:rPr lang="ru-RU" sz="1400" dirty="0"/>
              <a:t>для обоих ролей</a:t>
            </a:r>
          </a:p>
          <a:p>
            <a:pPr marL="1257300" lvl="2" indent="-457200"/>
            <a:r>
              <a:rPr lang="en-US" sz="1400" dirty="0"/>
              <a:t>GET/contract/* </a:t>
            </a:r>
            <a:r>
              <a:rPr lang="ru-RU" sz="1400" dirty="0"/>
              <a:t>для обоих ролей</a:t>
            </a:r>
          </a:p>
          <a:p>
            <a:pPr marL="1257300" lvl="2" indent="-457200"/>
            <a:r>
              <a:rPr lang="ru-RU" sz="1400" dirty="0"/>
              <a:t>Остальные запросы запретить</a:t>
            </a:r>
            <a:r>
              <a:rPr lang="en-US" sz="1400" dirty="0"/>
              <a:t> </a:t>
            </a:r>
            <a:endParaRPr lang="en-US" sz="1400" dirty="0" smtClean="0"/>
          </a:p>
          <a:p>
            <a:pPr marL="857250" lvl="1" indent="-457200"/>
            <a:r>
              <a:rPr lang="ru-RU" sz="1400" dirty="0" smtClean="0"/>
              <a:t>И через </a:t>
            </a:r>
            <a:r>
              <a:rPr lang="en-US" sz="1400" i="1" dirty="0" err="1"/>
              <a:t>sessionManagement</a:t>
            </a:r>
            <a:r>
              <a:rPr lang="en-US" sz="1400" i="1" dirty="0" smtClean="0"/>
              <a:t>() </a:t>
            </a:r>
            <a:r>
              <a:rPr lang="ru-RU" sz="1400" dirty="0" smtClean="0"/>
              <a:t>присвоить сессиям статус </a:t>
            </a:r>
            <a:r>
              <a:rPr lang="en-US" sz="1400" i="1" dirty="0" err="1"/>
              <a:t>SessionCreationPolicy.</a:t>
            </a:r>
            <a:r>
              <a:rPr lang="en-US" sz="1400" i="1" dirty="0" err="1" smtClean="0"/>
              <a:t>STATELESS</a:t>
            </a:r>
            <a:endParaRPr lang="en-US" sz="1400" i="1" dirty="0"/>
          </a:p>
          <a:p>
            <a:pPr marL="857250" lvl="1" indent="-457200"/>
            <a:r>
              <a:rPr lang="ru-RU" sz="1400" dirty="0"/>
              <a:t>И отключить </a:t>
            </a:r>
            <a:r>
              <a:rPr lang="en-US" sz="1400" dirty="0" err="1" smtClean="0"/>
              <a:t>csrf</a:t>
            </a:r>
            <a:endParaRPr lang="ru-RU" sz="1400" dirty="0"/>
          </a:p>
          <a:p>
            <a:pPr marL="457200" indent="-457200"/>
            <a:r>
              <a:rPr lang="ru-RU" sz="1400" dirty="0"/>
              <a:t>В тестах для базовой аутентификации использовать метод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 err="1"/>
              <a:t>TestRestTemplate</a:t>
            </a:r>
            <a:r>
              <a:rPr lang="en-US" sz="1400" i="1" dirty="0"/>
              <a:t> </a:t>
            </a:r>
            <a:r>
              <a:rPr lang="en-US" sz="1400" i="1" dirty="0" err="1"/>
              <a:t>withBasicAuth</a:t>
            </a:r>
            <a:r>
              <a:rPr lang="en-US" sz="1400" i="1" dirty="0"/>
              <a:t>(String username, String password)</a:t>
            </a:r>
            <a:endParaRPr lang="ru-RU" sz="1400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</a:t>
            </a:r>
          </a:p>
        </p:txBody>
      </p:sp>
    </p:spTree>
    <p:extLst>
      <p:ext uri="{BB962C8B-B14F-4D97-AF65-F5344CB8AC3E}">
        <p14:creationId xmlns:p14="http://schemas.microsoft.com/office/powerpoint/2010/main" val="276309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400" dirty="0"/>
              <a:t>Объявить </a:t>
            </a:r>
            <a:r>
              <a:rPr lang="en-US" sz="1400" i="1" dirty="0"/>
              <a:t>@Entity User</a:t>
            </a:r>
            <a:r>
              <a:rPr lang="ru-RU" sz="1400" dirty="0"/>
              <a:t>, имплементирующего </a:t>
            </a:r>
            <a:r>
              <a:rPr lang="en-US" sz="1400" i="1" dirty="0" err="1"/>
              <a:t>UserDetails</a:t>
            </a:r>
            <a:r>
              <a:rPr lang="en-US" sz="1400" i="1" dirty="0"/>
              <a:t> (</a:t>
            </a:r>
            <a:r>
              <a:rPr lang="ru-RU" sz="1400" i="1" dirty="0"/>
              <a:t>По аналогии с </a:t>
            </a:r>
            <a:r>
              <a:rPr lang="en-US" sz="1400" i="1" dirty="0"/>
              <a:t>Contract)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Объявить </a:t>
            </a:r>
            <a:r>
              <a:rPr lang="en-US" sz="1400" i="1" dirty="0"/>
              <a:t>@Repository </a:t>
            </a:r>
            <a:r>
              <a:rPr lang="en-US" sz="1400" i="1" dirty="0" err="1"/>
              <a:t>UserRepository</a:t>
            </a:r>
            <a:r>
              <a:rPr lang="ru-RU" sz="1400" dirty="0"/>
              <a:t> </a:t>
            </a:r>
            <a:r>
              <a:rPr lang="en-US" sz="1400" i="1" dirty="0" smtClean="0"/>
              <a:t>(</a:t>
            </a:r>
            <a:r>
              <a:rPr lang="ru-RU" sz="1400" i="1" dirty="0"/>
              <a:t>По аналогии с </a:t>
            </a:r>
            <a:r>
              <a:rPr lang="en-US" sz="1400" i="1" dirty="0" err="1" smtClean="0"/>
              <a:t>ContractRepository</a:t>
            </a:r>
            <a:r>
              <a:rPr lang="en-US" sz="1400" i="1" dirty="0" smtClean="0"/>
              <a:t>)</a:t>
            </a:r>
            <a:endParaRPr lang="ru-RU" sz="1400" i="1" dirty="0"/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Объявить </a:t>
            </a:r>
            <a:r>
              <a:rPr lang="en-US" sz="1400" i="1" dirty="0"/>
              <a:t>@Service</a:t>
            </a:r>
            <a:r>
              <a:rPr lang="ru-RU" sz="1400" dirty="0"/>
              <a:t> </a:t>
            </a:r>
            <a:r>
              <a:rPr lang="en-US" sz="1400" i="1" dirty="0" err="1"/>
              <a:t>CustomUserDetailsService</a:t>
            </a:r>
            <a:r>
              <a:rPr lang="en-US" sz="1400" dirty="0"/>
              <a:t> </a:t>
            </a:r>
            <a:r>
              <a:rPr lang="ru-RU" sz="1400" dirty="0"/>
              <a:t>типа </a:t>
            </a:r>
            <a:r>
              <a:rPr lang="en-US" sz="1400" i="1" dirty="0" err="1"/>
              <a:t>UserDetailsService</a:t>
            </a:r>
            <a:r>
              <a:rPr lang="en-US" sz="1400" dirty="0"/>
              <a:t> </a:t>
            </a:r>
            <a:r>
              <a:rPr lang="ru-RU" sz="1400" dirty="0"/>
              <a:t>и имплементировать его </a:t>
            </a:r>
            <a:r>
              <a:rPr lang="ru-RU" sz="1400" dirty="0" smtClean="0"/>
              <a:t>метод, используя </a:t>
            </a:r>
            <a:r>
              <a:rPr lang="en-US" sz="1400" dirty="0" err="1" smtClean="0"/>
              <a:t>UserRepositiry</a:t>
            </a:r>
            <a:r>
              <a:rPr lang="en-US" sz="1400" dirty="0" smtClean="0"/>
              <a:t>.</a:t>
            </a:r>
            <a:endParaRPr lang="ru-RU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Переименовать </a:t>
            </a:r>
            <a:r>
              <a:rPr lang="en-US" sz="1400" i="1" dirty="0" err="1" smtClean="0"/>
              <a:t>BasicSecurityConfig</a:t>
            </a:r>
            <a:r>
              <a:rPr lang="en-US" sz="1400" dirty="0" smtClean="0"/>
              <a:t> </a:t>
            </a:r>
            <a:r>
              <a:rPr lang="ru-RU" sz="1400" dirty="0" smtClean="0"/>
              <a:t>в </a:t>
            </a:r>
            <a:r>
              <a:rPr lang="en-US" sz="1400" i="1" dirty="0" err="1" smtClean="0"/>
              <a:t>CustomSecurityConfig</a:t>
            </a:r>
            <a:r>
              <a:rPr lang="ru-RU" sz="1400" dirty="0" smtClean="0"/>
              <a:t>.</a:t>
            </a:r>
            <a:endParaRPr lang="ru-RU" sz="1400" dirty="0"/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Перенастроить </a:t>
            </a:r>
            <a:r>
              <a:rPr lang="en-US" sz="1400" i="1" dirty="0" err="1" smtClean="0"/>
              <a:t>AuthenticationManager</a:t>
            </a:r>
            <a:r>
              <a:rPr lang="ru-RU" sz="1400" dirty="0" smtClean="0"/>
              <a:t> на использование </a:t>
            </a:r>
            <a:r>
              <a:rPr lang="en-US" sz="1400" i="1" dirty="0" err="1" smtClean="0"/>
              <a:t>UserDetailsService</a:t>
            </a:r>
            <a:endParaRPr lang="en-US" sz="1400" i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Вынести </a:t>
            </a:r>
            <a:r>
              <a:rPr lang="en-US" sz="1400" i="1" dirty="0" err="1" smtClean="0"/>
              <a:t>PasswordEncoder</a:t>
            </a:r>
            <a:r>
              <a:rPr lang="en-US" sz="1400" dirty="0" smtClean="0"/>
              <a:t> </a:t>
            </a:r>
            <a:r>
              <a:rPr lang="ru-RU" sz="1400" dirty="0" smtClean="0"/>
              <a:t>в бин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В </a:t>
            </a:r>
            <a:r>
              <a:rPr lang="en-US" sz="1400" i="1" dirty="0" err="1" smtClean="0"/>
              <a:t>CustomSecurityConfig</a:t>
            </a:r>
            <a:r>
              <a:rPr lang="ru-RU" sz="1400" dirty="0" smtClean="0"/>
              <a:t> </a:t>
            </a:r>
            <a:r>
              <a:rPr lang="ru-RU" sz="1400" dirty="0"/>
              <a:t>сконфигурировать </a:t>
            </a:r>
            <a:r>
              <a:rPr lang="en-US" sz="1400" i="1" dirty="0" err="1"/>
              <a:t>HttpSecurity</a:t>
            </a:r>
            <a:endParaRPr lang="ru-RU" sz="1400" i="1" dirty="0"/>
          </a:p>
          <a:p>
            <a:pPr marL="857250" lvl="1" indent="-457200"/>
            <a:r>
              <a:rPr lang="ru-RU" sz="1400" dirty="0"/>
              <a:t>Задать базовую аутентификацию</a:t>
            </a:r>
          </a:p>
          <a:p>
            <a:pPr marL="857250" lvl="1" indent="-457200"/>
            <a:r>
              <a:rPr lang="ru-RU" sz="1400" dirty="0"/>
              <a:t>Задать конфигурацию авторизации запросов с использованием </a:t>
            </a:r>
            <a:r>
              <a:rPr lang="en-US" sz="1400" i="1" dirty="0" err="1" smtClean="0"/>
              <a:t>mvcMatchers</a:t>
            </a:r>
            <a:r>
              <a:rPr lang="ru-RU" sz="1400" dirty="0"/>
              <a:t>:</a:t>
            </a:r>
          </a:p>
          <a:p>
            <a:pPr marL="1257300" lvl="2" indent="-457200"/>
            <a:r>
              <a:rPr lang="en-US" sz="1400" dirty="0"/>
              <a:t>POST /contract</a:t>
            </a:r>
            <a:r>
              <a:rPr lang="ru-RU" sz="1400" dirty="0"/>
              <a:t> для роли </a:t>
            </a:r>
            <a:r>
              <a:rPr lang="en-US" sz="1400" dirty="0"/>
              <a:t>SUPERUSER</a:t>
            </a:r>
          </a:p>
          <a:p>
            <a:pPr marL="1257300" lvl="2" indent="-457200"/>
            <a:r>
              <a:rPr lang="en-US" sz="1400" dirty="0"/>
              <a:t>DELETE /</a:t>
            </a:r>
            <a:r>
              <a:rPr lang="en-US" sz="1400" dirty="0" smtClean="0"/>
              <a:t>contract</a:t>
            </a:r>
            <a:r>
              <a:rPr lang="ru-RU" sz="1400" dirty="0" smtClean="0"/>
              <a:t> </a:t>
            </a:r>
            <a:r>
              <a:rPr lang="ru-RU" sz="1400" dirty="0"/>
              <a:t>для роли </a:t>
            </a:r>
            <a:r>
              <a:rPr lang="en-US" sz="1400" dirty="0"/>
              <a:t>SUPERUSER</a:t>
            </a:r>
          </a:p>
          <a:p>
            <a:pPr marL="1257300" lvl="2" indent="-457200"/>
            <a:r>
              <a:rPr lang="en-US" sz="1400" dirty="0"/>
              <a:t>GET /contract </a:t>
            </a:r>
            <a:r>
              <a:rPr lang="ru-RU" sz="1400" dirty="0"/>
              <a:t>для обоих ролей</a:t>
            </a:r>
          </a:p>
          <a:p>
            <a:pPr marL="1257300" lvl="2" indent="-457200"/>
            <a:r>
              <a:rPr lang="ru-RU" sz="1400" dirty="0" smtClean="0"/>
              <a:t>Остальные </a:t>
            </a:r>
            <a:r>
              <a:rPr lang="ru-RU" sz="1400" dirty="0"/>
              <a:t>запросы запретить</a:t>
            </a:r>
            <a:r>
              <a:rPr lang="en-US" sz="1400" dirty="0"/>
              <a:t> </a:t>
            </a:r>
          </a:p>
          <a:p>
            <a:pPr marL="857250" lvl="1" indent="-457200"/>
            <a:r>
              <a:rPr lang="ru-RU" sz="1400" dirty="0"/>
              <a:t>И через </a:t>
            </a:r>
            <a:r>
              <a:rPr lang="en-US" sz="1400" i="1" dirty="0" err="1"/>
              <a:t>sessionManagement</a:t>
            </a:r>
            <a:r>
              <a:rPr lang="en-US" sz="1400" i="1" dirty="0"/>
              <a:t>() </a:t>
            </a:r>
            <a:r>
              <a:rPr lang="ru-RU" sz="1400" dirty="0"/>
              <a:t>присвоить сессиям статус </a:t>
            </a:r>
            <a:r>
              <a:rPr lang="en-US" sz="1400" i="1" dirty="0" err="1"/>
              <a:t>SessionCreationPolicy.STATELESS</a:t>
            </a:r>
            <a:endParaRPr lang="en-US" sz="1400" i="1" dirty="0"/>
          </a:p>
          <a:p>
            <a:pPr marL="857250" lvl="1" indent="-457200"/>
            <a:r>
              <a:rPr lang="ru-RU" sz="1400" dirty="0"/>
              <a:t>И отключить </a:t>
            </a:r>
            <a:r>
              <a:rPr lang="en-US" sz="1400" dirty="0" err="1" smtClean="0"/>
              <a:t>csrf</a:t>
            </a:r>
            <a:endParaRPr lang="ru-RU" sz="1400" dirty="0"/>
          </a:p>
          <a:p>
            <a:pPr marL="457200" indent="-457200"/>
            <a:r>
              <a:rPr lang="ru-RU" sz="1400" dirty="0" smtClean="0"/>
              <a:t>Добавить </a:t>
            </a:r>
            <a:r>
              <a:rPr lang="en-US" sz="1400" i="1" dirty="0" smtClean="0"/>
              <a:t>@</a:t>
            </a:r>
            <a:r>
              <a:rPr lang="en-US" sz="1400" i="1" dirty="0" err="1" smtClean="0"/>
              <a:t>RestController</a:t>
            </a:r>
            <a:r>
              <a:rPr lang="en-US" sz="1400" dirty="0" smtClean="0"/>
              <a:t> </a:t>
            </a:r>
            <a:r>
              <a:rPr lang="en-US" sz="1400" i="1" dirty="0" err="1" smtClean="0"/>
              <a:t>UserController</a:t>
            </a:r>
            <a:r>
              <a:rPr lang="ru-RU" sz="1400" dirty="0" smtClean="0"/>
              <a:t> </a:t>
            </a:r>
            <a:r>
              <a:rPr lang="ru-RU" sz="1400" dirty="0" smtClean="0"/>
              <a:t>с одним методом </a:t>
            </a:r>
            <a:r>
              <a:rPr lang="en-US" sz="1400" i="1" dirty="0" smtClean="0"/>
              <a:t>POST /user</a:t>
            </a:r>
            <a:r>
              <a:rPr lang="ru-RU" sz="1400" dirty="0" smtClean="0"/>
              <a:t> и через </a:t>
            </a:r>
            <a:r>
              <a:rPr lang="en-US" sz="1400" i="1" dirty="0" err="1" smtClean="0"/>
              <a:t>mvcMatchers</a:t>
            </a:r>
            <a:r>
              <a:rPr lang="ru-RU" sz="1400" dirty="0" smtClean="0"/>
              <a:t> в </a:t>
            </a:r>
            <a:r>
              <a:rPr lang="en-US" sz="1400" i="1" dirty="0" err="1" smtClean="0"/>
              <a:t>CustomSecurityConfig</a:t>
            </a:r>
            <a:r>
              <a:rPr lang="ru-RU" sz="1400" dirty="0" smtClean="0"/>
              <a:t> задать по этому пути конфигурацию </a:t>
            </a:r>
            <a:r>
              <a:rPr lang="en-US" sz="1400" i="1" dirty="0" err="1" smtClean="0"/>
              <a:t>permitAll</a:t>
            </a:r>
            <a:r>
              <a:rPr lang="en-US" sz="1400" i="1" dirty="0" smtClean="0"/>
              <a:t>()</a:t>
            </a:r>
            <a:r>
              <a:rPr lang="en-US" sz="1400" dirty="0" smtClean="0"/>
              <a:t>.</a:t>
            </a:r>
            <a:endParaRPr lang="ru-RU" sz="1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UserDetails</a:t>
            </a:r>
            <a:r>
              <a:rPr lang="en-US" dirty="0" smtClean="0"/>
              <a:t> </a:t>
            </a:r>
            <a:r>
              <a:rPr lang="en-US" dirty="0" err="1" smtClean="0"/>
              <a:t>auth</a:t>
            </a:r>
            <a:r>
              <a:rPr lang="ru-RU" dirty="0" smtClean="0"/>
              <a:t> (на основе </a:t>
            </a:r>
            <a:r>
              <a:rPr lang="en-US" dirty="0" smtClean="0"/>
              <a:t>basic </a:t>
            </a:r>
            <a:r>
              <a:rPr lang="en-US" dirty="0" err="1" smtClean="0"/>
              <a:t>auth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0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79512" y="1412776"/>
            <a:ext cx="8784976" cy="525658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200" dirty="0" smtClean="0"/>
              <a:t>Переименовать </a:t>
            </a:r>
            <a:r>
              <a:rPr lang="en-US" sz="1200" i="1" dirty="0" err="1"/>
              <a:t>CustomSecurityConfig</a:t>
            </a:r>
            <a:r>
              <a:rPr lang="en-US" sz="1200" dirty="0" smtClean="0"/>
              <a:t> </a:t>
            </a:r>
            <a:r>
              <a:rPr lang="ru-RU" sz="1200" dirty="0" smtClean="0"/>
              <a:t>в</a:t>
            </a:r>
            <a:r>
              <a:rPr lang="en-US" sz="1200" dirty="0" smtClean="0"/>
              <a:t> </a:t>
            </a:r>
            <a:r>
              <a:rPr lang="en-US" sz="1200" i="1" dirty="0" err="1" smtClean="0"/>
              <a:t>Jwt</a:t>
            </a:r>
            <a:r>
              <a:rPr lang="en-US" sz="1200" i="1" dirty="0" err="1" smtClean="0"/>
              <a:t>SecurityConfig</a:t>
            </a:r>
            <a:r>
              <a:rPr lang="ru-RU" sz="1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 smtClean="0"/>
              <a:t>Создать </a:t>
            </a:r>
            <a:r>
              <a:rPr lang="en-US" sz="1200" i="1" dirty="0" err="1"/>
              <a:t>JwtAuthenticationFilter</a:t>
            </a:r>
            <a:r>
              <a:rPr lang="en-US" sz="1200" dirty="0"/>
              <a:t> </a:t>
            </a:r>
            <a:r>
              <a:rPr lang="ru-RU" sz="1200" dirty="0" smtClean="0"/>
              <a:t>расширяющий</a:t>
            </a:r>
            <a:r>
              <a:rPr lang="en-US" sz="1200" dirty="0" smtClean="0"/>
              <a:t> </a:t>
            </a:r>
            <a:r>
              <a:rPr lang="en-US" sz="1200" i="1" dirty="0" err="1" smtClean="0"/>
              <a:t>UsernamePasswordAuthenticationFilter</a:t>
            </a:r>
            <a:endParaRPr lang="ru-RU" sz="1200" i="1" dirty="0" smtClean="0"/>
          </a:p>
          <a:p>
            <a:pPr marL="857250" lvl="1" indent="-457200"/>
            <a:r>
              <a:rPr lang="ru-RU" sz="1200" dirty="0" smtClean="0"/>
              <a:t>Добавить в конструктор функцию создания </a:t>
            </a:r>
            <a:r>
              <a:rPr lang="ru-RU" sz="1200" dirty="0" err="1" smtClean="0"/>
              <a:t>токена</a:t>
            </a:r>
            <a:r>
              <a:rPr lang="ru-RU" sz="1200" dirty="0" smtClean="0"/>
              <a:t> </a:t>
            </a:r>
            <a:r>
              <a:rPr lang="en-US" sz="1200" i="1" dirty="0" smtClean="0"/>
              <a:t>Function&lt;</a:t>
            </a:r>
            <a:r>
              <a:rPr lang="en-US" sz="1200" i="1" dirty="0" err="1" smtClean="0"/>
              <a:t>UserDetails</a:t>
            </a:r>
            <a:r>
              <a:rPr lang="en-US" sz="1200" i="1" dirty="0"/>
              <a:t>, String&gt; </a:t>
            </a:r>
            <a:r>
              <a:rPr lang="en-US" sz="1200" i="1" dirty="0" err="1"/>
              <a:t>createJwtTokenFunction</a:t>
            </a:r>
            <a:r>
              <a:rPr lang="en-US" sz="1200" i="1" dirty="0" smtClean="0"/>
              <a:t> </a:t>
            </a:r>
          </a:p>
          <a:p>
            <a:pPr marL="857250" lvl="1" indent="-457200"/>
            <a:r>
              <a:rPr lang="ru-RU" sz="1200" dirty="0"/>
              <a:t>Переопределить метод </a:t>
            </a:r>
            <a:r>
              <a:rPr lang="en-US" sz="1200" i="1" dirty="0" err="1"/>
              <a:t>attemptAuthentication</a:t>
            </a:r>
            <a:r>
              <a:rPr lang="en-US" sz="1200" i="1" dirty="0"/>
              <a:t> </a:t>
            </a:r>
            <a:endParaRPr lang="ru-RU" sz="1200" i="1" dirty="0"/>
          </a:p>
          <a:p>
            <a:pPr marL="1257300" lvl="2" indent="-457200"/>
            <a:r>
              <a:rPr lang="ru-RU" sz="1200" dirty="0" smtClean="0"/>
              <a:t>Вернуть из метода результат работы функции</a:t>
            </a:r>
            <a:br>
              <a:rPr lang="ru-RU" sz="1200" dirty="0" smtClean="0"/>
            </a:br>
            <a:r>
              <a:rPr lang="en-US" sz="1200" i="1" dirty="0" err="1" smtClean="0"/>
              <a:t>authenticationManager.authenticate</a:t>
            </a:r>
            <a:r>
              <a:rPr lang="en-US" sz="1200" i="1" dirty="0" smtClean="0"/>
              <a:t>(new </a:t>
            </a:r>
            <a:r>
              <a:rPr lang="en-US" sz="1200" i="1" dirty="0" err="1" smtClean="0"/>
              <a:t>UsernamePasswordAuthenticationToken</a:t>
            </a:r>
            <a:endParaRPr lang="ru-RU" sz="1200" i="1" dirty="0" smtClean="0"/>
          </a:p>
          <a:p>
            <a:pPr marL="857250" lvl="1" indent="-457200"/>
            <a:r>
              <a:rPr lang="ru-RU" sz="1200" dirty="0" smtClean="0"/>
              <a:t>Переопределить метод </a:t>
            </a:r>
            <a:r>
              <a:rPr lang="en-US" sz="1200" i="1" dirty="0" err="1" smtClean="0"/>
              <a:t>successfulAuthentication</a:t>
            </a:r>
            <a:r>
              <a:rPr lang="ru-RU" sz="1200" dirty="0" smtClean="0"/>
              <a:t> </a:t>
            </a:r>
          </a:p>
          <a:p>
            <a:pPr marL="1257300" lvl="2" indent="-457200"/>
            <a:r>
              <a:rPr lang="ru-RU" sz="1200" dirty="0" smtClean="0"/>
              <a:t>Добавить в </a:t>
            </a:r>
            <a:r>
              <a:rPr lang="en-US" sz="1200" dirty="0" smtClean="0"/>
              <a:t>Header </a:t>
            </a:r>
            <a:r>
              <a:rPr lang="ru-RU" sz="1200" dirty="0" smtClean="0"/>
              <a:t>ответа </a:t>
            </a:r>
            <a:r>
              <a:rPr lang="en-US" sz="1200" i="1" dirty="0"/>
              <a:t>"</a:t>
            </a:r>
            <a:r>
              <a:rPr lang="en-US" sz="1200" i="1" dirty="0" smtClean="0"/>
              <a:t>Authorization"</a:t>
            </a:r>
            <a:r>
              <a:rPr lang="en-US" sz="1200" dirty="0" smtClean="0"/>
              <a:t>  </a:t>
            </a:r>
            <a:r>
              <a:rPr lang="ru-RU" sz="1200" dirty="0" err="1" smtClean="0"/>
              <a:t>токен</a:t>
            </a:r>
            <a:r>
              <a:rPr lang="ru-RU" sz="1200" dirty="0" smtClean="0"/>
              <a:t>, полученный из </a:t>
            </a:r>
            <a:r>
              <a:rPr lang="en-US" sz="1200" i="1" dirty="0" err="1"/>
              <a:t>auth.getPrincipal</a:t>
            </a:r>
            <a:r>
              <a:rPr lang="en-US" sz="1200" i="1" dirty="0" smtClean="0"/>
              <a:t>()</a:t>
            </a:r>
            <a:endParaRPr lang="ru-RU" sz="1200" i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200" dirty="0" smtClean="0"/>
              <a:t>Создать </a:t>
            </a:r>
            <a:r>
              <a:rPr lang="en-US" sz="1200" i="1" dirty="0" err="1"/>
              <a:t>JwtAuthorizationFilter</a:t>
            </a:r>
            <a:r>
              <a:rPr lang="en-US" sz="1200" dirty="0"/>
              <a:t> </a:t>
            </a:r>
            <a:r>
              <a:rPr lang="ru-RU" sz="1200" dirty="0" smtClean="0"/>
              <a:t>расширяющий</a:t>
            </a:r>
            <a:r>
              <a:rPr lang="en-US" sz="1200" dirty="0" smtClean="0"/>
              <a:t> </a:t>
            </a:r>
            <a:r>
              <a:rPr lang="en-US" sz="1200" i="1" dirty="0" err="1" smtClean="0"/>
              <a:t>BasicAuthenticationFilter</a:t>
            </a:r>
            <a:endParaRPr lang="ru-RU" sz="1200" i="1" dirty="0" smtClean="0"/>
          </a:p>
          <a:p>
            <a:pPr marL="857250" lvl="1" indent="-457200"/>
            <a:r>
              <a:rPr lang="ru-RU" sz="1200" dirty="0" smtClean="0"/>
              <a:t>Добавить в конструктор функцию разбора </a:t>
            </a:r>
            <a:r>
              <a:rPr lang="ru-RU" sz="1200" dirty="0" err="1" smtClean="0"/>
              <a:t>токена</a:t>
            </a:r>
            <a:r>
              <a:rPr lang="ru-RU" sz="1200" dirty="0" smtClean="0"/>
              <a:t> </a:t>
            </a:r>
            <a:r>
              <a:rPr lang="en-US" sz="1200" i="1" dirty="0" smtClean="0"/>
              <a:t>Function&lt;String</a:t>
            </a:r>
            <a:r>
              <a:rPr lang="en-US" sz="1200" i="1" dirty="0"/>
              <a:t>, </a:t>
            </a:r>
            <a:r>
              <a:rPr lang="en-US" sz="1200" i="1" dirty="0" err="1"/>
              <a:t>UserDetails</a:t>
            </a:r>
            <a:r>
              <a:rPr lang="en-US" sz="1200" i="1" dirty="0"/>
              <a:t>&gt; </a:t>
            </a:r>
            <a:r>
              <a:rPr lang="en-US" sz="1200" i="1" dirty="0" err="1"/>
              <a:t>parseJwtTokenFunction</a:t>
            </a:r>
            <a:endParaRPr lang="ru-RU" sz="1200" i="1" dirty="0" smtClean="0"/>
          </a:p>
          <a:p>
            <a:pPr marL="857250" lvl="1" indent="-457200"/>
            <a:r>
              <a:rPr lang="ru-RU" sz="1200" dirty="0"/>
              <a:t>Переопределить метод </a:t>
            </a:r>
            <a:r>
              <a:rPr lang="en-US" sz="1200" i="1" dirty="0" err="1"/>
              <a:t>doFilterInternal</a:t>
            </a:r>
            <a:r>
              <a:rPr lang="en-US" sz="1200" i="1" dirty="0"/>
              <a:t> </a:t>
            </a:r>
            <a:endParaRPr lang="ru-RU" sz="1200" i="1" dirty="0"/>
          </a:p>
          <a:p>
            <a:pPr marL="1257300" lvl="2" indent="-457200"/>
            <a:r>
              <a:rPr lang="ru-RU" sz="1200" dirty="0" smtClean="0"/>
              <a:t>Получить </a:t>
            </a:r>
            <a:r>
              <a:rPr lang="ru-RU" sz="1200" dirty="0" err="1" smtClean="0"/>
              <a:t>токен</a:t>
            </a:r>
            <a:r>
              <a:rPr lang="ru-RU" sz="1200" dirty="0" smtClean="0"/>
              <a:t> из </a:t>
            </a:r>
            <a:r>
              <a:rPr lang="en-US" sz="1200" dirty="0" smtClean="0"/>
              <a:t>Header</a:t>
            </a:r>
            <a:r>
              <a:rPr lang="ru-RU" sz="1200" dirty="0" smtClean="0"/>
              <a:t> </a:t>
            </a:r>
            <a:r>
              <a:rPr lang="en-US" sz="1200" i="1" dirty="0"/>
              <a:t>"Authorization"</a:t>
            </a:r>
            <a:r>
              <a:rPr lang="en-US" sz="1200" dirty="0"/>
              <a:t> </a:t>
            </a:r>
            <a:endParaRPr lang="ru-RU" sz="1200" dirty="0" smtClean="0"/>
          </a:p>
          <a:p>
            <a:pPr marL="1257300" lvl="2" indent="-457200"/>
            <a:r>
              <a:rPr lang="ru-RU" sz="1200" dirty="0" err="1" smtClean="0"/>
              <a:t>Распарсить</a:t>
            </a:r>
            <a:r>
              <a:rPr lang="ru-RU" sz="1200" dirty="0" smtClean="0"/>
              <a:t> его и получить объект типа </a:t>
            </a:r>
            <a:r>
              <a:rPr lang="en-US" sz="1200" dirty="0" err="1" smtClean="0"/>
              <a:t>UserDetails</a:t>
            </a:r>
            <a:endParaRPr lang="ru-RU" sz="1200" dirty="0" smtClean="0"/>
          </a:p>
          <a:p>
            <a:pPr marL="1257300" lvl="2" indent="-457200"/>
            <a:r>
              <a:rPr lang="ru-RU" sz="1200" dirty="0" smtClean="0"/>
              <a:t>Положить </a:t>
            </a:r>
            <a:r>
              <a:rPr lang="ru-RU" sz="1200" dirty="0" err="1" smtClean="0"/>
              <a:t>токен</a:t>
            </a:r>
            <a:r>
              <a:rPr lang="ru-RU" sz="1200" dirty="0" smtClean="0"/>
              <a:t> в контекст </a:t>
            </a:r>
            <a:r>
              <a:rPr lang="en-US" sz="1200" dirty="0"/>
              <a:t>Spring Security:</a:t>
            </a:r>
            <a:br>
              <a:rPr lang="en-US" sz="1200" dirty="0"/>
            </a:br>
            <a:r>
              <a:rPr lang="en-US" sz="1200" i="1" dirty="0" err="1"/>
              <a:t>SecurityContextHolder.getContext</a:t>
            </a:r>
            <a:r>
              <a:rPr lang="en-US" sz="1200" i="1" dirty="0"/>
              <a:t>().</a:t>
            </a:r>
            <a:r>
              <a:rPr lang="en-US" sz="1200" i="1" dirty="0" err="1"/>
              <a:t>setAuthentication</a:t>
            </a:r>
            <a:r>
              <a:rPr lang="en-US" sz="1200" i="1" dirty="0" smtClean="0"/>
              <a:t>(</a:t>
            </a:r>
            <a:br>
              <a:rPr lang="en-US" sz="1200" i="1" dirty="0" smtClean="0"/>
            </a:br>
            <a:r>
              <a:rPr lang="en-US" sz="1200" i="1" dirty="0" smtClean="0"/>
              <a:t>new </a:t>
            </a:r>
            <a:r>
              <a:rPr lang="en-US" sz="1200" i="1" dirty="0" err="1"/>
              <a:t>UsernamePasswordAuthenticationToken</a:t>
            </a:r>
            <a:r>
              <a:rPr lang="en-US" sz="1200" i="1" dirty="0"/>
              <a:t>(</a:t>
            </a:r>
            <a:r>
              <a:rPr lang="en-US" sz="1200" i="1" dirty="0" err="1"/>
              <a:t>userDetails</a:t>
            </a:r>
            <a:r>
              <a:rPr lang="en-US" sz="1200" i="1" dirty="0"/>
              <a:t>, null, </a:t>
            </a:r>
            <a:r>
              <a:rPr lang="en-US" sz="1200" i="1" dirty="0" err="1"/>
              <a:t>userDetails.getAuthorities</a:t>
            </a:r>
            <a:r>
              <a:rPr lang="en-US" sz="1200" i="1" dirty="0" smtClean="0"/>
              <a:t>()));</a:t>
            </a:r>
            <a:endParaRPr lang="ru-RU" sz="1200" i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200" dirty="0" smtClean="0"/>
              <a:t>Создать</a:t>
            </a:r>
            <a:r>
              <a:rPr lang="en-US" sz="1200" i="1" dirty="0" smtClean="0"/>
              <a:t> @Service</a:t>
            </a:r>
            <a:r>
              <a:rPr lang="ru-RU" sz="1200" i="1" dirty="0" smtClean="0"/>
              <a:t> </a:t>
            </a:r>
            <a:r>
              <a:rPr lang="en-US" sz="1200" i="1" dirty="0" err="1" smtClean="0"/>
              <a:t>JwtService</a:t>
            </a:r>
            <a:endParaRPr lang="en-US" sz="1200" i="1" dirty="0" smtClean="0"/>
          </a:p>
          <a:p>
            <a:pPr marL="857250" lvl="1" indent="-457200"/>
            <a:r>
              <a:rPr lang="ru-RU" sz="1200" dirty="0"/>
              <a:t>Добавить </a:t>
            </a:r>
            <a:r>
              <a:rPr lang="ru-RU" sz="1200" dirty="0" smtClean="0"/>
              <a:t>переменные для </a:t>
            </a:r>
            <a:r>
              <a:rPr lang="ru-RU" sz="1200" dirty="0" err="1" smtClean="0"/>
              <a:t>пропертей</a:t>
            </a:r>
            <a:r>
              <a:rPr lang="ru-RU" sz="1200" dirty="0" smtClean="0"/>
              <a:t> </a:t>
            </a:r>
            <a:r>
              <a:rPr lang="en-US" sz="1200" i="1" dirty="0" err="1"/>
              <a:t>jwt.secret</a:t>
            </a:r>
            <a:r>
              <a:rPr lang="en-US" sz="1200" dirty="0"/>
              <a:t> </a:t>
            </a:r>
            <a:r>
              <a:rPr lang="ru-RU" sz="1200" dirty="0"/>
              <a:t>и </a:t>
            </a:r>
            <a:r>
              <a:rPr lang="en-US" sz="1200" i="1" dirty="0" err="1" smtClean="0"/>
              <a:t>jwt.expiration.seconds</a:t>
            </a:r>
            <a:endParaRPr lang="ru-RU" sz="1200" i="1" dirty="0" smtClean="0"/>
          </a:p>
          <a:p>
            <a:pPr marL="857250" lvl="1" indent="-457200"/>
            <a:r>
              <a:rPr lang="ru-RU" sz="1200" dirty="0" smtClean="0"/>
              <a:t>Создать метод </a:t>
            </a:r>
            <a:r>
              <a:rPr lang="en-US" sz="1200" i="1" dirty="0"/>
              <a:t>public String </a:t>
            </a:r>
            <a:r>
              <a:rPr lang="en-US" sz="1200" i="1" dirty="0" err="1"/>
              <a:t>createJwtToken</a:t>
            </a:r>
            <a:r>
              <a:rPr lang="en-US" sz="1200" i="1" dirty="0"/>
              <a:t>(</a:t>
            </a:r>
            <a:r>
              <a:rPr lang="en-US" sz="1200" i="1" dirty="0" err="1"/>
              <a:t>UserDetails</a:t>
            </a:r>
            <a:r>
              <a:rPr lang="en-US" sz="1200" i="1" dirty="0"/>
              <a:t> </a:t>
            </a:r>
            <a:r>
              <a:rPr lang="en-US" sz="1200" i="1" dirty="0" err="1"/>
              <a:t>userDetails</a:t>
            </a:r>
            <a:r>
              <a:rPr lang="en-US" sz="1200" i="1" dirty="0"/>
              <a:t>) </a:t>
            </a:r>
            <a:endParaRPr lang="ru-RU" sz="1200" i="1" dirty="0" smtClean="0"/>
          </a:p>
          <a:p>
            <a:pPr marL="1257300" lvl="2" indent="-457200"/>
            <a:r>
              <a:rPr lang="ru-RU" sz="1200" dirty="0" smtClean="0"/>
              <a:t>Собрать </a:t>
            </a:r>
            <a:r>
              <a:rPr lang="ru-RU" sz="1200" dirty="0" err="1" smtClean="0"/>
              <a:t>токен</a:t>
            </a:r>
            <a:r>
              <a:rPr lang="ru-RU" sz="1200" dirty="0"/>
              <a:t> </a:t>
            </a:r>
            <a:r>
              <a:rPr lang="ru-RU" sz="1200" dirty="0" smtClean="0"/>
              <a:t>с префиксом </a:t>
            </a:r>
            <a:r>
              <a:rPr lang="en-US" sz="1200" i="1" dirty="0"/>
              <a:t>"Bearer "</a:t>
            </a:r>
            <a:r>
              <a:rPr lang="ru-RU" sz="1200" i="1" dirty="0" smtClean="0"/>
              <a:t>, используя </a:t>
            </a:r>
            <a:r>
              <a:rPr lang="en-US" sz="1200" i="1" dirty="0" err="1"/>
              <a:t>Jwts.builder</a:t>
            </a:r>
            <a:r>
              <a:rPr lang="en-US" sz="1200" i="1" dirty="0" smtClean="0"/>
              <a:t>()</a:t>
            </a:r>
            <a:endParaRPr lang="ru-RU" sz="1200" i="1" dirty="0" smtClean="0"/>
          </a:p>
          <a:p>
            <a:pPr marL="1257300" lvl="2" indent="-457200"/>
            <a:r>
              <a:rPr lang="ru-RU" sz="1200" dirty="0" smtClean="0"/>
              <a:t>Необходимо задать </a:t>
            </a:r>
            <a:r>
              <a:rPr lang="en-US" sz="1200" i="1" dirty="0" smtClean="0"/>
              <a:t>username</a:t>
            </a:r>
            <a:r>
              <a:rPr lang="en-US" sz="1200" dirty="0" smtClean="0"/>
              <a:t> </a:t>
            </a:r>
            <a:r>
              <a:rPr lang="ru-RU" sz="1200" dirty="0" smtClean="0"/>
              <a:t>в </a:t>
            </a:r>
            <a:r>
              <a:rPr lang="en-US" sz="1200" i="1" dirty="0" smtClean="0"/>
              <a:t>Subject</a:t>
            </a:r>
            <a:r>
              <a:rPr lang="ru-RU" sz="1200" dirty="0"/>
              <a:t>,</a:t>
            </a:r>
            <a:r>
              <a:rPr lang="ru-RU" sz="1200" dirty="0" smtClean="0"/>
              <a:t> Роль в </a:t>
            </a:r>
            <a:r>
              <a:rPr lang="en-US" sz="1200" i="1" dirty="0" smtClean="0"/>
              <a:t>Claims</a:t>
            </a:r>
            <a:r>
              <a:rPr lang="ru-RU" sz="1200" dirty="0" smtClean="0"/>
              <a:t>, и </a:t>
            </a:r>
            <a:r>
              <a:rPr lang="en-US" sz="1200" i="1" dirty="0" smtClean="0"/>
              <a:t>Expiration</a:t>
            </a:r>
            <a:r>
              <a:rPr lang="ru-RU" sz="1200" dirty="0" smtClean="0"/>
              <a:t>, используя значение из </a:t>
            </a:r>
            <a:r>
              <a:rPr lang="en-US" sz="1200" dirty="0" smtClean="0"/>
              <a:t>property</a:t>
            </a:r>
            <a:endParaRPr lang="ru-RU" sz="1200" dirty="0" smtClean="0"/>
          </a:p>
          <a:p>
            <a:pPr marL="1257300" lvl="2" indent="-457200"/>
            <a:r>
              <a:rPr lang="ru-RU" sz="1200" dirty="0" smtClean="0"/>
              <a:t>Далее необходимо зашифровать </a:t>
            </a:r>
            <a:r>
              <a:rPr lang="ru-RU" sz="1200" dirty="0" err="1" smtClean="0"/>
              <a:t>токен</a:t>
            </a:r>
            <a:r>
              <a:rPr lang="ru-RU" sz="1200" dirty="0" smtClean="0"/>
              <a:t> секретом и преобразовать в строку, используя </a:t>
            </a:r>
            <a:r>
              <a:rPr lang="en-US" sz="1200" i="1" dirty="0"/>
              <a:t>.</a:t>
            </a:r>
            <a:r>
              <a:rPr lang="en-US" sz="1200" i="1" dirty="0" err="1"/>
              <a:t>signWith</a:t>
            </a:r>
            <a:r>
              <a:rPr lang="en-US" sz="1200" i="1" dirty="0"/>
              <a:t>(SignatureAlgorithm.HS512, secret).compact</a:t>
            </a:r>
            <a:r>
              <a:rPr lang="en-US" sz="1200" i="1" dirty="0" smtClean="0"/>
              <a:t>()</a:t>
            </a:r>
            <a:endParaRPr lang="ru-RU" sz="1200" dirty="0" smtClean="0"/>
          </a:p>
          <a:p>
            <a:pPr marL="857250" lvl="1" indent="-457200"/>
            <a:r>
              <a:rPr lang="ru-RU" sz="1200" dirty="0" smtClean="0"/>
              <a:t>Создать </a:t>
            </a:r>
            <a:r>
              <a:rPr lang="ru-RU" sz="1200" dirty="0"/>
              <a:t>метод </a:t>
            </a:r>
            <a:r>
              <a:rPr lang="en-US" sz="1200" i="1" dirty="0"/>
              <a:t>public </a:t>
            </a:r>
            <a:r>
              <a:rPr lang="en-US" sz="1200" i="1" dirty="0" err="1"/>
              <a:t>UserDetails</a:t>
            </a:r>
            <a:r>
              <a:rPr lang="en-US" sz="1200" i="1" dirty="0"/>
              <a:t> </a:t>
            </a:r>
            <a:r>
              <a:rPr lang="en-US" sz="1200" i="1" dirty="0" err="1"/>
              <a:t>parseJwtToken</a:t>
            </a:r>
            <a:r>
              <a:rPr lang="en-US" sz="1200" i="1" dirty="0"/>
              <a:t>(String token) </a:t>
            </a:r>
            <a:endParaRPr lang="ru-RU" sz="1200" i="1" dirty="0"/>
          </a:p>
          <a:p>
            <a:pPr marL="1257300" lvl="2" indent="-457200"/>
            <a:r>
              <a:rPr lang="ru-RU" sz="1200" dirty="0"/>
              <a:t>Получить значение </a:t>
            </a:r>
            <a:r>
              <a:rPr lang="ru-RU" sz="1200" dirty="0" err="1"/>
              <a:t>токена</a:t>
            </a:r>
            <a:r>
              <a:rPr lang="ru-RU" sz="1200" dirty="0"/>
              <a:t>, отбросив префикс </a:t>
            </a:r>
            <a:r>
              <a:rPr lang="en-US" sz="1200" i="1" dirty="0"/>
              <a:t>"Bearer </a:t>
            </a:r>
            <a:r>
              <a:rPr lang="en-US" sz="1200" i="1" dirty="0" smtClean="0"/>
              <a:t>"</a:t>
            </a:r>
            <a:endParaRPr lang="ru-RU" sz="1200" dirty="0"/>
          </a:p>
          <a:p>
            <a:pPr marL="1257300" lvl="2" indent="-457200"/>
            <a:r>
              <a:rPr lang="ru-RU" sz="1200" dirty="0" err="1"/>
              <a:t>Распарсить</a:t>
            </a:r>
            <a:r>
              <a:rPr lang="ru-RU" sz="1200" dirty="0"/>
              <a:t> </a:t>
            </a:r>
            <a:r>
              <a:rPr lang="ru-RU" sz="1200" dirty="0" err="1"/>
              <a:t>токен</a:t>
            </a:r>
            <a:r>
              <a:rPr lang="ru-RU" sz="1200" dirty="0"/>
              <a:t> в специальный объект</a:t>
            </a:r>
            <a:r>
              <a:rPr lang="ru-RU" sz="1200" i="1" dirty="0"/>
              <a:t/>
            </a:r>
            <a:br>
              <a:rPr lang="ru-RU" sz="1200" i="1" dirty="0"/>
            </a:br>
            <a:r>
              <a:rPr lang="en-US" sz="1200" i="1" dirty="0"/>
              <a:t>Claims </a:t>
            </a:r>
            <a:r>
              <a:rPr lang="en-US" sz="1200" i="1" dirty="0" err="1"/>
              <a:t>claims</a:t>
            </a:r>
            <a:r>
              <a:rPr lang="en-US" sz="1200" i="1" dirty="0"/>
              <a:t> = </a:t>
            </a:r>
            <a:r>
              <a:rPr lang="en-US" sz="1200" i="1" dirty="0" err="1"/>
              <a:t>Jwts.parser</a:t>
            </a:r>
            <a:r>
              <a:rPr lang="en-US" sz="1200" i="1" dirty="0"/>
              <a:t>().</a:t>
            </a:r>
            <a:r>
              <a:rPr lang="en-US" sz="1200" i="1" dirty="0" err="1"/>
              <a:t>setSigningKey</a:t>
            </a:r>
            <a:r>
              <a:rPr lang="en-US" sz="1200" i="1" dirty="0"/>
              <a:t>(secret).</a:t>
            </a:r>
            <a:r>
              <a:rPr lang="en-US" sz="1200" i="1" dirty="0" err="1"/>
              <a:t>parseClaimsJws</a:t>
            </a:r>
            <a:r>
              <a:rPr lang="en-US" sz="1200" i="1" dirty="0"/>
              <a:t>(</a:t>
            </a:r>
            <a:r>
              <a:rPr lang="en-US" sz="1200" i="1" dirty="0" err="1"/>
              <a:t>jwtToken</a:t>
            </a:r>
            <a:r>
              <a:rPr lang="en-US" sz="1200" i="1" dirty="0"/>
              <a:t>).</a:t>
            </a:r>
            <a:r>
              <a:rPr lang="en-US" sz="1200" i="1" dirty="0" err="1"/>
              <a:t>getBody</a:t>
            </a:r>
            <a:r>
              <a:rPr lang="en-US" sz="1200" i="1" dirty="0"/>
              <a:t>();</a:t>
            </a:r>
            <a:endParaRPr lang="ru-RU" sz="1200" i="1" dirty="0"/>
          </a:p>
          <a:p>
            <a:pPr marL="1257300" lvl="2" indent="-457200"/>
            <a:r>
              <a:rPr lang="ru-RU" sz="1200" dirty="0"/>
              <a:t>Создать</a:t>
            </a:r>
            <a:r>
              <a:rPr lang="en-US" sz="1200" dirty="0"/>
              <a:t> </a:t>
            </a:r>
            <a:r>
              <a:rPr lang="ru-RU" sz="1200" dirty="0"/>
              <a:t>и вернуть экземпляр объекта</a:t>
            </a:r>
            <a:r>
              <a:rPr lang="ru-RU" sz="1200" i="1" dirty="0"/>
              <a:t> </a:t>
            </a:r>
            <a:r>
              <a:rPr lang="en-US" sz="1200" i="1" dirty="0"/>
              <a:t>User</a:t>
            </a:r>
            <a:r>
              <a:rPr lang="ru-RU" sz="1200" dirty="0"/>
              <a:t>, задав </a:t>
            </a:r>
            <a:r>
              <a:rPr lang="en-US" sz="1200" i="1" dirty="0"/>
              <a:t>username (</a:t>
            </a:r>
            <a:r>
              <a:rPr lang="en-US" sz="1200" i="1" dirty="0" err="1"/>
              <a:t>getSubject</a:t>
            </a:r>
            <a:r>
              <a:rPr lang="en-US" sz="1200" i="1" dirty="0"/>
              <a:t>()) </a:t>
            </a:r>
            <a:r>
              <a:rPr lang="ru-RU" sz="1200" dirty="0"/>
              <a:t>и роль </a:t>
            </a:r>
            <a:r>
              <a:rPr lang="ru-RU" sz="1200" i="1" dirty="0"/>
              <a:t>(</a:t>
            </a:r>
            <a:r>
              <a:rPr lang="en-US" sz="1200" i="1" dirty="0"/>
              <a:t>get("Authority", </a:t>
            </a:r>
            <a:r>
              <a:rPr lang="en-US" sz="1200" i="1" dirty="0" err="1"/>
              <a:t>String.class</a:t>
            </a:r>
            <a:r>
              <a:rPr lang="ru-RU" sz="1200" i="1" dirty="0"/>
              <a:t>)</a:t>
            </a:r>
          </a:p>
          <a:p>
            <a:pPr marL="0" indent="0">
              <a:buNone/>
            </a:pPr>
            <a:r>
              <a:rPr lang="ru-RU" sz="1200" dirty="0"/>
              <a:t/>
            </a:r>
            <a:br>
              <a:rPr lang="ru-RU" sz="1200" dirty="0"/>
            </a:br>
            <a:endParaRPr lang="ru-RU" sz="1200" i="1" dirty="0" smtClean="0"/>
          </a:p>
          <a:p>
            <a:pPr marL="1257300" lvl="2" indent="-457200"/>
            <a:endParaRPr lang="ru-RU" sz="1200" i="1" dirty="0"/>
          </a:p>
          <a:p>
            <a:pPr marL="457200" indent="-457200">
              <a:buFont typeface="+mj-lt"/>
              <a:buAutoNum type="arabicPeriod"/>
            </a:pPr>
            <a:endParaRPr lang="ru-RU" sz="12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59465"/>
            <a:ext cx="8856984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JWT token </a:t>
            </a:r>
            <a:r>
              <a:rPr lang="en-US" dirty="0" err="1" smtClean="0"/>
              <a:t>auth</a:t>
            </a:r>
            <a:r>
              <a:rPr lang="ru-RU" dirty="0" smtClean="0"/>
              <a:t> (на основе </a:t>
            </a:r>
            <a:r>
              <a:rPr lang="en-US" dirty="0" err="1" smtClean="0"/>
              <a:t>UserDetails</a:t>
            </a:r>
            <a:r>
              <a:rPr lang="en-US" dirty="0" smtClean="0"/>
              <a:t> </a:t>
            </a:r>
            <a:r>
              <a:rPr lang="en-US" dirty="0" err="1" smtClean="0"/>
              <a:t>auth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8741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Другая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0000"/>
      </a:accent1>
      <a:accent2>
        <a:srgbClr val="FF0000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16154E-A0DF-4D27-AFD4-D3380C4344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502</Words>
  <Application>Microsoft Office PowerPoint</Application>
  <PresentationFormat>Экран (4:3)</PresentationFormat>
  <Paragraphs>68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MS PGothic</vt:lpstr>
      <vt:lpstr>Arial</vt:lpstr>
      <vt:lpstr>Calibri</vt:lpstr>
      <vt:lpstr>Corbel</vt:lpstr>
      <vt:lpstr>DesignTemplate</vt:lpstr>
      <vt:lpstr>SPRING SECURITY</vt:lpstr>
      <vt:lpstr>Basic auth</vt:lpstr>
      <vt:lpstr>UserDetails auth (на основе basic auth)</vt:lpstr>
      <vt:lpstr>JWT token auth (на основе UserDetails auth)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2019-06-16T09:48:52Z</dcterms:created>
  <dcterms:modified xsi:type="dcterms:W3CDTF">2020-12-20T20:20:45Z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