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5011" autoAdjust="0"/>
  </p:normalViewPr>
  <p:slideViewPr>
    <p:cSldViewPr>
      <p:cViewPr varScale="1">
        <p:scale>
          <a:sx n="97" d="100"/>
          <a:sy n="97" d="100"/>
        </p:scale>
        <p:origin x="1650" y="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12/13/2020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ru-RU" noProof="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61386" y="5229225"/>
            <a:ext cx="7577814" cy="1470025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sz="2000" kern="0" dirty="0" err="1"/>
              <a:t>Artem</a:t>
            </a:r>
            <a:r>
              <a:rPr lang="en-US" sz="2000" kern="0" dirty="0"/>
              <a:t> </a:t>
            </a:r>
            <a:r>
              <a:rPr lang="en-US" sz="2000" kern="0" dirty="0" err="1"/>
              <a:t>Chukin</a:t>
            </a:r>
            <a:endParaRPr lang="ru-RU" sz="2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/>
              <a:t>Добавить в зависимости </a:t>
            </a:r>
            <a:r>
              <a:rPr lang="en-US" sz="1400" i="1" dirty="0"/>
              <a:t>spring-boot-starter-security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i="1" dirty="0"/>
              <a:t>spring-security-test</a:t>
            </a:r>
            <a:r>
              <a:rPr lang="ru-RU" sz="1400" dirty="0"/>
              <a:t> для тестов.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Добавить класс, наследник </a:t>
            </a:r>
            <a:r>
              <a:rPr lang="en-US" sz="1400" i="1" dirty="0" err="1">
                <a:cs typeface="Arial" panose="020B0604020202020204" pitchFamily="34" charset="0"/>
              </a:rPr>
              <a:t>WebSecurityConfigurerAdapter</a:t>
            </a:r>
            <a:r>
              <a:rPr lang="ru-RU" sz="1400" dirty="0"/>
              <a:t>, переопределить его методы</a:t>
            </a:r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AuthenticationManagerBuilder</a:t>
            </a:r>
            <a:r>
              <a:rPr lang="en-US" sz="1400" i="1" dirty="0"/>
              <a:t> auth)</a:t>
            </a:r>
            <a:endParaRPr lang="ru-RU" sz="1400" i="1" dirty="0"/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HttpSecurity</a:t>
            </a:r>
            <a:r>
              <a:rPr lang="en-US" sz="1400" i="1" dirty="0"/>
              <a:t> http)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 первом переопределенном методе сконфигурировать </a:t>
            </a:r>
            <a:r>
              <a:rPr lang="en-US" sz="1400" i="1" dirty="0" err="1"/>
              <a:t>AuthenticationManager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С помощью статического метода </a:t>
            </a:r>
            <a:r>
              <a:rPr lang="en-US" sz="1400" i="1" dirty="0" err="1"/>
              <a:t>PasswordEncoderFactories.createDelegatingPasswordEncoder</a:t>
            </a:r>
            <a:r>
              <a:rPr lang="en-US" sz="1400" i="1" dirty="0"/>
              <a:t>()</a:t>
            </a:r>
            <a:r>
              <a:rPr lang="ru-RU" sz="1400" dirty="0"/>
              <a:t> создать инстанс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Последовательно задать экземпляру </a:t>
            </a:r>
            <a:r>
              <a:rPr lang="en-US" sz="1400" i="1" dirty="0" err="1"/>
              <a:t>AuthenticationManagerBuilder</a:t>
            </a:r>
            <a:r>
              <a:rPr lang="ru-RU" sz="1400" i="1" dirty="0"/>
              <a:t>:</a:t>
            </a:r>
          </a:p>
          <a:p>
            <a:pPr marL="1257300" lvl="2" indent="-457200"/>
            <a:r>
              <a:rPr lang="ru-RU" sz="1400" dirty="0"/>
              <a:t>Режим аутентификации в памяти</a:t>
            </a:r>
          </a:p>
          <a:p>
            <a:pPr marL="1257300" lvl="2" indent="-457200"/>
            <a:r>
              <a:rPr lang="ru-RU" sz="1400" dirty="0"/>
              <a:t>Экземпляр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Пользователя </a:t>
            </a:r>
            <a:r>
              <a:rPr lang="en-US" sz="1400" i="1" dirty="0"/>
              <a:t>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И пользователя </a:t>
            </a:r>
            <a:r>
              <a:rPr lang="en-US" sz="1400" i="1" dirty="0"/>
              <a:t>superuser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SUPERUSER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Во втором переопределенном методе 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/>
              <a:t>csrf</a:t>
            </a:r>
            <a:endParaRPr lang="en-US" sz="1400" dirty="0"/>
          </a:p>
          <a:p>
            <a:pPr marL="857250" lvl="1" indent="-457200"/>
            <a:r>
              <a:rPr lang="ru-RU" sz="1400" dirty="0"/>
              <a:t>Задать конфигурацию авторизации запросов с использованием </a:t>
            </a:r>
            <a:r>
              <a:rPr lang="en-US" sz="1400" dirty="0" err="1"/>
              <a:t>antMatchers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/>
              <a:t>POST /contract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DELETE /contract/*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GET /contract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en-US" sz="1400" dirty="0"/>
              <a:t>GET/contract/*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ru-RU" sz="1400" dirty="0"/>
              <a:t>Остальные запросы запретить</a:t>
            </a:r>
            <a:r>
              <a:rPr lang="en-US" sz="1400" dirty="0"/>
              <a:t> </a:t>
            </a:r>
            <a:endParaRPr lang="ru-RU" sz="1400" dirty="0"/>
          </a:p>
          <a:p>
            <a:pPr marL="457200" indent="-457200"/>
            <a:r>
              <a:rPr lang="ru-RU" sz="1400" dirty="0"/>
              <a:t>В тестах для базовой аутентификации использовать метод</a:t>
            </a:r>
            <a:br>
              <a:rPr lang="en-US" sz="1400" dirty="0"/>
            </a:br>
            <a:r>
              <a:rPr lang="en-US" sz="1400" i="1" dirty="0" err="1"/>
              <a:t>TestRestTemplate</a:t>
            </a:r>
            <a:r>
              <a:rPr lang="en-US" sz="1400" i="1" dirty="0"/>
              <a:t> </a:t>
            </a:r>
            <a:r>
              <a:rPr lang="en-US" sz="1400" i="1" dirty="0" err="1"/>
              <a:t>withBasicAuth</a:t>
            </a:r>
            <a:r>
              <a:rPr lang="en-US" sz="1400" i="1" dirty="0"/>
              <a:t>(String username, String password)</a:t>
            </a:r>
            <a:endParaRPr lang="ru-RU" sz="1400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</a:t>
            </a:r>
          </a:p>
        </p:txBody>
      </p:sp>
    </p:spTree>
    <p:extLst>
      <p:ext uri="{BB962C8B-B14F-4D97-AF65-F5344CB8AC3E}">
        <p14:creationId xmlns:p14="http://schemas.microsoft.com/office/powerpoint/2010/main" val="276309647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138</Words>
  <Application>Microsoft Office PowerPoint</Application>
  <PresentationFormat>Экран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Corbel</vt:lpstr>
      <vt:lpstr>DesignTemplate</vt:lpstr>
      <vt:lpstr>SPRING SECURITY</vt:lpstr>
      <vt:lpstr>Basic auth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2019-06-16T09:48:52Z</dcterms:created>
  <dcterms:modified xsi:type="dcterms:W3CDTF">2020-12-13T21:13:54Z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