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32C68-C78D-EECA-CAB6-713D0E5CB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D44A09-29D7-CB3C-5348-BEDAA5417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F5A906-6E68-02BA-4B49-0F140180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9294-A43F-44B0-92FD-5CD67B72018B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34A061-27FE-BCA0-08AF-61387C46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88C940-D465-CDD3-C353-4D12E526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5A1E-3A44-4A76-A375-D98F6AECF3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4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7BCE36-3087-5D81-709D-ABF5921A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A927F5-F66F-9DDA-CBC4-72700DCD2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0A98DF-1A6A-9B2F-6880-384285D7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9294-A43F-44B0-92FD-5CD67B72018B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B887EE-F043-8E69-6323-DC616B33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1AFD66-133C-4FF2-4134-91C025E3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5A1E-3A44-4A76-A375-D98F6AECF3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45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98A488F-6367-4064-49EF-127C830F1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595208-7219-087D-AA2F-B9F4C97DE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DDCDB9-046B-52EA-8A38-24D62E15D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9294-A43F-44B0-92FD-5CD67B72018B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BD46A0-D372-9662-1E2F-8C1562B9E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BF511F-9763-451A-8A50-E15000D2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5A1E-3A44-4A76-A375-D98F6AECF3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36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3AAC6-0EA7-7B00-CFC4-1FA658F3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EACFD1-436A-70D9-9EE4-478C16DFE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FC71AB-530C-7CC2-A724-B04FCA62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9294-A43F-44B0-92FD-5CD67B72018B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D8D647-19ED-B034-747B-D14EF9B0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921803-14B3-58DA-B7C7-642FBF39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5A1E-3A44-4A76-A375-D98F6AECF3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18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E521B-B2C2-78EE-881E-CCD87929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8A7E1C-7BE3-3151-08C8-CB9605A77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223944-A44F-FF44-F53D-E2B65F04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9294-A43F-44B0-92FD-5CD67B72018B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58B34B-DCF4-16CC-499D-7FF5103A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9CD458-749B-805D-9A13-E5F46F39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5A1E-3A44-4A76-A375-D98F6AECF3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23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00772-96E8-07A3-0B6C-08639F88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850FD9-9BBD-F548-975B-C6843E7FA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893AF7-B761-8770-C0F0-3EC46DE64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EEF672-C7B0-6BEB-8340-8401DAC2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9294-A43F-44B0-92FD-5CD67B72018B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8D3BB2-7D42-BEC1-D6DE-04103B18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67E231-1367-5457-6C7F-8BDF3975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5A1E-3A44-4A76-A375-D98F6AECF3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60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0C4A1A-B45E-C2E4-E1FE-06BB9DB8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145A45-7680-20DA-DDAF-41B573C44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9C1EBB-E3C2-9E99-03D5-FE15FC450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B061C1-C425-5A47-7DA4-8C5B4BAE0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EEEEC8-EA96-7A0B-01CB-2FA99C723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3321E13-585A-6005-6FEA-4152AEB7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9294-A43F-44B0-92FD-5CD67B72018B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16E177F-6FD1-C7DD-2281-7F6294C6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00A4054-D454-598E-0183-EB61C716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5A1E-3A44-4A76-A375-D98F6AECF3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91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646F7-579F-461C-5CBA-F8E46C1E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3D38B3-83A8-C14F-6759-2ED156E05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9294-A43F-44B0-92FD-5CD67B72018B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BBEA939-9720-AEEC-C40B-CEEF633D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4B133A-79B7-1912-BF33-A13D0B95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5A1E-3A44-4A76-A375-D98F6AECF3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95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976C7F7-0D19-C0D1-8B62-BF9AC7ED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9294-A43F-44B0-92FD-5CD67B72018B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0E76664-91CD-16F0-947B-2906A2B3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F8D7D7-A559-EFB5-2B65-3ED9346E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5A1E-3A44-4A76-A375-D98F6AECF3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60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80B8E-FB54-B553-9ACB-233EFF25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76E529-3EB7-075D-F667-93675A52B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8C3373-2F56-EFCA-FB43-262A70D71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5BAE8E-B426-F2E1-8C57-BA3A7F3B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9294-A43F-44B0-92FD-5CD67B72018B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B3A307-D60E-DB33-1B84-D5FF85E3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8A05BB-51C3-9BB5-3E2D-5A842E49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5A1E-3A44-4A76-A375-D98F6AECF3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23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9D74B-9BA0-E7E7-1719-066F9541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5DA30D2-4A52-3C88-FDDB-B32EC4695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A30352-6CAF-57D8-4974-BE12D0A62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CAFD9E-8CEC-3827-4BFF-23F803DC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9294-A43F-44B0-92FD-5CD67B72018B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66A4C8-36F3-9EAE-24C5-8D70CD48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0AD21D-7FAE-CD2B-2604-8D214733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5A1E-3A44-4A76-A375-D98F6AECF3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00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41F5CD-B8FB-63A6-1A11-236330923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957510-2BC4-9106-3C6A-E94B3DF7B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8E809D-80CC-B1E0-12E9-12741D2ED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49294-A43F-44B0-92FD-5CD67B72018B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B9CE31-4089-7467-B2B1-0283B4437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88D8AF-C162-5EAA-BFA6-7A7B63433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F5A1E-3A44-4A76-A375-D98F6AECF3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4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6BA34-DE44-31DB-65F9-A81818C34D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A-posteriori error estimates for finite element method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B54301-FF8D-3291-C2E0-4BDA4A132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Babuška</a:t>
            </a:r>
            <a:r>
              <a:rPr lang="en-US" dirty="0"/>
              <a:t> and W. C. </a:t>
            </a:r>
            <a:r>
              <a:rPr lang="en-US" dirty="0" err="1"/>
              <a:t>Rheinboldt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487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E4890-72B5-290E-A6D2-72BF5892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results of the paper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C9C456-A54A-B6E3-350B-99B003C4E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for the error of the FEM solution</a:t>
            </a:r>
          </a:p>
          <a:p>
            <a:r>
              <a:rPr lang="en-US" dirty="0"/>
              <a:t>More accurate than simple residual</a:t>
            </a:r>
          </a:p>
          <a:p>
            <a:r>
              <a:rPr lang="en-US" dirty="0"/>
              <a:t>The user can be assured the necessary tolerance was achieved</a:t>
            </a:r>
          </a:p>
          <a:p>
            <a:r>
              <a:rPr lang="en-US" dirty="0"/>
              <a:t>The user can find optimal mesh size refining the grid until the tolerance is achieved</a:t>
            </a:r>
          </a:p>
          <a:p>
            <a:r>
              <a:rPr lang="en-US" dirty="0"/>
              <a:t>Local distribution of error shows where mesh refinement is needed (for non-regular grids)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846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FBCF5-84E8-DC70-F14C-B2A7B298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Problem statement and assumptions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E1A464C-65DD-F4E8-0E7A-B200AF42A5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:0&lt;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nary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𝑑𝑢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𝑑𝑥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&lt;1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/>
                  <a:t> – continuous functions on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ba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0&lt;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&lt;∞</m:t>
                          </m:r>
                          <m:r>
                            <m:rPr>
                              <m:nor/>
                            </m:rPr>
                            <a:rPr lang="en-US" b="0" dirty="0"/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bar>
                            <m:barPr>
                              <m:pos m:val="to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bar>
                        </m:e>
                      </m:mr>
                    </m:m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&lt;∞</m:t>
                          </m:r>
                          <m:r>
                            <m:rPr>
                              <m:nor/>
                            </m:rPr>
                            <a:rPr lang="en-US" b="0" dirty="0"/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bar>
                            <m:barPr>
                              <m:pos m:val="to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bar>
                        </m:e>
                      </m:mr>
                    </m:m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E1A464C-65DD-F4E8-0E7A-B200AF42A5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88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F2BFD0-9DC5-4F36-4CEB-69513428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summary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90760EA-0FF6-9630-4A28-34E7633260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paper defines error indicators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b="0" dirty="0"/>
                  <a:t>– show local error in each cell</a:t>
                </a:r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4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24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:r>
                  <a:rPr lang="en-US" b="0" dirty="0"/>
                  <a:t>– local residual</a:t>
                </a:r>
              </a:p>
              <a:p>
                <a:r>
                  <a:rPr lang="en-US" dirty="0"/>
                  <a:t>Total error estimate: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90760EA-0FF6-9630-4A28-34E7633260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04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7B0AD-C806-2738-0306-DE1CEFB9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4B9775C-DFF4-39DF-2F31-AA03F3112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9" y="2058042"/>
            <a:ext cx="4451776" cy="333883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3316F7-CA45-22CF-D1F4-65EA268E6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663" y="2108957"/>
            <a:ext cx="4316003" cy="323700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09CEE08-BB64-BA4A-D16F-5577A38C1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169" y="2159873"/>
            <a:ext cx="4155831" cy="323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590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148</Words>
  <Application>Microsoft Office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Тема Office</vt:lpstr>
      <vt:lpstr>A-posteriori error estimates for finite element method</vt:lpstr>
      <vt:lpstr>Main results of the paper</vt:lpstr>
      <vt:lpstr>Problem statement and assumptions</vt:lpstr>
      <vt:lpstr>Brief summary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A-posteriori error estimates for finite element method</dc:title>
  <dc:creator>Artem Vergazov</dc:creator>
  <cp:lastModifiedBy>Artem Vergazov</cp:lastModifiedBy>
  <cp:revision>15</cp:revision>
  <dcterms:created xsi:type="dcterms:W3CDTF">2022-10-25T02:52:48Z</dcterms:created>
  <dcterms:modified xsi:type="dcterms:W3CDTF">2022-10-25T03:23:18Z</dcterms:modified>
</cp:coreProperties>
</file>