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335" r:id="rId3"/>
    <p:sldId id="343" r:id="rId4"/>
    <p:sldId id="344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42" r:id="rId13"/>
    <p:sldId id="338" r:id="rId14"/>
    <p:sldId id="339" r:id="rId15"/>
    <p:sldId id="337" r:id="rId16"/>
    <p:sldId id="336" r:id="rId17"/>
    <p:sldId id="353" r:id="rId18"/>
    <p:sldId id="333" r:id="rId19"/>
    <p:sldId id="334" r:id="rId20"/>
    <p:sldId id="340" r:id="rId21"/>
    <p:sldId id="341" r:id="rId22"/>
    <p:sldId id="354" r:id="rId23"/>
  </p:sldIdLst>
  <p:sldSz cx="28800425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chematic" id="{3241AC90-F98D-4BD2-B9ED-0118922F1EED}">
          <p14:sldIdLst>
            <p14:sldId id="335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42"/>
            <p14:sldId id="338"/>
            <p14:sldId id="339"/>
            <p14:sldId id="337"/>
            <p14:sldId id="336"/>
          </p14:sldIdLst>
        </p14:section>
        <p14:section name="Schematic AP removal" id="{EC349ABF-2B95-4B73-B07F-C769BC4962E9}">
          <p14:sldIdLst>
            <p14:sldId id="353"/>
          </p14:sldIdLst>
        </p14:section>
        <p14:section name="Review comments" id="{EFE9B34B-4519-4A31-81DC-22E405D018C7}">
          <p14:sldIdLst>
            <p14:sldId id="333"/>
            <p14:sldId id="334"/>
          </p14:sldIdLst>
        </p14:section>
        <p14:section name="Removal Picture" id="{7D42774B-3244-46FE-8540-AD87636C52D0}">
          <p14:sldIdLst>
            <p14:sldId id="340"/>
            <p14:sldId id="341"/>
          </p14:sldIdLst>
        </p14:section>
        <p14:section name="Real-World Example" id="{4141C058-34AA-46D0-BA52-C24B81F4D0AD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9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8F8"/>
    <a:srgbClr val="D6F3F2"/>
    <a:srgbClr val="F6FCFC"/>
    <a:srgbClr val="84817A"/>
    <a:srgbClr val="485460"/>
    <a:srgbClr val="C7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 autoAdjust="0"/>
    <p:restoredTop sz="95172" autoAdjust="0"/>
  </p:normalViewPr>
  <p:slideViewPr>
    <p:cSldViewPr snapToGrid="0">
      <p:cViewPr varScale="1">
        <p:scale>
          <a:sx n="39" d="100"/>
          <a:sy n="39" d="100"/>
        </p:scale>
        <p:origin x="110" y="1118"/>
      </p:cViewPr>
      <p:guideLst>
        <p:guide orient="horz" pos="2614"/>
        <p:guide pos="90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4286250" y="1143000"/>
            <a:ext cx="15430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44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B7D0-8A9A-684A-6B7B-59D63A3BA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45397-1F3A-AB07-B9B8-070B44C9D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68EB8-5775-D1B0-2C91-32D3C37B6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D448C-E439-1E78-EDDF-7B9360F2D0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08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75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20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866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39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1393-6287-891A-C421-A86283D7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7EDD3-9915-49EA-D2F6-FC26FF421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D8EB8-4B1A-0E46-7EE9-35391D71E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4E375-BACC-5705-62F5-2425D985F5D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43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15A7B-84DF-3CD3-6E8D-EF57183C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D199D-C528-E415-0475-3C8A2C11E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3B2FB-85B6-5C1C-E22B-D4718A945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A27A7-A704-6271-2941-462F117B2D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51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33AAD-353E-3F33-A87F-ABE418CA6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558B2-F8E7-7D37-874C-237FFE0B6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A65AF-8E5C-F1C2-17D5-A9D46762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4601-FF53-4CA4-D6D5-4E20D36600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73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1430-8930-A972-ED33-BC5D46FC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47477-F420-DA79-F1AA-AD0D80E85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9DAE5-558C-5214-33ED-7740B25DA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1425-C30E-B3C4-4B5A-3F6D6E9494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49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0339-35C6-C0F0-0B2F-07B9F4D1C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9E666-FAE1-79F2-4ABD-C727570BE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BBA7E-B510-0735-8820-F5585E05E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CF900-ED8F-5152-33F4-9E4C79C6AF4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90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7073F-1666-D52D-3DBD-3EAB44D0D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AA0BB-CACC-85AF-535E-804CD0CEC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1BD92-9F8E-0AA7-1824-3589415A0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92E4F-D8AF-EAAD-6532-FB45D97160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10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BA323-26AD-424B-F113-ACC07EFC7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AA25E-609A-593A-346E-0B147C61B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F0F88-5986-6427-F17B-F17A11C24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EF667-7617-6E34-BFD6-90448B43EC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59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BAA8-B88C-EF91-06EA-22380138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014D7-71F4-CA0F-C93D-29F7A3D3B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E494D-D539-C0FA-395D-2AD154237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CAFF-926F-951D-C754-58006EBC233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2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+partners" preserve="1">
  <p:cSld name="Cover+partner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25065630" y="1221674"/>
            <a:ext cx="2939365" cy="15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19" y="3471578"/>
            <a:ext cx="28800433" cy="22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2485586" y="534027"/>
            <a:ext cx="18844732" cy="365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157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5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275972" marR="0" lvl="2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7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367963" marR="0" lvl="3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459956" marR="0" lvl="4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2485606" y="4699132"/>
            <a:ext cx="5805128" cy="367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238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57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54599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13500211" y="4858964"/>
            <a:ext cx="13230198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26653252" y="3620232"/>
            <a:ext cx="0" cy="123874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orient="horz" pos="20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1980046" y="1533188"/>
            <a:ext cx="24840369" cy="365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1782071" indent="0">
              <a:buNone/>
              <a:defRPr/>
            </a:lvl3pPr>
            <a:lvl4pPr marL="1099574" indent="0">
              <a:buNone/>
              <a:defRPr/>
            </a:lvl4pPr>
            <a:lvl5pPr marL="2604857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0034" y="5338162"/>
            <a:ext cx="17280256" cy="30663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4" userDrawn="1">
          <p15:clr>
            <a:srgbClr val="FBAE40"/>
          </p15:clr>
        </p15:guide>
        <p15:guide id="2" pos="90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2" y="5688021"/>
            <a:ext cx="28800425" cy="71435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7416565" y="306639"/>
            <a:ext cx="18538526" cy="508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788661" algn="l" rtl="0">
              <a:lnSpc>
                <a:spcPct val="90000"/>
              </a:lnSpc>
              <a:spcBef>
                <a:spcPts val="238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382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1880923" y="2134380"/>
            <a:ext cx="2089430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238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477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1880931" y="2933574"/>
            <a:ext cx="5100078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82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25405230" y="856497"/>
            <a:ext cx="4989381" cy="388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23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24123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1880939" y="306648"/>
            <a:ext cx="4867660" cy="173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387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25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1880931" y="2497735"/>
            <a:ext cx="3010648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238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477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08402" y="4632942"/>
            <a:ext cx="1011415" cy="47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2" y="5688021"/>
            <a:ext cx="28800425" cy="71435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2216457" y="1197869"/>
            <a:ext cx="23304163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11465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25439954" y="598966"/>
            <a:ext cx="4559936" cy="439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68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27468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216448" y="729001"/>
            <a:ext cx="2304034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43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2216448" y="2111714"/>
            <a:ext cx="2304034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43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2216457" y="2565506"/>
            <a:ext cx="23304163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11465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2216457" y="3345014"/>
            <a:ext cx="23304163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11465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08402" y="4632942"/>
            <a:ext cx="1011415" cy="47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2" y="5688021"/>
            <a:ext cx="28800425" cy="71435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2216457" y="1197869"/>
            <a:ext cx="23304163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11465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25439954" y="598966"/>
            <a:ext cx="4559936" cy="439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68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27468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2216448" y="729001"/>
            <a:ext cx="2304034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43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2216448" y="2111714"/>
            <a:ext cx="2304034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43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2216457" y="2565506"/>
            <a:ext cx="23304163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11465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2216457" y="3345014"/>
            <a:ext cx="23304163" cy="54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11465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2216448" y="5022871"/>
            <a:ext cx="2304034" cy="310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43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589" y="5063302"/>
            <a:ext cx="595386" cy="21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85325" y="5063302"/>
            <a:ext cx="595386" cy="21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1559" y="5058661"/>
            <a:ext cx="595386" cy="21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6301138" y="5040763"/>
            <a:ext cx="5630872" cy="24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82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13497499" y="5040763"/>
            <a:ext cx="6018831" cy="24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82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20881264" y="5022863"/>
            <a:ext cx="6004294" cy="24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82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08402" y="4632942"/>
            <a:ext cx="1011415" cy="47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" y="5688021"/>
            <a:ext cx="28800425" cy="71435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698813" y="1719323"/>
            <a:ext cx="13710202" cy="164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157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14448848" y="3519258"/>
            <a:ext cx="10960160" cy="3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5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14448848" y="4297886"/>
            <a:ext cx="10960160" cy="11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091993" marR="0" lvl="0" indent="-5459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7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83984" marR="0" lvl="1" indent="-90999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75972" marR="0" lvl="2" indent="-849329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367963" marR="0" lvl="3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59956" marR="0" lvl="4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551947" marR="0" lvl="5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643939" marR="0" lvl="6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735930" marR="0" lvl="7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827917" marR="0" lvl="8" indent="-81899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2406149" y="925209"/>
            <a:ext cx="8223870" cy="29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38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382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5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47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508402" y="4632942"/>
            <a:ext cx="1011415" cy="47733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24082073" y="-1677458"/>
            <a:ext cx="9436740" cy="3354915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18367" tIns="109154" rIns="218367" bIns="10915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+partners" preserve="1">
  <p:cSld name="3_Cover+partner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2177413" y="153588"/>
            <a:ext cx="22375613" cy="22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8367" tIns="109154" rIns="218367" bIns="10915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52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39652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25065630" y="1221674"/>
            <a:ext cx="2939365" cy="15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19" y="3471578"/>
            <a:ext cx="28800433" cy="228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9" y="4858964"/>
            <a:ext cx="26730397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26653252" y="3620232"/>
            <a:ext cx="0" cy="123874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orient="horz" pos="209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1980046" y="1533188"/>
            <a:ext cx="24840369" cy="365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1782071" indent="0">
              <a:buNone/>
              <a:defRPr/>
            </a:lvl3pPr>
            <a:lvl4pPr marL="1099574" indent="0">
              <a:buNone/>
              <a:defRPr/>
            </a:lvl4pPr>
            <a:lvl5pPr marL="2604857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0034" y="5338162"/>
            <a:ext cx="17280256" cy="30663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14" userDrawn="1">
          <p15:clr>
            <a:srgbClr val="FBAE40"/>
          </p15:clr>
        </p15:guide>
        <p15:guide id="2" pos="907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1980046" y="306647"/>
            <a:ext cx="24840369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80046" y="1533188"/>
            <a:ext cx="24840369" cy="365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1980038" y="5338162"/>
            <a:ext cx="6480094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9540155" y="5338162"/>
            <a:ext cx="9720143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0340308" y="5338162"/>
            <a:ext cx="6480094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2" y="5688021"/>
            <a:ext cx="28800425" cy="71435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508402" y="4632942"/>
            <a:ext cx="1011415" cy="47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24082073" y="-1677458"/>
            <a:ext cx="9436740" cy="3354915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18367" tIns="109154" rIns="218367" bIns="10915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5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82496" marR="0" lvl="0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6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682496" marR="0" lvl="1" indent="-68249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6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2464563" marR="0" lvl="2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47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1782071" marR="0" lvl="3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5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3287346" marR="0" lvl="4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4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1980046" y="306647"/>
            <a:ext cx="24840369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80046" y="1533188"/>
            <a:ext cx="24840369" cy="365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1980038" y="5338162"/>
            <a:ext cx="6480094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9540155" y="5338162"/>
            <a:ext cx="9720143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0340308" y="5338162"/>
            <a:ext cx="6480094" cy="30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2" y="5688021"/>
            <a:ext cx="28800425" cy="71435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08402" y="4632942"/>
            <a:ext cx="1011415" cy="47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24082073" y="-1677458"/>
            <a:ext cx="9436740" cy="3354915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18367" tIns="109154" rIns="218367" bIns="10915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5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82496" marR="0" lvl="0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6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682496" marR="0" lvl="1" indent="-68249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6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2464563" marR="0" lvl="2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477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1782071" marR="0" lvl="3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5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3287346" marR="0" lvl="4" indent="-682496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4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4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AFF295C9-033F-2972-6A95-E348C5EA5138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23B9AD7F-6923-A9FC-CFDC-68696EA093F9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1E95385-CE65-0DF8-8054-C09A59DAB5C3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A49E62D-0771-C900-847F-BBA618CEBC01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98959C68-AA5D-2627-16E6-213DC6E1CF83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8FEBADB0-1856-260A-61A2-CB11C5F5E414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CC9E9DA-EA70-1A2A-6196-B284136FC7BD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81166E5-1BC3-8825-65C3-512E48578FD0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75D56EBE-EBFA-BE4E-CE37-BB2638B36E63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F5517121-DA07-7047-8184-983E937FFB36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EE57CAE1-94A0-4658-1766-A260F83E1B2F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7F30068-A1B7-DAE9-E26A-7EC083E43A7D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C2A2AC7-BE30-A987-D248-A689A1899ADE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BFEFA14-D981-5B18-EDD3-997AAB8A82B9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10FB89D-F2BE-46A7-3CC8-07E141D19E67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5BF78D8-8A7D-447B-5F38-1233B47375E1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38EC0A5B-6481-F746-FA35-2F39DD020E3B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6B6D4FD5-D517-40E1-C534-9EBA4D3385A6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5DFC3-98C0-7C3A-733E-837473C0351F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5DFC3-98C0-7C3A-733E-837473C0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66486E88-1D18-FEE6-3615-BB6924AE0714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68CE52D5-E6C2-C3D0-9256-F58E574345AB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7F831D96-A286-E6C3-DAF5-0E6BEADC229A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75FEF586-7A37-31B9-9CA3-E21E0A060ADB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C3FE0C01-8DF9-50B5-5E22-95028D451B9C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7F61AB6C-1616-1BB3-96BF-CB2D1E0E00F1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33D7A0BE-DED6-4258-8126-4EF74322410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AFFD1560-5F52-7372-1304-38D7B04CE72C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ED403C77-02C5-F64C-1C11-F6246424D4B8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62102122-6F83-5FF3-A0A3-6A65F0E1E897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48C74BF1-2F6A-7562-6C50-5F92BA37D48C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5AB305B1-52E6-127A-4A98-41B505F01C5F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96666975-231C-0267-35C9-7030C9155D96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7D7B1B07-9C5D-EC8D-05B0-E953428039D7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983072B5-B59A-D1E4-BC43-661F3AEFFD6C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54027121-9FB8-7036-F001-E6B5E202B41C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63EA6280-3229-461A-0B7A-0BD31F3DBA9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B0B5A317-BCB0-B311-98EA-EC695C6C7957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4D6451B9-05C8-DB57-467A-101BBCC30F4B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A273A0AD-003E-75E9-FC05-1FBD09890EA0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16188AD7-04AA-4988-9541-349782EF1CEC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558AC2E8-32BE-B18C-1517-54BBAA5E4D33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6C702AB7-1518-71D1-6D44-2D0B710B352E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4FA222B5-4C56-A225-B791-A551323C3154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10F80961-7B6F-4A4C-4F2F-C15AD0B1010F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5C3B16F9-66A4-F161-6629-3F791905EEA8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68D2E0C9-D189-FF7C-980F-2315E5010E56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141ABE7-4619-7002-6CD8-DA39B035CD8B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141ABE7-4619-7002-6CD8-DA39B035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B9BBF1-14B0-17D6-0517-9041FC60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302" y="1735558"/>
            <a:ext cx="14747847" cy="9921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BC7DF-C600-0396-D626-F688B9F8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99" y="-6132716"/>
            <a:ext cx="14747847" cy="5933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05AC62-A458-3136-D733-244F27978E60}"/>
                  </a:ext>
                </a:extLst>
              </p:cNvPr>
              <p:cNvSpPr txBox="1"/>
              <p:nvPr/>
            </p:nvSpPr>
            <p:spPr>
              <a:xfrm>
                <a:off x="15120724" y="-2541797"/>
                <a:ext cx="193635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733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627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05AC62-A458-3136-D733-244F2797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724" y="-2541797"/>
                <a:ext cx="1936358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E2B147-FDCF-2851-5A22-99F2DB897B6B}"/>
                  </a:ext>
                </a:extLst>
              </p:cNvPr>
              <p:cNvSpPr txBox="1"/>
              <p:nvPr/>
            </p:nvSpPr>
            <p:spPr>
              <a:xfrm>
                <a:off x="15120727" y="3159319"/>
                <a:ext cx="193635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733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2627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E2B147-FDCF-2851-5A22-99F2DB897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727" y="3159319"/>
                <a:ext cx="1936358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2B119F-5E65-DC96-DE7A-F9F4353DB610}"/>
                  </a:ext>
                </a:extLst>
              </p:cNvPr>
              <p:cNvSpPr txBox="1"/>
              <p:nvPr/>
            </p:nvSpPr>
            <p:spPr>
              <a:xfrm>
                <a:off x="12004983" y="5955457"/>
                <a:ext cx="193635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733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2627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2B119F-5E65-DC96-DE7A-F9F4353D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983" y="5955457"/>
                <a:ext cx="1936358" cy="974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0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F4517D-1C01-E087-BC53-8A438F19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Овал 97">
            <a:extLst>
              <a:ext uri="{FF2B5EF4-FFF2-40B4-BE49-F238E27FC236}">
                <a16:creationId xmlns:a16="http://schemas.microsoft.com/office/drawing/2014/main" id="{DBC4D112-280C-CC5C-2EB4-C35F58AFF7C4}"/>
              </a:ext>
            </a:extLst>
          </p:cNvPr>
          <p:cNvSpPr/>
          <p:nvPr/>
        </p:nvSpPr>
        <p:spPr>
          <a:xfrm>
            <a:off x="-3395542" y="201294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DE5BA376-CF6F-0179-FF90-71FEAC7C49B3}"/>
              </a:ext>
            </a:extLst>
          </p:cNvPr>
          <p:cNvSpPr/>
          <p:nvPr/>
        </p:nvSpPr>
        <p:spPr>
          <a:xfrm>
            <a:off x="-5956923" y="-155481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68FE8D39-65A2-3823-8489-9C6338DAEDFF}"/>
              </a:ext>
            </a:extLst>
          </p:cNvPr>
          <p:cNvSpPr/>
          <p:nvPr/>
        </p:nvSpPr>
        <p:spPr>
          <a:xfrm>
            <a:off x="-2513374" y="2012947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4318A222-4629-A953-9642-E268C03EF596}"/>
              </a:ext>
            </a:extLst>
          </p:cNvPr>
          <p:cNvSpPr/>
          <p:nvPr/>
        </p:nvSpPr>
        <p:spPr>
          <a:xfrm>
            <a:off x="-5956923" y="665015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DEAF7FD3-57B6-CF7E-9BBE-093115F7A80E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8706277" y="-811005"/>
            <a:ext cx="2875889" cy="2951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E6B627B3-9D11-D24F-3EDC-D93FFBEC0E3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5219439" y="-811005"/>
            <a:ext cx="2832599" cy="2951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02129B6E-57DC-88AB-2002-086770FCF2D0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5219439" y="2757325"/>
            <a:ext cx="2832599" cy="294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0014D73-57D5-D9FA-3362-9345563FCFC4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8706277" y="2757325"/>
            <a:ext cx="2875889" cy="294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B11A3471-6CF6-F702-7597-55ADC2925501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8579744" y="2448992"/>
            <a:ext cx="60663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0BEA421A-E677-1A92-7EB3-B7AE66828FA4}"/>
              </a:ext>
            </a:extLst>
          </p:cNvPr>
          <p:cNvSpPr/>
          <p:nvPr/>
        </p:nvSpPr>
        <p:spPr>
          <a:xfrm>
            <a:off x="13968217" y="-155481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2BFC4BF3-83D4-8E9B-D9E6-311E3A12FE2A}"/>
              </a:ext>
            </a:extLst>
          </p:cNvPr>
          <p:cNvSpPr/>
          <p:nvPr/>
        </p:nvSpPr>
        <p:spPr>
          <a:xfrm>
            <a:off x="30393338" y="2007638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A4F5252-FCF3-B80D-5553-750E5DC046D6}"/>
              </a:ext>
            </a:extLst>
          </p:cNvPr>
          <p:cNvSpPr/>
          <p:nvPr/>
        </p:nvSpPr>
        <p:spPr>
          <a:xfrm>
            <a:off x="13968217" y="665015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ADDDA7D-CF2B-FE5B-9AEA-F40DC6CF5F2E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1112432" y="-811001"/>
            <a:ext cx="2982320" cy="2951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9C8E216F-EDD1-1FDC-4967-B703632B71B2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705695" y="-811002"/>
            <a:ext cx="2925849" cy="2946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6B4938C9-C322-752C-AF3A-6D32FE260E06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705696" y="2752018"/>
            <a:ext cx="2925849" cy="2946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C19F2D91-40FC-68AD-22E3-E97D4A8E4526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1112432" y="2757328"/>
            <a:ext cx="2982320" cy="294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EFB801E-4877-D8BB-2F63-6BDD32C88AC9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1238977" y="2443687"/>
            <a:ext cx="6266049" cy="5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9D686C5B-91D5-EA77-916E-A614E3A2A691}"/>
              </a:ext>
            </a:extLst>
          </p:cNvPr>
          <p:cNvSpPr/>
          <p:nvPr/>
        </p:nvSpPr>
        <p:spPr>
          <a:xfrm>
            <a:off x="34090747" y="-155481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A2BB3F2-483F-4A17-C666-3F451A93D3DF}"/>
              </a:ext>
            </a:extLst>
          </p:cNvPr>
          <p:cNvSpPr/>
          <p:nvPr/>
        </p:nvSpPr>
        <p:spPr>
          <a:xfrm>
            <a:off x="31475171" y="200763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7470F0FC-2222-FC0C-E59B-ECA995280920}"/>
              </a:ext>
            </a:extLst>
          </p:cNvPr>
          <p:cNvSpPr/>
          <p:nvPr/>
        </p:nvSpPr>
        <p:spPr>
          <a:xfrm>
            <a:off x="34090747" y="665015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B82AABC8-B15F-A862-911C-62ECADDC19A4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31130823" y="-811002"/>
            <a:ext cx="3086467" cy="2946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D3755662-B3D3-970D-2670-2344B2848446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4828239" y="-811006"/>
            <a:ext cx="2821699" cy="2946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6F90220-62ED-2A81-B2BF-59C625C34EAA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4828239" y="2752015"/>
            <a:ext cx="2821699" cy="2946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580A93D5-FD70-F369-5529-576C3195413D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31130823" y="2752018"/>
            <a:ext cx="3086467" cy="29463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87A1CE70-E7C5-091B-A659-C860910C79A7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31257362" y="2443675"/>
            <a:ext cx="62660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2F561830-141F-A488-31EB-BAD00E075150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4832225" y="-1118773"/>
            <a:ext cx="63702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C4CA0540-600C-473C-4807-B11E4FE038CF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4832225" y="6006127"/>
            <a:ext cx="63702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4014F0-F8B7-8B1F-A529-ED8EF91F1510}"/>
                  </a:ext>
                </a:extLst>
              </p:cNvPr>
              <p:cNvSpPr txBox="1"/>
              <p:nvPr/>
            </p:nvSpPr>
            <p:spPr>
              <a:xfrm>
                <a:off x="-2620334" y="444575"/>
                <a:ext cx="1121156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4014F0-F8B7-8B1F-A529-ED8EF91F1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0334" y="444575"/>
                <a:ext cx="1121156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8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>
            <a:spLocks/>
          </p:cNvSpPr>
          <p:nvPr/>
        </p:nvSpPr>
        <p:spPr>
          <a:xfrm>
            <a:off x="3052416" y="-3960556"/>
            <a:ext cx="22695592" cy="5757741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514F976F-EA1B-993E-1FFE-26A5BA03FB4C}"/>
              </a:ext>
            </a:extLst>
          </p:cNvPr>
          <p:cNvSpPr>
            <a:spLocks/>
          </p:cNvSpPr>
          <p:nvPr/>
        </p:nvSpPr>
        <p:spPr>
          <a:xfrm>
            <a:off x="3052414" y="3974992"/>
            <a:ext cx="22695592" cy="5757741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BE97D19-1A90-5989-572F-9B061805EEF0}"/>
              </a:ext>
            </a:extLst>
          </p:cNvPr>
          <p:cNvGrpSpPr/>
          <p:nvPr/>
        </p:nvGrpSpPr>
        <p:grpSpPr>
          <a:xfrm>
            <a:off x="3752298" y="-4455685"/>
            <a:ext cx="22054521" cy="6445713"/>
            <a:chOff x="1509139" y="1572126"/>
            <a:chExt cx="9233680" cy="3348621"/>
          </a:xfrm>
          <a:scene3d>
            <a:camera prst="orthographicFront">
              <a:rot lat="1811734" lon="18339946" rev="19509730"/>
            </a:camera>
            <a:lightRig rig="balanced" dir="t"/>
          </a:scene3d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A977591-F4CC-8B0E-E003-01EF5DAAD414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B743FDD-B744-981D-C3A5-535E44346637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64FBCF6-C8BA-C405-D19F-9D186B9A524F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3662A5E-4F83-B7D9-56EF-C1C71B1D62E6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5442E97-91E2-5DAB-DD40-9B28CD09113F}"/>
                </a:ext>
              </a:extLst>
            </p:cNvPr>
            <p:cNvCxnSpPr>
              <a:cxnSpLocks/>
              <a:stCxn id="52" idx="3"/>
              <a:endCxn id="51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983FCA0-6BB1-73AC-7C7C-39CCEC01BD0E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F286219B-A0DF-6573-E419-EA7414299624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1BA19CC5-D314-5DB4-4FC4-92ED22A50E27}"/>
                </a:ext>
              </a:extLst>
            </p:cNvPr>
            <p:cNvCxnSpPr>
              <a:cxnSpLocks/>
              <a:stCxn id="54" idx="1"/>
              <a:endCxn id="51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6F918FF-2EDC-4F83-7DAC-4111915AA9C1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AEDA5FB-3EF4-5BFA-5CA5-7F250EF0EE4F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59E3E8F-2AC6-61EC-74A9-8B067B48B1B4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041545E-45A7-80BD-506D-4307F476EF38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CCCE028-C638-A479-1A55-2C1049A20E14}"/>
                </a:ext>
              </a:extLst>
            </p:cNvPr>
            <p:cNvCxnSpPr>
              <a:cxnSpLocks/>
              <a:stCxn id="60" idx="3"/>
              <a:endCxn id="53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213A11E-8392-652B-1A0D-831C6CB03FD9}"/>
                </a:ext>
              </a:extLst>
            </p:cNvPr>
            <p:cNvCxnSpPr>
              <a:cxnSpLocks/>
              <a:stCxn id="61" idx="1"/>
              <a:endCxn id="60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7329A045-8A38-4372-E86E-8CC2CF1BB5F9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73D753F-1D43-8B4A-3459-0AA5EA7DC668}"/>
                </a:ext>
              </a:extLst>
            </p:cNvPr>
            <p:cNvCxnSpPr>
              <a:cxnSpLocks/>
              <a:stCxn id="62" idx="1"/>
              <a:endCxn id="53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8938746-1FC0-2D40-3804-B23216EEE415}"/>
                </a:ext>
              </a:extLst>
            </p:cNvPr>
            <p:cNvCxnSpPr>
              <a:cxnSpLocks/>
              <a:stCxn id="61" idx="2"/>
              <a:endCxn id="53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1D361635-F1FC-ABF8-7700-FB6DDFB8CC2D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9B6277B9-DA8D-DDCA-642C-3BA4D9DFBD5D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DDBEC6B-26A6-7ED9-375A-2F64F1A8DBD8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41515DC-C370-0B27-2489-1A42997E1924}"/>
                </a:ext>
              </a:extLst>
            </p:cNvPr>
            <p:cNvCxnSpPr>
              <a:cxnSpLocks/>
              <a:stCxn id="68" idx="3"/>
              <a:endCxn id="61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1F681D-1CAE-038D-FE67-AF8F25A0E062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DB2BECEF-FE8B-D2B7-090C-F346B2736187}"/>
                </a:ext>
              </a:extLst>
            </p:cNvPr>
            <p:cNvCxnSpPr>
              <a:cxnSpLocks/>
              <a:stCxn id="69" idx="3"/>
              <a:endCxn id="70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6E43580-BA6A-29A6-DC4A-4CB8A5636E11}"/>
                </a:ext>
              </a:extLst>
            </p:cNvPr>
            <p:cNvCxnSpPr>
              <a:cxnSpLocks/>
              <a:stCxn id="70" idx="1"/>
              <a:endCxn id="61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C34C10A-61BC-CE02-371A-7A2B27AB96D2}"/>
                </a:ext>
              </a:extLst>
            </p:cNvPr>
            <p:cNvCxnSpPr>
              <a:cxnSpLocks/>
              <a:stCxn id="69" idx="2"/>
              <a:endCxn id="61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310C227-4D74-A876-C147-EBA27EB1CADA}"/>
                </a:ext>
              </a:extLst>
            </p:cNvPr>
            <p:cNvCxnSpPr>
              <a:cxnSpLocks/>
              <a:stCxn id="68" idx="2"/>
              <a:endCxn id="60" idx="6"/>
            </p:cNvCxnSpPr>
            <p:nvPr/>
          </p:nvCxnSpPr>
          <p:spPr>
            <a:xfrm flipH="1">
              <a:off x="6276870" y="1754689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3E29928C-E4DD-1E3A-6AFF-6FDC2453D948}"/>
                </a:ext>
              </a:extLst>
            </p:cNvPr>
            <p:cNvCxnSpPr>
              <a:cxnSpLocks/>
              <a:stCxn id="70" idx="2"/>
              <a:endCxn id="62" idx="6"/>
            </p:cNvCxnSpPr>
            <p:nvPr/>
          </p:nvCxnSpPr>
          <p:spPr>
            <a:xfrm flipH="1">
              <a:off x="6276870" y="4738185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5AFCB45-A9EF-9EC9-ED1F-012311BE816C}"/>
              </a:ext>
            </a:extLst>
          </p:cNvPr>
          <p:cNvGrpSpPr/>
          <p:nvPr/>
        </p:nvGrpSpPr>
        <p:grpSpPr>
          <a:xfrm>
            <a:off x="3536929" y="3481646"/>
            <a:ext cx="22054521" cy="6587655"/>
            <a:chOff x="1509139" y="1572126"/>
            <a:chExt cx="9233680" cy="3348621"/>
          </a:xfrm>
          <a:scene3d>
            <a:camera prst="orthographicFront">
              <a:rot lat="1812000" lon="18342000" rev="19512000"/>
            </a:camera>
            <a:lightRig rig="balanced" dir="t"/>
          </a:scene3d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46363203-3D52-4C05-B31B-809D4AEEF7E3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A0AAF14-29B9-3407-4258-B04436761CE3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 dirty="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154EDCC-AF13-D5B2-96AF-4FC8CCC23560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 dirty="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0CBFD17-3059-8377-9C77-9AE5F56E2A05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64E9F5BC-B2EE-E97A-91DC-3C9E239D1A4B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69E2E53F-618B-CF16-3BD9-8E7482E82C26}"/>
                </a:ext>
              </a:extLst>
            </p:cNvPr>
            <p:cNvCxnSpPr>
              <a:cxnSpLocks/>
              <a:stCxn id="156" idx="1"/>
              <a:endCxn id="155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3FA7C780-287E-A23B-F7E2-E983B8A4FDD8}"/>
                </a:ext>
              </a:extLst>
            </p:cNvPr>
            <p:cNvCxnSpPr>
              <a:cxnSpLocks/>
              <a:stCxn id="156" idx="3"/>
              <a:endCxn id="157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E0F9A955-20D5-96E7-142A-B1946D4D37B9}"/>
                </a:ext>
              </a:extLst>
            </p:cNvPr>
            <p:cNvCxnSpPr>
              <a:cxnSpLocks/>
              <a:stCxn id="157" idx="1"/>
              <a:endCxn id="154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83F6A830-EFDD-0E87-0223-36AB9FB075F2}"/>
                </a:ext>
              </a:extLst>
            </p:cNvPr>
            <p:cNvCxnSpPr>
              <a:cxnSpLocks/>
              <a:stCxn id="156" idx="2"/>
              <a:endCxn id="154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B3107011-E03D-4C41-3B11-F5F535E3BEDB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1AA7054-DC6C-F7C4-8304-0FFD8DCC8962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D17DC8E8-1991-9FA8-2A04-19874FC17A7C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10A365FA-142B-6FEB-8757-3EA83BF76300}"/>
                </a:ext>
              </a:extLst>
            </p:cNvPr>
            <p:cNvCxnSpPr>
              <a:cxnSpLocks/>
              <a:stCxn id="163" idx="3"/>
              <a:endCxn id="156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A94FDA41-9F97-4033-9C4B-9B894E431289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34C68B7-E24F-9806-F92D-5234E68265EE}"/>
                </a:ext>
              </a:extLst>
            </p:cNvPr>
            <p:cNvCxnSpPr>
              <a:cxnSpLocks/>
              <a:stCxn id="164" idx="3"/>
              <a:endCxn id="165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FDADFB25-8B8F-7B85-BD1E-49D19FFF2020}"/>
                </a:ext>
              </a:extLst>
            </p:cNvPr>
            <p:cNvCxnSpPr>
              <a:cxnSpLocks/>
              <a:stCxn id="165" idx="1"/>
              <a:endCxn id="156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25E0B6AD-FD07-6CFE-80CA-633AED39B212}"/>
                </a:ext>
              </a:extLst>
            </p:cNvPr>
            <p:cNvCxnSpPr>
              <a:cxnSpLocks/>
              <a:stCxn id="164" idx="2"/>
              <a:endCxn id="156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051DA69-2108-DD4F-0673-1C0B96A26F7B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7B1E6DF-AD3B-CE08-A156-EF86D80D1810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FB3D1B17-EDC9-9387-9260-795730C9AA19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29884A75-EAD5-A5A0-D8AC-F1A6A9439B7C}"/>
                </a:ext>
              </a:extLst>
            </p:cNvPr>
            <p:cNvCxnSpPr>
              <a:cxnSpLocks/>
              <a:stCxn id="171" idx="3"/>
              <a:endCxn id="164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>
              <a:extLst>
                <a:ext uri="{FF2B5EF4-FFF2-40B4-BE49-F238E27FC236}">
                  <a16:creationId xmlns:a16="http://schemas.microsoft.com/office/drawing/2014/main" id="{01B81B5D-E36F-A362-D543-AA6856FB63DA}"/>
                </a:ext>
              </a:extLst>
            </p:cNvPr>
            <p:cNvCxnSpPr>
              <a:cxnSpLocks/>
              <a:stCxn id="172" idx="1"/>
              <a:endCxn id="171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44487483-2940-3711-F195-588D717943A6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83DC0FF-0518-6B7A-69BC-2FCB1E22AEB3}"/>
                </a:ext>
              </a:extLst>
            </p:cNvPr>
            <p:cNvCxnSpPr>
              <a:cxnSpLocks/>
              <a:stCxn id="173" idx="1"/>
              <a:endCxn id="164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1FB8D4B3-0E0A-F667-531E-0858ADD1B357}"/>
                </a:ext>
              </a:extLst>
            </p:cNvPr>
            <p:cNvCxnSpPr>
              <a:cxnSpLocks/>
              <a:stCxn id="172" idx="2"/>
              <a:endCxn id="164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1E38A9B1-51E1-3C1B-ABF8-AED16BD8ECDA}"/>
                </a:ext>
              </a:extLst>
            </p:cNvPr>
            <p:cNvCxnSpPr>
              <a:cxnSpLocks/>
              <a:stCxn id="163" idx="2"/>
              <a:endCxn id="155" idx="6"/>
            </p:cNvCxnSpPr>
            <p:nvPr/>
          </p:nvCxnSpPr>
          <p:spPr>
            <a:xfrm flipH="1">
              <a:off x="3330732" y="1754689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>
              <a:extLst>
                <a:ext uri="{FF2B5EF4-FFF2-40B4-BE49-F238E27FC236}">
                  <a16:creationId xmlns:a16="http://schemas.microsoft.com/office/drawing/2014/main" id="{2F972291-9EE8-B28F-4124-40611EB35ED9}"/>
                </a:ext>
              </a:extLst>
            </p:cNvPr>
            <p:cNvCxnSpPr>
              <a:cxnSpLocks/>
              <a:stCxn id="165" idx="2"/>
              <a:endCxn id="157" idx="6"/>
            </p:cNvCxnSpPr>
            <p:nvPr/>
          </p:nvCxnSpPr>
          <p:spPr>
            <a:xfrm flipH="1">
              <a:off x="3330732" y="4738185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CC6FF-0868-070E-1F5A-D17A40DF7EE0}"/>
                  </a:ext>
                </a:extLst>
              </p:cNvPr>
              <p:cNvSpPr txBox="1"/>
              <p:nvPr/>
            </p:nvSpPr>
            <p:spPr>
              <a:xfrm>
                <a:off x="11853433" y="-2783261"/>
                <a:ext cx="1121156" cy="126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647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CC6FF-0868-070E-1F5A-D17A40DF7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433" y="-2783261"/>
                <a:ext cx="1121156" cy="126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60A9-F8F7-B512-5AAE-B67A4F94658E}"/>
                  </a:ext>
                </a:extLst>
              </p:cNvPr>
              <p:cNvSpPr txBox="1"/>
              <p:nvPr/>
            </p:nvSpPr>
            <p:spPr>
              <a:xfrm>
                <a:off x="29109444" y="6752310"/>
                <a:ext cx="1121156" cy="126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647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60A9-F8F7-B512-5AAE-B67A4F946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444" y="6752310"/>
                <a:ext cx="1121156" cy="1269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>
            <a:spLocks/>
          </p:cNvSpPr>
          <p:nvPr/>
        </p:nvSpPr>
        <p:spPr>
          <a:xfrm>
            <a:off x="3052416" y="-3960556"/>
            <a:ext cx="22695592" cy="5757741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514F976F-EA1B-993E-1FFE-26A5BA03FB4C}"/>
              </a:ext>
            </a:extLst>
          </p:cNvPr>
          <p:cNvSpPr>
            <a:spLocks/>
          </p:cNvSpPr>
          <p:nvPr/>
        </p:nvSpPr>
        <p:spPr>
          <a:xfrm>
            <a:off x="3052414" y="3974992"/>
            <a:ext cx="22695592" cy="5757741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BE97D19-1A90-5989-572F-9B061805EEF0}"/>
              </a:ext>
            </a:extLst>
          </p:cNvPr>
          <p:cNvGrpSpPr/>
          <p:nvPr/>
        </p:nvGrpSpPr>
        <p:grpSpPr>
          <a:xfrm>
            <a:off x="3752298" y="-4477102"/>
            <a:ext cx="22054521" cy="6445713"/>
            <a:chOff x="1509139" y="1572126"/>
            <a:chExt cx="9233680" cy="3348621"/>
          </a:xfrm>
          <a:scene3d>
            <a:camera prst="orthographicFront">
              <a:rot lat="1811734" lon="18339946" rev="19509730"/>
            </a:camera>
            <a:lightRig rig="balanced" dir="t"/>
          </a:scene3d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A977591-F4CC-8B0E-E003-01EF5DAAD414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B743FDD-B744-981D-C3A5-535E44346637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64FBCF6-C8BA-C405-D19F-9D186B9A524F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3662A5E-4F83-B7D9-56EF-C1C71B1D62E6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5442E97-91E2-5DAB-DD40-9B28CD09113F}"/>
                </a:ext>
              </a:extLst>
            </p:cNvPr>
            <p:cNvCxnSpPr>
              <a:cxnSpLocks/>
              <a:stCxn id="52" idx="3"/>
              <a:endCxn id="51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983FCA0-6BB1-73AC-7C7C-39CCEC01BD0E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F286219B-A0DF-6573-E419-EA7414299624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1BA19CC5-D314-5DB4-4FC4-92ED22A50E27}"/>
                </a:ext>
              </a:extLst>
            </p:cNvPr>
            <p:cNvCxnSpPr>
              <a:cxnSpLocks/>
              <a:stCxn id="54" idx="1"/>
              <a:endCxn id="51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6F918FF-2EDC-4F83-7DAC-4111915AA9C1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AEDA5FB-3EF4-5BFA-5CA5-7F250EF0EE4F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59E3E8F-2AC6-61EC-74A9-8B067B48B1B4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041545E-45A7-80BD-506D-4307F476EF38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CCCE028-C638-A479-1A55-2C1049A20E14}"/>
                </a:ext>
              </a:extLst>
            </p:cNvPr>
            <p:cNvCxnSpPr>
              <a:cxnSpLocks/>
              <a:stCxn id="60" idx="3"/>
              <a:endCxn id="53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213A11E-8392-652B-1A0D-831C6CB03FD9}"/>
                </a:ext>
              </a:extLst>
            </p:cNvPr>
            <p:cNvCxnSpPr>
              <a:cxnSpLocks/>
              <a:stCxn id="61" idx="1"/>
              <a:endCxn id="60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7329A045-8A38-4372-E86E-8CC2CF1BB5F9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73D753F-1D43-8B4A-3459-0AA5EA7DC668}"/>
                </a:ext>
              </a:extLst>
            </p:cNvPr>
            <p:cNvCxnSpPr>
              <a:cxnSpLocks/>
              <a:stCxn id="62" idx="1"/>
              <a:endCxn id="53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8938746-1FC0-2D40-3804-B23216EEE415}"/>
                </a:ext>
              </a:extLst>
            </p:cNvPr>
            <p:cNvCxnSpPr>
              <a:cxnSpLocks/>
              <a:stCxn id="61" idx="2"/>
              <a:endCxn id="53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1D361635-F1FC-ABF8-7700-FB6DDFB8CC2D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9B6277B9-DA8D-DDCA-642C-3BA4D9DFBD5D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DDBEC6B-26A6-7ED9-375A-2F64F1A8DBD8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41515DC-C370-0B27-2489-1A42997E1924}"/>
                </a:ext>
              </a:extLst>
            </p:cNvPr>
            <p:cNvCxnSpPr>
              <a:cxnSpLocks/>
              <a:stCxn id="68" idx="3"/>
              <a:endCxn id="61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1F681D-1CAE-038D-FE67-AF8F25A0E062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DB2BECEF-FE8B-D2B7-090C-F346B2736187}"/>
                </a:ext>
              </a:extLst>
            </p:cNvPr>
            <p:cNvCxnSpPr>
              <a:cxnSpLocks/>
              <a:stCxn id="69" idx="3"/>
              <a:endCxn id="70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6E43580-BA6A-29A6-DC4A-4CB8A5636E11}"/>
                </a:ext>
              </a:extLst>
            </p:cNvPr>
            <p:cNvCxnSpPr>
              <a:cxnSpLocks/>
              <a:stCxn id="70" idx="1"/>
              <a:endCxn id="61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C34C10A-61BC-CE02-371A-7A2B27AB96D2}"/>
                </a:ext>
              </a:extLst>
            </p:cNvPr>
            <p:cNvCxnSpPr>
              <a:cxnSpLocks/>
              <a:stCxn id="69" idx="2"/>
              <a:endCxn id="61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310C227-4D74-A876-C147-EBA27EB1CADA}"/>
                </a:ext>
              </a:extLst>
            </p:cNvPr>
            <p:cNvCxnSpPr>
              <a:cxnSpLocks/>
              <a:stCxn id="68" idx="2"/>
              <a:endCxn id="60" idx="6"/>
            </p:cNvCxnSpPr>
            <p:nvPr/>
          </p:nvCxnSpPr>
          <p:spPr>
            <a:xfrm flipH="1">
              <a:off x="6276870" y="1754689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3E29928C-E4DD-1E3A-6AFF-6FDC2453D948}"/>
                </a:ext>
              </a:extLst>
            </p:cNvPr>
            <p:cNvCxnSpPr>
              <a:cxnSpLocks/>
              <a:stCxn id="70" idx="2"/>
              <a:endCxn id="62" idx="6"/>
            </p:cNvCxnSpPr>
            <p:nvPr/>
          </p:nvCxnSpPr>
          <p:spPr>
            <a:xfrm flipH="1">
              <a:off x="6276870" y="4738185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5AFCB45-A9EF-9EC9-ED1F-012311BE816C}"/>
              </a:ext>
            </a:extLst>
          </p:cNvPr>
          <p:cNvGrpSpPr/>
          <p:nvPr/>
        </p:nvGrpSpPr>
        <p:grpSpPr>
          <a:xfrm>
            <a:off x="3536929" y="3481646"/>
            <a:ext cx="22054521" cy="6587655"/>
            <a:chOff x="1509139" y="1572126"/>
            <a:chExt cx="9233680" cy="3348621"/>
          </a:xfrm>
          <a:scene3d>
            <a:camera prst="orthographicFront">
              <a:rot lat="1812000" lon="18342000" rev="19512000"/>
            </a:camera>
            <a:lightRig rig="balanced" dir="t"/>
          </a:scene3d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46363203-3D52-4C05-B31B-809D4AEEF7E3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A0AAF14-29B9-3407-4258-B04436761CE3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 dirty="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154EDCC-AF13-D5B2-96AF-4FC8CCC23560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 dirty="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0CBFD17-3059-8377-9C77-9AE5F56E2A05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64E9F5BC-B2EE-E97A-91DC-3C9E239D1A4B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69E2E53F-618B-CF16-3BD9-8E7482E82C26}"/>
                </a:ext>
              </a:extLst>
            </p:cNvPr>
            <p:cNvCxnSpPr>
              <a:cxnSpLocks/>
              <a:stCxn id="156" idx="1"/>
              <a:endCxn id="155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3FA7C780-287E-A23B-F7E2-E983B8A4FDD8}"/>
                </a:ext>
              </a:extLst>
            </p:cNvPr>
            <p:cNvCxnSpPr>
              <a:cxnSpLocks/>
              <a:stCxn id="156" idx="3"/>
              <a:endCxn id="157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E0F9A955-20D5-96E7-142A-B1946D4D37B9}"/>
                </a:ext>
              </a:extLst>
            </p:cNvPr>
            <p:cNvCxnSpPr>
              <a:cxnSpLocks/>
              <a:stCxn id="157" idx="1"/>
              <a:endCxn id="154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83F6A830-EFDD-0E87-0223-36AB9FB075F2}"/>
                </a:ext>
              </a:extLst>
            </p:cNvPr>
            <p:cNvCxnSpPr>
              <a:cxnSpLocks/>
              <a:stCxn id="156" idx="2"/>
              <a:endCxn id="154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B3107011-E03D-4C41-3B11-F5F535E3BEDB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1AA7054-DC6C-F7C4-8304-0FFD8DCC8962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D17DC8E8-1991-9FA8-2A04-19874FC17A7C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10A365FA-142B-6FEB-8757-3EA83BF76300}"/>
                </a:ext>
              </a:extLst>
            </p:cNvPr>
            <p:cNvCxnSpPr>
              <a:cxnSpLocks/>
              <a:stCxn id="163" idx="3"/>
              <a:endCxn id="156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A94FDA41-9F97-4033-9C4B-9B894E431289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34C68B7-E24F-9806-F92D-5234E68265EE}"/>
                </a:ext>
              </a:extLst>
            </p:cNvPr>
            <p:cNvCxnSpPr>
              <a:cxnSpLocks/>
              <a:stCxn id="164" idx="3"/>
              <a:endCxn id="165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FDADFB25-8B8F-7B85-BD1E-49D19FFF2020}"/>
                </a:ext>
              </a:extLst>
            </p:cNvPr>
            <p:cNvCxnSpPr>
              <a:cxnSpLocks/>
              <a:stCxn id="165" idx="1"/>
              <a:endCxn id="156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25E0B6AD-FD07-6CFE-80CA-633AED39B212}"/>
                </a:ext>
              </a:extLst>
            </p:cNvPr>
            <p:cNvCxnSpPr>
              <a:cxnSpLocks/>
              <a:stCxn id="164" idx="2"/>
              <a:endCxn id="156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051DA69-2108-DD4F-0673-1C0B96A26F7B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7B1E6DF-AD3B-CE08-A156-EF86D80D1810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FB3D1B17-EDC9-9387-9260-795730C9AA19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6"/>
            </a:p>
          </p:txBody>
        </p: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29884A75-EAD5-A5A0-D8AC-F1A6A9439B7C}"/>
                </a:ext>
              </a:extLst>
            </p:cNvPr>
            <p:cNvCxnSpPr>
              <a:cxnSpLocks/>
              <a:stCxn id="171" idx="3"/>
              <a:endCxn id="164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>
              <a:extLst>
                <a:ext uri="{FF2B5EF4-FFF2-40B4-BE49-F238E27FC236}">
                  <a16:creationId xmlns:a16="http://schemas.microsoft.com/office/drawing/2014/main" id="{01B81B5D-E36F-A362-D543-AA6856FB63DA}"/>
                </a:ext>
              </a:extLst>
            </p:cNvPr>
            <p:cNvCxnSpPr>
              <a:cxnSpLocks/>
              <a:stCxn id="172" idx="1"/>
              <a:endCxn id="171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44487483-2940-3711-F195-588D717943A6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83DC0FF-0518-6B7A-69BC-2FCB1E22AEB3}"/>
                </a:ext>
              </a:extLst>
            </p:cNvPr>
            <p:cNvCxnSpPr>
              <a:cxnSpLocks/>
              <a:stCxn id="173" idx="1"/>
              <a:endCxn id="164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1FB8D4B3-0E0A-F667-531E-0858ADD1B357}"/>
                </a:ext>
              </a:extLst>
            </p:cNvPr>
            <p:cNvCxnSpPr>
              <a:cxnSpLocks/>
              <a:stCxn id="172" idx="2"/>
              <a:endCxn id="164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1E38A9B1-51E1-3C1B-ABF8-AED16BD8ECDA}"/>
                </a:ext>
              </a:extLst>
            </p:cNvPr>
            <p:cNvCxnSpPr>
              <a:cxnSpLocks/>
              <a:stCxn id="163" idx="2"/>
              <a:endCxn id="155" idx="6"/>
            </p:cNvCxnSpPr>
            <p:nvPr/>
          </p:nvCxnSpPr>
          <p:spPr>
            <a:xfrm flipH="1">
              <a:off x="3330732" y="1754689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>
              <a:extLst>
                <a:ext uri="{FF2B5EF4-FFF2-40B4-BE49-F238E27FC236}">
                  <a16:creationId xmlns:a16="http://schemas.microsoft.com/office/drawing/2014/main" id="{2F972291-9EE8-B28F-4124-40611EB35ED9}"/>
                </a:ext>
              </a:extLst>
            </p:cNvPr>
            <p:cNvCxnSpPr>
              <a:cxnSpLocks/>
              <a:stCxn id="165" idx="2"/>
              <a:endCxn id="157" idx="6"/>
            </p:cNvCxnSpPr>
            <p:nvPr/>
          </p:nvCxnSpPr>
          <p:spPr>
            <a:xfrm flipH="1">
              <a:off x="3330732" y="4738185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2B63F90-6037-94A1-C01F-BCDC0363A2E2}"/>
              </a:ext>
            </a:extLst>
          </p:cNvPr>
          <p:cNvCxnSpPr>
            <a:cxnSpLocks/>
          </p:cNvCxnSpPr>
          <p:nvPr/>
        </p:nvCxnSpPr>
        <p:spPr>
          <a:xfrm>
            <a:off x="-5781031" y="-824314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C8DDB0-8165-838C-50DC-A2A11EDD77D3}"/>
              </a:ext>
            </a:extLst>
          </p:cNvPr>
          <p:cNvCxnSpPr>
            <a:cxnSpLocks/>
          </p:cNvCxnSpPr>
          <p:nvPr/>
        </p:nvCxnSpPr>
        <p:spPr>
          <a:xfrm>
            <a:off x="-4712345" y="1265803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F41735-672E-FC4F-78C8-FEF47FF524B9}"/>
              </a:ext>
            </a:extLst>
          </p:cNvPr>
          <p:cNvCxnSpPr>
            <a:cxnSpLocks/>
          </p:cNvCxnSpPr>
          <p:nvPr/>
        </p:nvCxnSpPr>
        <p:spPr>
          <a:xfrm>
            <a:off x="-1837881" y="-2902748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4BECE55-50F6-F5C9-C970-830EBA4E64FD}"/>
              </a:ext>
            </a:extLst>
          </p:cNvPr>
          <p:cNvCxnSpPr>
            <a:cxnSpLocks/>
          </p:cNvCxnSpPr>
          <p:nvPr/>
        </p:nvCxnSpPr>
        <p:spPr>
          <a:xfrm>
            <a:off x="-767279" y="-843814"/>
            <a:ext cx="0" cy="727730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E3476A9-5F4A-7006-F2E3-C3624CADB8FB}"/>
              </a:ext>
            </a:extLst>
          </p:cNvPr>
          <p:cNvCxnSpPr>
            <a:cxnSpLocks/>
          </p:cNvCxnSpPr>
          <p:nvPr/>
        </p:nvCxnSpPr>
        <p:spPr>
          <a:xfrm>
            <a:off x="13213061" y="1254574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C286E13-4C6E-85F1-ECAC-9DD7498F01C6}"/>
              </a:ext>
            </a:extLst>
          </p:cNvPr>
          <p:cNvCxnSpPr>
            <a:cxnSpLocks/>
          </p:cNvCxnSpPr>
          <p:nvPr/>
        </p:nvCxnSpPr>
        <p:spPr>
          <a:xfrm>
            <a:off x="28970602" y="-2902748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CB9572-1FE2-E1D6-0DAB-365295493AC7}"/>
              </a:ext>
            </a:extLst>
          </p:cNvPr>
          <p:cNvCxnSpPr>
            <a:cxnSpLocks/>
          </p:cNvCxnSpPr>
          <p:nvPr/>
        </p:nvCxnSpPr>
        <p:spPr>
          <a:xfrm>
            <a:off x="30062618" y="-838576"/>
            <a:ext cx="0" cy="727730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EE2C72C-91EB-47C8-7288-4D3E4F2F35C3}"/>
              </a:ext>
            </a:extLst>
          </p:cNvPr>
          <p:cNvCxnSpPr>
            <a:cxnSpLocks/>
          </p:cNvCxnSpPr>
          <p:nvPr/>
        </p:nvCxnSpPr>
        <p:spPr>
          <a:xfrm>
            <a:off x="31244587" y="1190338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B1129-36E4-5130-FA56-5F49297C7274}"/>
              </a:ext>
            </a:extLst>
          </p:cNvPr>
          <p:cNvCxnSpPr>
            <a:cxnSpLocks/>
          </p:cNvCxnSpPr>
          <p:nvPr/>
        </p:nvCxnSpPr>
        <p:spPr>
          <a:xfrm>
            <a:off x="34135102" y="-2927463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C410117-4270-1393-6216-57CF50EA2F36}"/>
              </a:ext>
            </a:extLst>
          </p:cNvPr>
          <p:cNvCxnSpPr>
            <a:cxnSpLocks/>
          </p:cNvCxnSpPr>
          <p:nvPr/>
        </p:nvCxnSpPr>
        <p:spPr>
          <a:xfrm>
            <a:off x="29128617" y="-906503"/>
            <a:ext cx="0" cy="727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DBFE7-0A0E-1059-EE1C-F5F5985C87BB}"/>
                  </a:ext>
                </a:extLst>
              </p:cNvPr>
              <p:cNvSpPr txBox="1"/>
              <p:nvPr/>
            </p:nvSpPr>
            <p:spPr>
              <a:xfrm>
                <a:off x="11853433" y="-2703612"/>
                <a:ext cx="1121156" cy="126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647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DBFE7-0A0E-1059-EE1C-F5F5985C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433" y="-2703612"/>
                <a:ext cx="1121156" cy="126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7A6C24-73F0-DD09-6C7E-EA015D9EC27B}"/>
                  </a:ext>
                </a:extLst>
              </p:cNvPr>
              <p:cNvSpPr txBox="1"/>
              <p:nvPr/>
            </p:nvSpPr>
            <p:spPr>
              <a:xfrm>
                <a:off x="29106367" y="6686635"/>
                <a:ext cx="1121156" cy="126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647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7A6C24-73F0-DD09-6C7E-EA015D9E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367" y="6686635"/>
                <a:ext cx="1121156" cy="1269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4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3861106" y="4270555"/>
            <a:ext cx="14935963" cy="575774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3861106" y="-3544972"/>
            <a:ext cx="14935963" cy="575774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-1867485" y="671280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14208730" y="6577666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28869901" y="6525478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15464623" y="6242989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-2223057" y="692771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-4465017" y="5891685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-3299019" y="6217151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-5199889" y="6927714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13323167" y="6198257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-7178222" y="6636064"/>
            <a:ext cx="2839739" cy="1284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-3727535" y="6636070"/>
            <a:ext cx="555043" cy="788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-4462403" y="6961524"/>
            <a:ext cx="1289916" cy="1466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-4335871" y="5946239"/>
            <a:ext cx="2112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10453321" y="6634301"/>
            <a:ext cx="2869851" cy="18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13755175" y="7070361"/>
            <a:ext cx="580094" cy="100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14060648" y="6679039"/>
            <a:ext cx="1403977" cy="727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14946218" y="5897599"/>
            <a:ext cx="1161896" cy="807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29090421" y="5907312"/>
            <a:ext cx="211485" cy="618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-7051694" y="6653199"/>
            <a:ext cx="3752668" cy="49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-1867485" y="-187627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14208730" y="-999159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28869901" y="-983526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15464623" y="-973823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-2223057" y="790406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-4465017" y="-132513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-3299019" y="-1291859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-5199889" y="790405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13323167" y="-1310750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7178222" y="-1953019"/>
            <a:ext cx="2839739" cy="1284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3727535" y="-1953009"/>
            <a:ext cx="555043" cy="788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4462403" y="-1627557"/>
            <a:ext cx="1289916" cy="1466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-4335870" y="-213067"/>
            <a:ext cx="2112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10453321" y="-874704"/>
            <a:ext cx="2869851" cy="18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29090421" y="-1601700"/>
            <a:ext cx="211485" cy="618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7051694" y="-855815"/>
            <a:ext cx="3752668" cy="49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14946218" y="-1319216"/>
            <a:ext cx="1161896" cy="807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3861106" y="4270555"/>
            <a:ext cx="14935963" cy="575774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3861106" y="-3544972"/>
            <a:ext cx="14935963" cy="5757741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-1867485" y="671280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14208730" y="6577666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28869901" y="6525478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15464623" y="6242989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-2223057" y="692771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-4465017" y="5891685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-3299019" y="6217151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-5199889" y="6927714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13323167" y="6198257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-7178222" y="6636064"/>
            <a:ext cx="2839739" cy="1284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-3727535" y="6636070"/>
            <a:ext cx="555043" cy="788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-4462403" y="6961524"/>
            <a:ext cx="1289916" cy="1466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-4335871" y="5946239"/>
            <a:ext cx="2112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10453321" y="6634301"/>
            <a:ext cx="2869851" cy="18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13755175" y="7070361"/>
            <a:ext cx="580094" cy="100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14060648" y="6679039"/>
            <a:ext cx="1403977" cy="727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14946218" y="5897599"/>
            <a:ext cx="1161896" cy="807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29090421" y="5907312"/>
            <a:ext cx="211485" cy="618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-7051694" y="6653199"/>
            <a:ext cx="3752668" cy="49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-1867485" y="-187627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14208730" y="-999159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28869901" y="-983526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15464623" y="-973823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-2223057" y="790406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-4465017" y="-132513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-3299019" y="-1291859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-5199889" y="790405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13323167" y="-1310750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7178222" y="-1953019"/>
            <a:ext cx="2839739" cy="12845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3727535" y="-1953009"/>
            <a:ext cx="555043" cy="788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4462403" y="-1627557"/>
            <a:ext cx="1289916" cy="1466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-4335870" y="-213067"/>
            <a:ext cx="21128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10453321" y="-874704"/>
            <a:ext cx="2869851" cy="18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29090421" y="-1601700"/>
            <a:ext cx="211485" cy="6181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7051694" y="-855815"/>
            <a:ext cx="3752668" cy="4956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14946218" y="-1319216"/>
            <a:ext cx="1161896" cy="807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8DCD7-A3B3-781C-F5F3-2617DFDE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48225" y="3396506"/>
            <a:ext cx="4895654" cy="333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8987-D661-5CD1-D045-47F1D167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12" y="3396510"/>
            <a:ext cx="4879602" cy="3334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4A23D-F5C8-F818-9E7A-BD4542DB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5986" y="3396508"/>
            <a:ext cx="4911329" cy="333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202F8-B8A4-5C09-39AD-ED8DA0455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714" y="-529372"/>
            <a:ext cx="6818363" cy="2703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299536-1B54-DF80-7C66-8ED77FF6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3354" y="-523540"/>
            <a:ext cx="6700149" cy="2698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A1C770-29A3-04D6-37D1-DE43FE1CB4BC}"/>
              </a:ext>
            </a:extLst>
          </p:cNvPr>
          <p:cNvSpPr txBox="1"/>
          <p:nvPr/>
        </p:nvSpPr>
        <p:spPr>
          <a:xfrm>
            <a:off x="-5621400" y="-1608872"/>
            <a:ext cx="699053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8" dirty="0"/>
              <a:t>(a)</a:t>
            </a:r>
            <a:endParaRPr lang="ru-RU" sz="978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A7396-354A-D668-C534-D65FD82726CC}"/>
              </a:ext>
            </a:extLst>
          </p:cNvPr>
          <p:cNvSpPr txBox="1"/>
          <p:nvPr/>
        </p:nvSpPr>
        <p:spPr>
          <a:xfrm>
            <a:off x="14833354" y="-1608872"/>
            <a:ext cx="699053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8" dirty="0"/>
              <a:t>(b)</a:t>
            </a:r>
            <a:endParaRPr lang="ru-RU" sz="97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28ED9F-3FD3-983D-5620-A59438FBE16F}"/>
              </a:ext>
            </a:extLst>
          </p:cNvPr>
          <p:cNvSpPr txBox="1"/>
          <p:nvPr/>
        </p:nvSpPr>
        <p:spPr>
          <a:xfrm>
            <a:off x="-5739611" y="3284340"/>
            <a:ext cx="699053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8" dirty="0"/>
              <a:t>(c)</a:t>
            </a:r>
            <a:endParaRPr lang="ru-RU" sz="97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6F76D-B947-1894-DE40-CB3ADEDACDF8}"/>
              </a:ext>
            </a:extLst>
          </p:cNvPr>
          <p:cNvSpPr txBox="1"/>
          <p:nvPr/>
        </p:nvSpPr>
        <p:spPr>
          <a:xfrm>
            <a:off x="12290385" y="3284342"/>
            <a:ext cx="699053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8" dirty="0"/>
              <a:t>(d)</a:t>
            </a:r>
            <a:endParaRPr lang="ru-RU" sz="97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26755-E6A1-E7AC-51E8-C3D9EB2AA35B}"/>
              </a:ext>
            </a:extLst>
          </p:cNvPr>
          <p:cNvSpPr txBox="1"/>
          <p:nvPr/>
        </p:nvSpPr>
        <p:spPr>
          <a:xfrm>
            <a:off x="30269000" y="3284340"/>
            <a:ext cx="699053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8" dirty="0"/>
              <a:t>(e)</a:t>
            </a:r>
            <a:endParaRPr lang="ru-RU" sz="978" dirty="0"/>
          </a:p>
        </p:txBody>
      </p:sp>
    </p:spTree>
    <p:extLst>
      <p:ext uri="{BB962C8B-B14F-4D97-AF65-F5344CB8AC3E}">
        <p14:creationId xmlns:p14="http://schemas.microsoft.com/office/powerpoint/2010/main" val="253861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Multiplex vs Multilayer Networks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EE96E5-6823-9C4A-927D-9092D3AC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04" y="-892684"/>
            <a:ext cx="13856958" cy="10764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E11E2-B4E8-84F1-7FDE-9A05EA780526}"/>
              </a:ext>
            </a:extLst>
          </p:cNvPr>
          <p:cNvSpPr txBox="1"/>
          <p:nvPr/>
        </p:nvSpPr>
        <p:spPr>
          <a:xfrm>
            <a:off x="8430527" y="-1705334"/>
            <a:ext cx="5969688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6" dirty="0"/>
              <a:t>Multiplex</a:t>
            </a:r>
            <a:endParaRPr lang="ru-RU" sz="334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BE35E-ACDF-5F38-508D-4D9495DB4D12}"/>
              </a:ext>
            </a:extLst>
          </p:cNvPr>
          <p:cNvSpPr txBox="1"/>
          <p:nvPr/>
        </p:nvSpPr>
        <p:spPr>
          <a:xfrm>
            <a:off x="15734907" y="-1705331"/>
            <a:ext cx="5969688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6" dirty="0"/>
              <a:t>Multilayer</a:t>
            </a:r>
            <a:endParaRPr lang="ru-RU" sz="3346" dirty="0"/>
          </a:p>
        </p:txBody>
      </p:sp>
    </p:spTree>
    <p:extLst>
      <p:ext uri="{BB962C8B-B14F-4D97-AF65-F5344CB8AC3E}">
        <p14:creationId xmlns:p14="http://schemas.microsoft.com/office/powerpoint/2010/main" val="118981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 Identification Algorithm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87CB-2305-995E-C2D2-29EFF5BD3E5E}"/>
              </a:ext>
            </a:extLst>
          </p:cNvPr>
          <p:cNvSpPr txBox="1"/>
          <p:nvPr/>
        </p:nvSpPr>
        <p:spPr>
          <a:xfrm>
            <a:off x="1842027" y="-2351700"/>
            <a:ext cx="11393368" cy="97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33" dirty="0" err="1"/>
              <a:t>Tarjan’s</a:t>
            </a:r>
            <a:r>
              <a:rPr lang="en-US" sz="5733" dirty="0"/>
              <a:t> algorithm based on DFS</a:t>
            </a:r>
            <a:endParaRPr lang="ru-RU" sz="5733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A2810EC-7025-AE56-E181-23EA5B011550}"/>
              </a:ext>
            </a:extLst>
          </p:cNvPr>
          <p:cNvSpPr/>
          <p:nvPr/>
        </p:nvSpPr>
        <p:spPr>
          <a:xfrm>
            <a:off x="30050885" y="177422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6F066F-AF2B-96F2-C7ED-1FEF34D3B126}"/>
              </a:ext>
            </a:extLst>
          </p:cNvPr>
          <p:cNvSpPr/>
          <p:nvPr/>
        </p:nvSpPr>
        <p:spPr>
          <a:xfrm>
            <a:off x="31702679" y="177422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EA410D-B66A-FE42-0F1B-57657CD39876}"/>
              </a:ext>
            </a:extLst>
          </p:cNvPr>
          <p:cNvSpPr/>
          <p:nvPr/>
        </p:nvSpPr>
        <p:spPr>
          <a:xfrm>
            <a:off x="30965129" y="-1603191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97A3B3-3ED9-94C4-E089-23073D66FEC7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>
            <a:off x="30914901" y="2210279"/>
            <a:ext cx="787777" cy="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9B3F00D-0452-9CB3-C517-FE44ADD29C7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31702611" y="220701"/>
            <a:ext cx="432074" cy="1553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B3D44E-7EA9-7C3C-51D3-1D76DC2F99C9}"/>
              </a:ext>
            </a:extLst>
          </p:cNvPr>
          <p:cNvCxnSpPr>
            <a:cxnSpLocks/>
            <a:stCxn id="16" idx="3"/>
            <a:endCxn id="7" idx="7"/>
          </p:cNvCxnSpPr>
          <p:nvPr/>
        </p:nvCxnSpPr>
        <p:spPr>
          <a:xfrm flipH="1">
            <a:off x="30788371" y="220703"/>
            <a:ext cx="303292" cy="1681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/>
              <p:nvPr/>
            </p:nvSpPr>
            <p:spPr>
              <a:xfrm>
                <a:off x="1842026" y="724566"/>
                <a:ext cx="11966718" cy="869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300" dirty="0"/>
                  <a:t>Node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4300" dirty="0"/>
                  <a:t> is an AP </a:t>
                </a:r>
                <a:r>
                  <a:rPr lang="en-US" sz="4300" dirty="0" err="1"/>
                  <a:t>iff</a:t>
                </a:r>
                <a:r>
                  <a:rPr lang="en-US" sz="4300" dirty="0"/>
                  <a:t>:</a:t>
                </a:r>
              </a:p>
              <a:p>
                <a:endParaRPr lang="en-US" sz="4300" dirty="0"/>
              </a:p>
              <a:p>
                <a:r>
                  <a:rPr lang="en-US" sz="4300" dirty="0"/>
                  <a:t>1.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4300" dirty="0"/>
                  <a:t> is the root of DFS tree and has at least 2 child subgraphs</a:t>
                </a:r>
              </a:p>
              <a:p>
                <a:endParaRPr lang="en-US" sz="4300" dirty="0"/>
              </a:p>
              <a:p>
                <a:r>
                  <a:rPr lang="en-US" sz="4300" dirty="0"/>
                  <a:t>OR</a:t>
                </a:r>
              </a:p>
              <a:p>
                <a:endParaRPr lang="en-US" sz="4300" dirty="0"/>
              </a:p>
              <a:p>
                <a:r>
                  <a:rPr lang="en-US" sz="4300" dirty="0"/>
                  <a:t>2.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4300" dirty="0"/>
                  <a:t> is not the root of the DFS tree and it has a child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4300" dirty="0"/>
                  <a:t> such that no vertex in the subtree rooted with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4300" dirty="0"/>
                  <a:t> has a back edge to one of the ancestors in DFS tree of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4300" dirty="0"/>
              </a:p>
              <a:p>
                <a:endParaRPr lang="en-US" sz="4300" dirty="0"/>
              </a:p>
              <a:p>
                <a:r>
                  <a:rPr lang="en-US" sz="4300" dirty="0"/>
                  <a:t>Complexity: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43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26" y="724566"/>
                <a:ext cx="11966718" cy="8694688"/>
              </a:xfrm>
              <a:prstGeom prst="rect">
                <a:avLst/>
              </a:prstGeom>
              <a:blipFill>
                <a:blip r:embed="rId2"/>
                <a:stretch>
                  <a:fillRect l="-1987" t="-1403" r="-1070" b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CD9A6FB-30A3-1AEF-8269-5EE44A0FECCE}"/>
              </a:ext>
            </a:extLst>
          </p:cNvPr>
          <p:cNvCxnSpPr>
            <a:cxnSpLocks/>
            <a:stCxn id="16" idx="5"/>
            <a:endCxn id="65" idx="1"/>
          </p:cNvCxnSpPr>
          <p:nvPr/>
        </p:nvCxnSpPr>
        <p:spPr>
          <a:xfrm>
            <a:off x="31702615" y="220682"/>
            <a:ext cx="1601630" cy="1681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C96ABCB3-4072-5CF5-B955-1745D7471939}"/>
              </a:ext>
            </a:extLst>
          </p:cNvPr>
          <p:cNvSpPr/>
          <p:nvPr/>
        </p:nvSpPr>
        <p:spPr>
          <a:xfrm>
            <a:off x="33177702" y="1774221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6A20914-8E86-92EE-47B1-57E2F9078EDF}"/>
              </a:ext>
            </a:extLst>
          </p:cNvPr>
          <p:cNvSpPr/>
          <p:nvPr/>
        </p:nvSpPr>
        <p:spPr>
          <a:xfrm>
            <a:off x="29120342" y="1774221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7C0BCAF8-A5ED-38B0-C6E2-D3DBA2D2403E}"/>
              </a:ext>
            </a:extLst>
          </p:cNvPr>
          <p:cNvSpPr/>
          <p:nvPr/>
        </p:nvSpPr>
        <p:spPr>
          <a:xfrm>
            <a:off x="30772128" y="1774220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8176FF-74FA-2F2C-A252-772DFA27E4FA}"/>
              </a:ext>
            </a:extLst>
          </p:cNvPr>
          <p:cNvSpPr/>
          <p:nvPr/>
        </p:nvSpPr>
        <p:spPr>
          <a:xfrm>
            <a:off x="30034582" y="-160319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B83ACE5-D056-19D2-510A-55F3F0C637ED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29984353" y="2210274"/>
            <a:ext cx="78777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ACD6EE8-57CA-9BE9-8BC6-8DE33399A83C}"/>
              </a:ext>
            </a:extLst>
          </p:cNvPr>
          <p:cNvCxnSpPr>
            <a:cxnSpLocks/>
            <a:stCxn id="69" idx="5"/>
            <a:endCxn id="68" idx="0"/>
          </p:cNvCxnSpPr>
          <p:nvPr/>
        </p:nvCxnSpPr>
        <p:spPr>
          <a:xfrm>
            <a:off x="30772061" y="220695"/>
            <a:ext cx="432074" cy="1553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9575D43-AC50-AD8B-4EEA-F162F196FF22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29857824" y="220695"/>
            <a:ext cx="303292" cy="1681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067BE6E-7BE9-6762-E696-082D99A45B47}"/>
              </a:ext>
            </a:extLst>
          </p:cNvPr>
          <p:cNvCxnSpPr>
            <a:cxnSpLocks/>
            <a:stCxn id="69" idx="5"/>
            <a:endCxn id="74" idx="1"/>
          </p:cNvCxnSpPr>
          <p:nvPr/>
        </p:nvCxnSpPr>
        <p:spPr>
          <a:xfrm>
            <a:off x="30772061" y="220681"/>
            <a:ext cx="1601630" cy="1681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0FE963C0-19C8-CC05-7F73-A4C0ABF1BD3B}"/>
              </a:ext>
            </a:extLst>
          </p:cNvPr>
          <p:cNvSpPr/>
          <p:nvPr/>
        </p:nvSpPr>
        <p:spPr>
          <a:xfrm>
            <a:off x="28887107" y="1774220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E09D220F-7644-11C9-789F-E9B52CBC7A75}"/>
              </a:ext>
            </a:extLst>
          </p:cNvPr>
          <p:cNvCxnSpPr>
            <a:cxnSpLocks/>
            <a:stCxn id="74" idx="2"/>
            <a:endCxn id="68" idx="6"/>
          </p:cNvCxnSpPr>
          <p:nvPr/>
        </p:nvCxnSpPr>
        <p:spPr>
          <a:xfrm flipH="1">
            <a:off x="31636147" y="2210262"/>
            <a:ext cx="6110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CB0DBC0-D372-F933-9769-41277BBB650E}"/>
              </a:ext>
            </a:extLst>
          </p:cNvPr>
          <p:cNvSpPr/>
          <p:nvPr/>
        </p:nvSpPr>
        <p:spPr>
          <a:xfrm>
            <a:off x="29458884" y="6754638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447DC24-C250-8A61-2DDC-C1309F1A5BC1}"/>
              </a:ext>
            </a:extLst>
          </p:cNvPr>
          <p:cNvSpPr/>
          <p:nvPr/>
        </p:nvSpPr>
        <p:spPr>
          <a:xfrm>
            <a:off x="31110676" y="675463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F363C45-154F-FB8C-978E-E72E9A5D4156}"/>
              </a:ext>
            </a:extLst>
          </p:cNvPr>
          <p:cNvSpPr/>
          <p:nvPr/>
        </p:nvSpPr>
        <p:spPr>
          <a:xfrm>
            <a:off x="30373126" y="5828989"/>
            <a:ext cx="864013" cy="8720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A4B4BF2A-D06E-AC73-F626-88552B351782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30322896" y="5773166"/>
            <a:ext cx="78777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6244F13-F523-BB21-FECF-853FE5D98E83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31110609" y="6573378"/>
            <a:ext cx="432074" cy="1553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2424A562-B4F8-7801-55B2-FC82BC54C306}"/>
              </a:ext>
            </a:extLst>
          </p:cNvPr>
          <p:cNvCxnSpPr>
            <a:cxnSpLocks/>
            <a:stCxn id="83" idx="3"/>
            <a:endCxn id="81" idx="7"/>
          </p:cNvCxnSpPr>
          <p:nvPr/>
        </p:nvCxnSpPr>
        <p:spPr>
          <a:xfrm flipH="1">
            <a:off x="30196369" y="6573378"/>
            <a:ext cx="303292" cy="1681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45A9E5F-88B6-6A28-4DC8-9BCF5B0D2388}"/>
              </a:ext>
            </a:extLst>
          </p:cNvPr>
          <p:cNvCxnSpPr>
            <a:cxnSpLocks/>
            <a:stCxn id="83" idx="5"/>
            <a:endCxn id="88" idx="1"/>
          </p:cNvCxnSpPr>
          <p:nvPr/>
        </p:nvCxnSpPr>
        <p:spPr>
          <a:xfrm>
            <a:off x="31110609" y="6573362"/>
            <a:ext cx="1601630" cy="1681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Овал 87">
            <a:extLst>
              <a:ext uri="{FF2B5EF4-FFF2-40B4-BE49-F238E27FC236}">
                <a16:creationId xmlns:a16="http://schemas.microsoft.com/office/drawing/2014/main" id="{8726C27E-DCB8-C4E1-08B4-5F8E6346FD9D}"/>
              </a:ext>
            </a:extLst>
          </p:cNvPr>
          <p:cNvSpPr/>
          <p:nvPr/>
        </p:nvSpPr>
        <p:spPr>
          <a:xfrm>
            <a:off x="32585700" y="6754632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257CD442-5344-EEE7-7237-BF75B622EB93}"/>
              </a:ext>
            </a:extLst>
          </p:cNvPr>
          <p:cNvSpPr/>
          <p:nvPr/>
        </p:nvSpPr>
        <p:spPr>
          <a:xfrm>
            <a:off x="29332352" y="3828801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EA67D287-9B5F-B5E4-FE4E-B598D54D1D47}"/>
              </a:ext>
            </a:extLst>
          </p:cNvPr>
          <p:cNvCxnSpPr>
            <a:cxnSpLocks/>
            <a:stCxn id="100" idx="5"/>
            <a:endCxn id="83" idx="0"/>
          </p:cNvCxnSpPr>
          <p:nvPr/>
        </p:nvCxnSpPr>
        <p:spPr>
          <a:xfrm>
            <a:off x="30069828" y="6012700"/>
            <a:ext cx="735300" cy="1256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Дуга 103">
            <a:extLst>
              <a:ext uri="{FF2B5EF4-FFF2-40B4-BE49-F238E27FC236}">
                <a16:creationId xmlns:a16="http://schemas.microsoft.com/office/drawing/2014/main" id="{422615BF-D8CC-877E-73D9-27DD432A9392}"/>
              </a:ext>
            </a:extLst>
          </p:cNvPr>
          <p:cNvSpPr/>
          <p:nvPr/>
        </p:nvSpPr>
        <p:spPr>
          <a:xfrm flipH="1">
            <a:off x="15700500" y="5844975"/>
            <a:ext cx="1721032" cy="4298672"/>
          </a:xfrm>
          <a:prstGeom prst="arc">
            <a:avLst>
              <a:gd name="adj1" fmla="val 16390325"/>
              <a:gd name="adj2" fmla="val 54688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7A2AB5BD-A2AD-C7A7-BAF9-09C4D5A1E522}"/>
              </a:ext>
            </a:extLst>
          </p:cNvPr>
          <p:cNvSpPr/>
          <p:nvPr/>
        </p:nvSpPr>
        <p:spPr>
          <a:xfrm>
            <a:off x="30046439" y="635886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F68C054-2124-AD9C-7870-358A31D9C6E1}"/>
              </a:ext>
            </a:extLst>
          </p:cNvPr>
          <p:cNvSpPr/>
          <p:nvPr/>
        </p:nvSpPr>
        <p:spPr>
          <a:xfrm>
            <a:off x="31521535" y="620920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0D75CF5-DBB9-49D0-BBFB-CE5030409C49}"/>
              </a:ext>
            </a:extLst>
          </p:cNvPr>
          <p:cNvSpPr/>
          <p:nvPr/>
        </p:nvSpPr>
        <p:spPr>
          <a:xfrm>
            <a:off x="30768571" y="5828984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C5A18781-DBF6-B2B0-63BF-1455CF2E1BA1}"/>
              </a:ext>
            </a:extLst>
          </p:cNvPr>
          <p:cNvCxnSpPr>
            <a:cxnSpLocks/>
            <a:stCxn id="118" idx="2"/>
            <a:endCxn id="117" idx="5"/>
          </p:cNvCxnSpPr>
          <p:nvPr/>
        </p:nvCxnSpPr>
        <p:spPr>
          <a:xfrm flipH="1" flipV="1">
            <a:off x="30783922" y="7103250"/>
            <a:ext cx="737615" cy="959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923A4033-5FAB-71B7-FB8D-8528F160DCD6}"/>
              </a:ext>
            </a:extLst>
          </p:cNvPr>
          <p:cNvCxnSpPr>
            <a:cxnSpLocks/>
            <a:stCxn id="119" idx="5"/>
            <a:endCxn id="118" idx="0"/>
          </p:cNvCxnSpPr>
          <p:nvPr/>
        </p:nvCxnSpPr>
        <p:spPr>
          <a:xfrm>
            <a:off x="31506050" y="6573369"/>
            <a:ext cx="447495" cy="2425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EDF02654-0869-BFAB-9DAB-B41640B52A2B}"/>
              </a:ext>
            </a:extLst>
          </p:cNvPr>
          <p:cNvCxnSpPr>
            <a:cxnSpLocks/>
            <a:stCxn id="119" idx="3"/>
            <a:endCxn id="117" idx="0"/>
          </p:cNvCxnSpPr>
          <p:nvPr/>
        </p:nvCxnSpPr>
        <p:spPr>
          <a:xfrm flipH="1">
            <a:off x="30478448" y="6573374"/>
            <a:ext cx="416654" cy="1157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BDE6D11-A55B-E152-5731-AC1DB708FBC1}"/>
              </a:ext>
            </a:extLst>
          </p:cNvPr>
          <p:cNvCxnSpPr>
            <a:cxnSpLocks/>
            <a:stCxn id="119" idx="5"/>
            <a:endCxn id="124" idx="1"/>
          </p:cNvCxnSpPr>
          <p:nvPr/>
        </p:nvCxnSpPr>
        <p:spPr>
          <a:xfrm>
            <a:off x="31506053" y="6573358"/>
            <a:ext cx="1601630" cy="1681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55D80614-CBD2-546C-C191-D2358E8347A4}"/>
              </a:ext>
            </a:extLst>
          </p:cNvPr>
          <p:cNvSpPr/>
          <p:nvPr/>
        </p:nvSpPr>
        <p:spPr>
          <a:xfrm>
            <a:off x="29621097" y="6754630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89583A6-4172-F91A-16CD-02ED2765D0B3}"/>
              </a:ext>
            </a:extLst>
          </p:cNvPr>
          <p:cNvSpPr/>
          <p:nvPr/>
        </p:nvSpPr>
        <p:spPr>
          <a:xfrm>
            <a:off x="29727794" y="3828797"/>
            <a:ext cx="864013" cy="87209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1198AFB3-70FC-ABB7-283B-CFD19F6C63B7}"/>
              </a:ext>
            </a:extLst>
          </p:cNvPr>
          <p:cNvCxnSpPr>
            <a:cxnSpLocks/>
            <a:stCxn id="125" idx="5"/>
            <a:endCxn id="119" idx="0"/>
          </p:cNvCxnSpPr>
          <p:nvPr/>
        </p:nvCxnSpPr>
        <p:spPr>
          <a:xfrm>
            <a:off x="30465274" y="6012692"/>
            <a:ext cx="735300" cy="1256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Дуга 126">
            <a:extLst>
              <a:ext uri="{FF2B5EF4-FFF2-40B4-BE49-F238E27FC236}">
                <a16:creationId xmlns:a16="http://schemas.microsoft.com/office/drawing/2014/main" id="{26AA924C-95ED-162E-0CE7-F3C9124A3452}"/>
              </a:ext>
            </a:extLst>
          </p:cNvPr>
          <p:cNvSpPr/>
          <p:nvPr/>
        </p:nvSpPr>
        <p:spPr>
          <a:xfrm flipH="1">
            <a:off x="29048326" y="3327748"/>
            <a:ext cx="5481575" cy="6300093"/>
          </a:xfrm>
          <a:prstGeom prst="arc">
            <a:avLst>
              <a:gd name="adj1" fmla="val 18817050"/>
              <a:gd name="adj2" fmla="val 513234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B05DCD5B-A420-2F04-844B-9B30CB2070DE}"/>
              </a:ext>
            </a:extLst>
          </p:cNvPr>
          <p:cNvCxnSpPr>
            <a:cxnSpLocks/>
            <a:stCxn id="124" idx="3"/>
            <a:endCxn id="118" idx="6"/>
          </p:cNvCxnSpPr>
          <p:nvPr/>
        </p:nvCxnSpPr>
        <p:spPr>
          <a:xfrm flipH="1">
            <a:off x="29025497" y="6081484"/>
            <a:ext cx="722133" cy="5637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4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араллелограмм 119">
            <a:extLst>
              <a:ext uri="{FF2B5EF4-FFF2-40B4-BE49-F238E27FC236}">
                <a16:creationId xmlns:a16="http://schemas.microsoft.com/office/drawing/2014/main" id="{3246F71C-3042-D4C3-70E1-D68C12B36902}"/>
              </a:ext>
            </a:extLst>
          </p:cNvPr>
          <p:cNvSpPr>
            <a:spLocks/>
          </p:cNvSpPr>
          <p:nvPr/>
        </p:nvSpPr>
        <p:spPr>
          <a:xfrm>
            <a:off x="-11292089" y="-3891322"/>
            <a:ext cx="10379782" cy="3595016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" name="Овал 97">
            <a:extLst>
              <a:ext uri="{FF2B5EF4-FFF2-40B4-BE49-F238E27FC236}">
                <a16:creationId xmlns:a16="http://schemas.microsoft.com/office/drawing/2014/main" id="{0BBF234B-0D80-8B91-7100-F0506009592D}"/>
              </a:ext>
            </a:extLst>
          </p:cNvPr>
          <p:cNvSpPr/>
          <p:nvPr/>
        </p:nvSpPr>
        <p:spPr>
          <a:xfrm>
            <a:off x="-2427359" y="-1995497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" name="Овал 97">
            <a:extLst>
              <a:ext uri="{FF2B5EF4-FFF2-40B4-BE49-F238E27FC236}">
                <a16:creationId xmlns:a16="http://schemas.microsoft.com/office/drawing/2014/main" id="{86F08988-B347-6216-49C4-989FC6DCB41D}"/>
              </a:ext>
            </a:extLst>
          </p:cNvPr>
          <p:cNvSpPr/>
          <p:nvPr/>
        </p:nvSpPr>
        <p:spPr>
          <a:xfrm>
            <a:off x="-1297816" y="-1742869"/>
            <a:ext cx="864013" cy="872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6" name="Овал 97">
            <a:extLst>
              <a:ext uri="{FF2B5EF4-FFF2-40B4-BE49-F238E27FC236}">
                <a16:creationId xmlns:a16="http://schemas.microsoft.com/office/drawing/2014/main" id="{CA176D78-DBA5-8FB5-EC05-C345074EB3F8}"/>
              </a:ext>
            </a:extLst>
          </p:cNvPr>
          <p:cNvSpPr/>
          <p:nvPr/>
        </p:nvSpPr>
        <p:spPr>
          <a:xfrm>
            <a:off x="-3845644" y="-1995497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8" name="Овал 97">
            <a:extLst>
              <a:ext uri="{FF2B5EF4-FFF2-40B4-BE49-F238E27FC236}">
                <a16:creationId xmlns:a16="http://schemas.microsoft.com/office/drawing/2014/main" id="{7CBDD550-E413-0CB5-EAD9-DF17BAD773A3}"/>
              </a:ext>
            </a:extLst>
          </p:cNvPr>
          <p:cNvSpPr/>
          <p:nvPr/>
        </p:nvSpPr>
        <p:spPr>
          <a:xfrm>
            <a:off x="-6122679" y="-1995497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" name="Параллелограмм 119">
            <a:extLst>
              <a:ext uri="{FF2B5EF4-FFF2-40B4-BE49-F238E27FC236}">
                <a16:creationId xmlns:a16="http://schemas.microsoft.com/office/drawing/2014/main" id="{9B090311-77B5-B4D7-B1A7-1A8106A7020E}"/>
              </a:ext>
            </a:extLst>
          </p:cNvPr>
          <p:cNvSpPr>
            <a:spLocks/>
          </p:cNvSpPr>
          <p:nvPr/>
        </p:nvSpPr>
        <p:spPr>
          <a:xfrm>
            <a:off x="-11292089" y="891960"/>
            <a:ext cx="10379782" cy="3637055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11" name="Овал 97">
            <a:extLst>
              <a:ext uri="{FF2B5EF4-FFF2-40B4-BE49-F238E27FC236}">
                <a16:creationId xmlns:a16="http://schemas.microsoft.com/office/drawing/2014/main" id="{85A58195-09F3-E4D0-EC7A-062A8105A487}"/>
              </a:ext>
            </a:extLst>
          </p:cNvPr>
          <p:cNvSpPr/>
          <p:nvPr/>
        </p:nvSpPr>
        <p:spPr>
          <a:xfrm>
            <a:off x="-2427359" y="1431283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2" name="Овал 97">
            <a:extLst>
              <a:ext uri="{FF2B5EF4-FFF2-40B4-BE49-F238E27FC236}">
                <a16:creationId xmlns:a16="http://schemas.microsoft.com/office/drawing/2014/main" id="{B344E1D6-8507-0060-6F0E-B49A25A6B241}"/>
              </a:ext>
            </a:extLst>
          </p:cNvPr>
          <p:cNvSpPr/>
          <p:nvPr/>
        </p:nvSpPr>
        <p:spPr>
          <a:xfrm>
            <a:off x="-1297816" y="3056179"/>
            <a:ext cx="864013" cy="872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13" name="Овал 97">
            <a:extLst>
              <a:ext uri="{FF2B5EF4-FFF2-40B4-BE49-F238E27FC236}">
                <a16:creationId xmlns:a16="http://schemas.microsoft.com/office/drawing/2014/main" id="{C218B193-1AFD-65FE-54C3-5720676A1E43}"/>
              </a:ext>
            </a:extLst>
          </p:cNvPr>
          <p:cNvSpPr/>
          <p:nvPr/>
        </p:nvSpPr>
        <p:spPr>
          <a:xfrm>
            <a:off x="-3845640" y="1431283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4" name="Овал 97">
            <a:extLst>
              <a:ext uri="{FF2B5EF4-FFF2-40B4-BE49-F238E27FC236}">
                <a16:creationId xmlns:a16="http://schemas.microsoft.com/office/drawing/2014/main" id="{2C8D8952-1988-BA97-7C22-27204D4184DC}"/>
              </a:ext>
            </a:extLst>
          </p:cNvPr>
          <p:cNvSpPr/>
          <p:nvPr/>
        </p:nvSpPr>
        <p:spPr>
          <a:xfrm>
            <a:off x="-6122679" y="1431283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5" name="Прямая соединительная линия 3">
            <a:extLst>
              <a:ext uri="{FF2B5EF4-FFF2-40B4-BE49-F238E27FC236}">
                <a16:creationId xmlns:a16="http://schemas.microsoft.com/office/drawing/2014/main" id="{1F21FA22-193B-4BCA-B418-36F780B38D7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-1995356" y="-3935745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3">
            <a:extLst>
              <a:ext uri="{FF2B5EF4-FFF2-40B4-BE49-F238E27FC236}">
                <a16:creationId xmlns:a16="http://schemas.microsoft.com/office/drawing/2014/main" id="{ACFCCB8D-E1F4-C1FF-4AC8-38D8F9B9BF2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-865813" y="-871337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3">
            <a:extLst>
              <a:ext uri="{FF2B5EF4-FFF2-40B4-BE49-F238E27FC236}">
                <a16:creationId xmlns:a16="http://schemas.microsoft.com/office/drawing/2014/main" id="{9A030D09-FA97-A75C-5E25-0AEFE6E44818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-5690681" y="-3935740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3">
            <a:extLst>
              <a:ext uri="{FF2B5EF4-FFF2-40B4-BE49-F238E27FC236}">
                <a16:creationId xmlns:a16="http://schemas.microsoft.com/office/drawing/2014/main" id="{02CD4A44-130D-5750-0021-85ADD35DCB83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-3413642" y="-3935738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57">
            <a:extLst>
              <a:ext uri="{FF2B5EF4-FFF2-40B4-BE49-F238E27FC236}">
                <a16:creationId xmlns:a16="http://schemas.microsoft.com/office/drawing/2014/main" id="{563E8F4A-1C71-A05E-E2A8-17D6E504CE17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-1689880" y="-1251115"/>
            <a:ext cx="518597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57">
            <a:extLst>
              <a:ext uri="{FF2B5EF4-FFF2-40B4-BE49-F238E27FC236}">
                <a16:creationId xmlns:a16="http://schemas.microsoft.com/office/drawing/2014/main" id="{95ED1A06-D017-CCA6-3856-2C2EAEC6D01F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-6608560" y="-1251115"/>
            <a:ext cx="612409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57">
            <a:extLst>
              <a:ext uri="{FF2B5EF4-FFF2-40B4-BE49-F238E27FC236}">
                <a16:creationId xmlns:a16="http://schemas.microsoft.com/office/drawing/2014/main" id="{B9F438D7-AC5C-3A3C-E39F-8B175BB998C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-1563351" y="-141929"/>
            <a:ext cx="1488888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57">
            <a:extLst>
              <a:ext uri="{FF2B5EF4-FFF2-40B4-BE49-F238E27FC236}">
                <a16:creationId xmlns:a16="http://schemas.microsoft.com/office/drawing/2014/main" id="{6002C462-5A25-3E41-7F78-FF8462E8C9C4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-5258663" y="-141929"/>
            <a:ext cx="141302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57">
            <a:extLst>
              <a:ext uri="{FF2B5EF4-FFF2-40B4-BE49-F238E27FC236}">
                <a16:creationId xmlns:a16="http://schemas.microsoft.com/office/drawing/2014/main" id="{76896AFE-E37E-32AF-84E5-ACB34FDF746E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-6608560" y="2175668"/>
            <a:ext cx="612409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57">
            <a:extLst>
              <a:ext uri="{FF2B5EF4-FFF2-40B4-BE49-F238E27FC236}">
                <a16:creationId xmlns:a16="http://schemas.microsoft.com/office/drawing/2014/main" id="{0EC87818-2130-F32C-43DA-B17598045CF1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-1689880" y="2175668"/>
            <a:ext cx="518597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Параллелограмм 119">
            <a:extLst>
              <a:ext uri="{FF2B5EF4-FFF2-40B4-BE49-F238E27FC236}">
                <a16:creationId xmlns:a16="http://schemas.microsoft.com/office/drawing/2014/main" id="{E58603AB-D516-0CD3-06D4-646823A05FB8}"/>
              </a:ext>
            </a:extLst>
          </p:cNvPr>
          <p:cNvSpPr>
            <a:spLocks/>
          </p:cNvSpPr>
          <p:nvPr/>
        </p:nvSpPr>
        <p:spPr>
          <a:xfrm>
            <a:off x="29078554" y="-3891322"/>
            <a:ext cx="10379782" cy="3595016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97">
            <a:extLst>
              <a:ext uri="{FF2B5EF4-FFF2-40B4-BE49-F238E27FC236}">
                <a16:creationId xmlns:a16="http://schemas.microsoft.com/office/drawing/2014/main" id="{93C73D1A-20FE-A75F-CEEC-C0656CA985B1}"/>
              </a:ext>
            </a:extLst>
          </p:cNvPr>
          <p:cNvSpPr/>
          <p:nvPr/>
        </p:nvSpPr>
        <p:spPr>
          <a:xfrm>
            <a:off x="31895052" y="-1995497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97">
            <a:extLst>
              <a:ext uri="{FF2B5EF4-FFF2-40B4-BE49-F238E27FC236}">
                <a16:creationId xmlns:a16="http://schemas.microsoft.com/office/drawing/2014/main" id="{BE71D8D6-9A4B-4C60-C039-8C101AB1DDF9}"/>
              </a:ext>
            </a:extLst>
          </p:cNvPr>
          <p:cNvSpPr/>
          <p:nvPr/>
        </p:nvSpPr>
        <p:spPr>
          <a:xfrm>
            <a:off x="33024596" y="-1742869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55" name="Овал 97">
            <a:extLst>
              <a:ext uri="{FF2B5EF4-FFF2-40B4-BE49-F238E27FC236}">
                <a16:creationId xmlns:a16="http://schemas.microsoft.com/office/drawing/2014/main" id="{9A46F611-34DF-BACC-D6DD-EA0E7A761FCB}"/>
              </a:ext>
            </a:extLst>
          </p:cNvPr>
          <p:cNvSpPr/>
          <p:nvPr/>
        </p:nvSpPr>
        <p:spPr>
          <a:xfrm>
            <a:off x="30476768" y="-1995497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6" name="Овал 97">
            <a:extLst>
              <a:ext uri="{FF2B5EF4-FFF2-40B4-BE49-F238E27FC236}">
                <a16:creationId xmlns:a16="http://schemas.microsoft.com/office/drawing/2014/main" id="{CA70FD5A-E555-3B0C-E682-CD9940F456E1}"/>
              </a:ext>
            </a:extLst>
          </p:cNvPr>
          <p:cNvSpPr/>
          <p:nvPr/>
        </p:nvSpPr>
        <p:spPr>
          <a:xfrm>
            <a:off x="34247955" y="-1995497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7" name="Параллелограмм 119">
            <a:extLst>
              <a:ext uri="{FF2B5EF4-FFF2-40B4-BE49-F238E27FC236}">
                <a16:creationId xmlns:a16="http://schemas.microsoft.com/office/drawing/2014/main" id="{B326BAFC-79E2-DC3B-10DB-4BDE9BE4E906}"/>
              </a:ext>
            </a:extLst>
          </p:cNvPr>
          <p:cNvSpPr>
            <a:spLocks/>
          </p:cNvSpPr>
          <p:nvPr/>
        </p:nvSpPr>
        <p:spPr>
          <a:xfrm>
            <a:off x="29078559" y="891964"/>
            <a:ext cx="10379782" cy="3637055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58" name="Овал 97">
            <a:extLst>
              <a:ext uri="{FF2B5EF4-FFF2-40B4-BE49-F238E27FC236}">
                <a16:creationId xmlns:a16="http://schemas.microsoft.com/office/drawing/2014/main" id="{2EB13B3F-DC20-9E03-EAB6-D21694676214}"/>
              </a:ext>
            </a:extLst>
          </p:cNvPr>
          <p:cNvSpPr/>
          <p:nvPr/>
        </p:nvSpPr>
        <p:spPr>
          <a:xfrm>
            <a:off x="31895055" y="1431283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9" name="Овал 97">
            <a:extLst>
              <a:ext uri="{FF2B5EF4-FFF2-40B4-BE49-F238E27FC236}">
                <a16:creationId xmlns:a16="http://schemas.microsoft.com/office/drawing/2014/main" id="{C54CE88E-650C-0180-F954-0DD1D69A8369}"/>
              </a:ext>
            </a:extLst>
          </p:cNvPr>
          <p:cNvSpPr/>
          <p:nvPr/>
        </p:nvSpPr>
        <p:spPr>
          <a:xfrm>
            <a:off x="33024596" y="3056179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60" name="Овал 97">
            <a:extLst>
              <a:ext uri="{FF2B5EF4-FFF2-40B4-BE49-F238E27FC236}">
                <a16:creationId xmlns:a16="http://schemas.microsoft.com/office/drawing/2014/main" id="{F4E68704-40E9-E0B2-F15D-A5685D1980DD}"/>
              </a:ext>
            </a:extLst>
          </p:cNvPr>
          <p:cNvSpPr/>
          <p:nvPr/>
        </p:nvSpPr>
        <p:spPr>
          <a:xfrm>
            <a:off x="30476768" y="1431283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97">
            <a:extLst>
              <a:ext uri="{FF2B5EF4-FFF2-40B4-BE49-F238E27FC236}">
                <a16:creationId xmlns:a16="http://schemas.microsoft.com/office/drawing/2014/main" id="{4F57FA06-A044-6234-18FD-774C0DB82902}"/>
              </a:ext>
            </a:extLst>
          </p:cNvPr>
          <p:cNvSpPr/>
          <p:nvPr/>
        </p:nvSpPr>
        <p:spPr>
          <a:xfrm>
            <a:off x="34247955" y="1431283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3">
            <a:extLst>
              <a:ext uri="{FF2B5EF4-FFF2-40B4-BE49-F238E27FC236}">
                <a16:creationId xmlns:a16="http://schemas.microsoft.com/office/drawing/2014/main" id="{278A5792-9754-0DE9-F17A-B905F48FB0DB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32327056" y="-3935738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3">
            <a:extLst>
              <a:ext uri="{FF2B5EF4-FFF2-40B4-BE49-F238E27FC236}">
                <a16:creationId xmlns:a16="http://schemas.microsoft.com/office/drawing/2014/main" id="{D9C95DF1-4727-2011-0061-638508849A2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33456600" y="-871333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3">
            <a:extLst>
              <a:ext uri="{FF2B5EF4-FFF2-40B4-BE49-F238E27FC236}">
                <a16:creationId xmlns:a16="http://schemas.microsoft.com/office/drawing/2014/main" id="{FA042FB2-55EC-B052-B531-9DAE6B9D4858}"/>
              </a:ext>
            </a:extLst>
          </p:cNvPr>
          <p:cNvCxnSpPr>
            <a:cxnSpLocks/>
            <a:stCxn id="56" idx="4"/>
            <a:endCxn id="61" idx="0"/>
          </p:cNvCxnSpPr>
          <p:nvPr/>
        </p:nvCxnSpPr>
        <p:spPr>
          <a:xfrm>
            <a:off x="34679957" y="-3935740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3">
            <a:extLst>
              <a:ext uri="{FF2B5EF4-FFF2-40B4-BE49-F238E27FC236}">
                <a16:creationId xmlns:a16="http://schemas.microsoft.com/office/drawing/2014/main" id="{0B3F8671-EDBA-6B23-5555-F57EDC9D6758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>
            <a:off x="30908772" y="-3935745"/>
            <a:ext cx="0" cy="3927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57">
            <a:extLst>
              <a:ext uri="{FF2B5EF4-FFF2-40B4-BE49-F238E27FC236}">
                <a16:creationId xmlns:a16="http://schemas.microsoft.com/office/drawing/2014/main" id="{69D73954-B5D8-0344-4883-081D598F4383}"/>
              </a:ext>
            </a:extLst>
          </p:cNvPr>
          <p:cNvCxnSpPr>
            <a:cxnSpLocks/>
            <a:stCxn id="54" idx="1"/>
            <a:endCxn id="53" idx="5"/>
          </p:cNvCxnSpPr>
          <p:nvPr/>
        </p:nvCxnSpPr>
        <p:spPr>
          <a:xfrm flipH="1" flipV="1">
            <a:off x="32632537" y="-1251111"/>
            <a:ext cx="518597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57">
            <a:extLst>
              <a:ext uri="{FF2B5EF4-FFF2-40B4-BE49-F238E27FC236}">
                <a16:creationId xmlns:a16="http://schemas.microsoft.com/office/drawing/2014/main" id="{9C03B4AB-F654-CB97-520E-BCDF5CB2F87A}"/>
              </a:ext>
            </a:extLst>
          </p:cNvPr>
          <p:cNvCxnSpPr>
            <a:cxnSpLocks/>
            <a:stCxn id="54" idx="7"/>
            <a:endCxn id="56" idx="3"/>
          </p:cNvCxnSpPr>
          <p:nvPr/>
        </p:nvCxnSpPr>
        <p:spPr>
          <a:xfrm flipV="1">
            <a:off x="33762080" y="-1251115"/>
            <a:ext cx="612409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57">
            <a:extLst>
              <a:ext uri="{FF2B5EF4-FFF2-40B4-BE49-F238E27FC236}">
                <a16:creationId xmlns:a16="http://schemas.microsoft.com/office/drawing/2014/main" id="{77ACA91B-F8CD-3210-BB01-EEA08A28F37E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32759067" y="-141929"/>
            <a:ext cx="148888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57">
            <a:extLst>
              <a:ext uri="{FF2B5EF4-FFF2-40B4-BE49-F238E27FC236}">
                <a16:creationId xmlns:a16="http://schemas.microsoft.com/office/drawing/2014/main" id="{40635C40-DB3A-7B7B-A88C-6B00A8B27571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29063748" y="-141929"/>
            <a:ext cx="141302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57">
            <a:extLst>
              <a:ext uri="{FF2B5EF4-FFF2-40B4-BE49-F238E27FC236}">
                <a16:creationId xmlns:a16="http://schemas.microsoft.com/office/drawing/2014/main" id="{3EF91B30-9726-E866-2B27-69D8FEC0A2C3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33762080" y="2175669"/>
            <a:ext cx="612409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57">
            <a:extLst>
              <a:ext uri="{FF2B5EF4-FFF2-40B4-BE49-F238E27FC236}">
                <a16:creationId xmlns:a16="http://schemas.microsoft.com/office/drawing/2014/main" id="{3A3C6F23-BCF7-F49A-9689-51513BCD80EB}"/>
              </a:ext>
            </a:extLst>
          </p:cNvPr>
          <p:cNvCxnSpPr>
            <a:cxnSpLocks/>
            <a:stCxn id="58" idx="5"/>
            <a:endCxn id="59" idx="1"/>
          </p:cNvCxnSpPr>
          <p:nvPr/>
        </p:nvCxnSpPr>
        <p:spPr>
          <a:xfrm>
            <a:off x="32632537" y="2175672"/>
            <a:ext cx="518597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5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68E470-5DA8-64DE-D7F0-17F17BEA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Овал 97">
            <a:extLst>
              <a:ext uri="{FF2B5EF4-FFF2-40B4-BE49-F238E27FC236}">
                <a16:creationId xmlns:a16="http://schemas.microsoft.com/office/drawing/2014/main" id="{97CFA350-D501-5271-0E19-E8E2FDA1AA1C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FEE2515A-981C-32B6-956D-48D4094CCD49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6343BDBF-A87F-7163-FAFD-05CFE9F903E1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BC8DD53A-B537-DA0B-F7FC-525D2050148A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AD24E038-4FD0-AC22-6C3A-CAA8B4C6C670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CD9A9C56-C56B-8012-7A6A-BCFBF540CA91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061344B-87C3-A7AB-DC77-912E30109532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07DAFC1A-F17C-9B8B-9F80-629601C43814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D9901653-00FE-48FB-1185-898AFCF2D9F2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2A715759-3771-68B1-4A5D-7F849FC93B56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8F67E5A-BF82-330A-DEA9-0A74E14C814E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1AC9F18-1F36-F2E1-0010-92B4BDDCA5F3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CAF6FE1-ADE1-BA6A-A3E5-46E520E187EF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63CC382-E3D5-0BF8-C23C-11F91EA363FC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2CBDA29-7BCE-E717-1671-304CE6553CE0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F13F95C5-5561-FDF2-48F0-4C0BE94593FB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EFB5CC1-62C8-4E42-0782-390C9EA63B8A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A91AD550-C6FE-0034-EE3E-B758FF57109C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37F72D8-1C36-8514-84A7-0EF2B1C2112F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7C5E3F05-DA16-1E38-F5A8-22FB2C8C9B31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9FEAE350-62FF-7278-278E-7C13DC34828F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37B2E8EF-2155-A138-9E68-4A56FAB66FEE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906AE2CB-1E3D-FB4B-679E-A5F12451D24A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2863421-577E-D22F-766E-71A8CE503019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8BBFCB2E-D1E9-7EE5-8173-1E9895147CF9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F887B8F7-3F33-B6E3-9137-E57087D29464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23FA40DE-193E-57D6-95C2-35435533DA77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B3C66E-B01C-D2F9-2E97-01F80C9197D9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B3C66E-B01C-D2F9-2E97-01F80C91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BFFA42F4-0225-9C1F-5A8C-88D5DEA5483F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49286064-89AE-EA0C-2B8D-5E5F989C2577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33E420D6-B353-1E3E-83D4-66FCB4BCEB91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9A529D1E-EF01-0E4B-D27F-87FBDEE19E73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2FA7CADA-AD84-D3A5-9349-F82D723EF0BF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D8D79DF3-12CA-159C-2B09-8D8FD97F0D80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AEB15DBB-3FB6-C16B-899E-C90D8C78D860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99A34828-7803-C87C-01A9-9F01F93768BA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195417AC-680E-E657-626B-483121E2DBAE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02C8B43F-C289-D41F-4E66-524810BA3E86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CF00B225-164B-D66B-F2B6-5F889419B0D6}"/>
              </a:ext>
            </a:extLst>
          </p:cNvPr>
          <p:cNvSpPr/>
          <p:nvPr/>
        </p:nvSpPr>
        <p:spPr>
          <a:xfrm>
            <a:off x="32571209" y="6056578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950570FF-20B2-CD31-7E18-336A1C36B15A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6AC10B55-8A4D-D382-7CE4-AFC88F8976FF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C6D20EDD-971C-7A06-C86A-B38B4F50B873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67" y="6181800"/>
            <a:ext cx="1020635" cy="11485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CF75BAE9-BF5B-0B74-9BAF-A854857A109C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5" y="5813141"/>
            <a:ext cx="974220" cy="115886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60511DD8-0AE0-75D3-765E-3684813EDB9E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31E9D11E-8D6F-6CCD-E4F3-2827B1F00155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45" y="6717834"/>
            <a:ext cx="2581158" cy="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5EA29A26-BA45-70FB-1FCA-F9CF108FD7BE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092C080B-7D5D-6E09-1819-A10ACA7A6C94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E878F825-9390-93C8-1D0A-FA19F2E03718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A7338E3E-22AE-B14B-8B75-80E3133BB8BE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5D9D9F77-99AE-B43D-98FD-D2CA46F415D3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E5ADE160-683D-82FF-1D0F-37E9216AB906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53120EBC-4282-6CD6-DD43-964ADE5BAB0E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487AC24E-FF71-FB50-BB7B-231622BAB67B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2B4D0096-0A5F-37C7-3F85-638E6BD31250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DBAFEACB-6C63-253A-D292-71460ABBF472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77F4C99-527A-B32A-7E3E-C8D638C6D6F2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77F4C99-527A-B32A-7E3E-C8D638C6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01C20-5B2A-7508-D59B-2DDFA8330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араллелограмм 119">
            <a:extLst>
              <a:ext uri="{FF2B5EF4-FFF2-40B4-BE49-F238E27FC236}">
                <a16:creationId xmlns:a16="http://schemas.microsoft.com/office/drawing/2014/main" id="{2684ED1D-385D-F36C-9779-3C0C21FB2CFB}"/>
              </a:ext>
            </a:extLst>
          </p:cNvPr>
          <p:cNvSpPr>
            <a:spLocks/>
          </p:cNvSpPr>
          <p:nvPr/>
        </p:nvSpPr>
        <p:spPr>
          <a:xfrm>
            <a:off x="-11292089" y="-3891322"/>
            <a:ext cx="10379782" cy="3595016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" name="Овал 97">
            <a:extLst>
              <a:ext uri="{FF2B5EF4-FFF2-40B4-BE49-F238E27FC236}">
                <a16:creationId xmlns:a16="http://schemas.microsoft.com/office/drawing/2014/main" id="{6A7E155C-7DE5-A1AF-D28D-03A035CAC5FF}"/>
              </a:ext>
            </a:extLst>
          </p:cNvPr>
          <p:cNvSpPr/>
          <p:nvPr/>
        </p:nvSpPr>
        <p:spPr>
          <a:xfrm>
            <a:off x="-2427359" y="-1995497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" name="Овал 97">
            <a:extLst>
              <a:ext uri="{FF2B5EF4-FFF2-40B4-BE49-F238E27FC236}">
                <a16:creationId xmlns:a16="http://schemas.microsoft.com/office/drawing/2014/main" id="{7AE1CD93-BAA8-5840-4E78-D5900020F8C2}"/>
              </a:ext>
            </a:extLst>
          </p:cNvPr>
          <p:cNvSpPr/>
          <p:nvPr/>
        </p:nvSpPr>
        <p:spPr>
          <a:xfrm>
            <a:off x="-1297816" y="-1742869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6" name="Овал 97">
            <a:extLst>
              <a:ext uri="{FF2B5EF4-FFF2-40B4-BE49-F238E27FC236}">
                <a16:creationId xmlns:a16="http://schemas.microsoft.com/office/drawing/2014/main" id="{6D4D3C2B-F132-EF0F-FA6A-AD4CE65FF4C6}"/>
              </a:ext>
            </a:extLst>
          </p:cNvPr>
          <p:cNvSpPr/>
          <p:nvPr/>
        </p:nvSpPr>
        <p:spPr>
          <a:xfrm>
            <a:off x="-3845644" y="-1995497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8" name="Овал 97">
            <a:extLst>
              <a:ext uri="{FF2B5EF4-FFF2-40B4-BE49-F238E27FC236}">
                <a16:creationId xmlns:a16="http://schemas.microsoft.com/office/drawing/2014/main" id="{4BDB173B-7461-ECDC-E50B-563AE2B573B5}"/>
              </a:ext>
            </a:extLst>
          </p:cNvPr>
          <p:cNvSpPr/>
          <p:nvPr/>
        </p:nvSpPr>
        <p:spPr>
          <a:xfrm>
            <a:off x="-6122679" y="-1995497"/>
            <a:ext cx="864013" cy="872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" name="Параллелограмм 119">
            <a:extLst>
              <a:ext uri="{FF2B5EF4-FFF2-40B4-BE49-F238E27FC236}">
                <a16:creationId xmlns:a16="http://schemas.microsoft.com/office/drawing/2014/main" id="{CC3D8A50-603D-C608-421B-9032BCD390D6}"/>
              </a:ext>
            </a:extLst>
          </p:cNvPr>
          <p:cNvSpPr>
            <a:spLocks/>
          </p:cNvSpPr>
          <p:nvPr/>
        </p:nvSpPr>
        <p:spPr>
          <a:xfrm>
            <a:off x="-11292089" y="4246817"/>
            <a:ext cx="10379782" cy="3637055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11" name="Овал 97">
            <a:extLst>
              <a:ext uri="{FF2B5EF4-FFF2-40B4-BE49-F238E27FC236}">
                <a16:creationId xmlns:a16="http://schemas.microsoft.com/office/drawing/2014/main" id="{B07CBC20-6BE3-BB9B-C7FC-97EAE1927B27}"/>
              </a:ext>
            </a:extLst>
          </p:cNvPr>
          <p:cNvSpPr/>
          <p:nvPr/>
        </p:nvSpPr>
        <p:spPr>
          <a:xfrm>
            <a:off x="-2427359" y="5865642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2" name="Овал 97">
            <a:extLst>
              <a:ext uri="{FF2B5EF4-FFF2-40B4-BE49-F238E27FC236}">
                <a16:creationId xmlns:a16="http://schemas.microsoft.com/office/drawing/2014/main" id="{BB180398-E533-1D84-9A06-6ACE7AFB7610}"/>
              </a:ext>
            </a:extLst>
          </p:cNvPr>
          <p:cNvSpPr/>
          <p:nvPr/>
        </p:nvSpPr>
        <p:spPr>
          <a:xfrm>
            <a:off x="-1297816" y="6410459"/>
            <a:ext cx="864013" cy="872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13" name="Овал 97">
            <a:extLst>
              <a:ext uri="{FF2B5EF4-FFF2-40B4-BE49-F238E27FC236}">
                <a16:creationId xmlns:a16="http://schemas.microsoft.com/office/drawing/2014/main" id="{36DA8446-7DB2-7F39-F77E-EF0C9B996801}"/>
              </a:ext>
            </a:extLst>
          </p:cNvPr>
          <p:cNvSpPr/>
          <p:nvPr/>
        </p:nvSpPr>
        <p:spPr>
          <a:xfrm>
            <a:off x="-3845640" y="5865644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4" name="Овал 97">
            <a:extLst>
              <a:ext uri="{FF2B5EF4-FFF2-40B4-BE49-F238E27FC236}">
                <a16:creationId xmlns:a16="http://schemas.microsoft.com/office/drawing/2014/main" id="{4B18362D-97BF-C759-9E15-796AAC732711}"/>
              </a:ext>
            </a:extLst>
          </p:cNvPr>
          <p:cNvSpPr/>
          <p:nvPr/>
        </p:nvSpPr>
        <p:spPr>
          <a:xfrm>
            <a:off x="-6122679" y="5865642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27" name="Прямая соединительная линия 57">
            <a:extLst>
              <a:ext uri="{FF2B5EF4-FFF2-40B4-BE49-F238E27FC236}">
                <a16:creationId xmlns:a16="http://schemas.microsoft.com/office/drawing/2014/main" id="{7B896401-FEA2-3D43-C4B0-51A034C30D5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-1689880" y="-1251115"/>
            <a:ext cx="518597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57">
            <a:extLst>
              <a:ext uri="{FF2B5EF4-FFF2-40B4-BE49-F238E27FC236}">
                <a16:creationId xmlns:a16="http://schemas.microsoft.com/office/drawing/2014/main" id="{6F7897B1-A64D-DF54-EDB0-FB1FB2441E69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-6608560" y="-1251115"/>
            <a:ext cx="612409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57">
            <a:extLst>
              <a:ext uri="{FF2B5EF4-FFF2-40B4-BE49-F238E27FC236}">
                <a16:creationId xmlns:a16="http://schemas.microsoft.com/office/drawing/2014/main" id="{5E99E251-34D2-C354-3CAC-C5B09BA4A26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-1563351" y="-141929"/>
            <a:ext cx="1488888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57">
            <a:extLst>
              <a:ext uri="{FF2B5EF4-FFF2-40B4-BE49-F238E27FC236}">
                <a16:creationId xmlns:a16="http://schemas.microsoft.com/office/drawing/2014/main" id="{A2BD7B2C-45CF-3294-ACC8-94D44878CE6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-5258663" y="-141929"/>
            <a:ext cx="1413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57">
            <a:extLst>
              <a:ext uri="{FF2B5EF4-FFF2-40B4-BE49-F238E27FC236}">
                <a16:creationId xmlns:a16="http://schemas.microsoft.com/office/drawing/2014/main" id="{FC23F424-DD77-AC2F-6B25-5D1EFDE0C388}"/>
              </a:ext>
            </a:extLst>
          </p:cNvPr>
          <p:cNvCxnSpPr>
            <a:cxnSpLocks/>
            <a:stCxn id="12" idx="7"/>
            <a:endCxn id="14" idx="3"/>
          </p:cNvCxnSpPr>
          <p:nvPr/>
        </p:nvCxnSpPr>
        <p:spPr>
          <a:xfrm flipV="1">
            <a:off x="-6608560" y="6610024"/>
            <a:ext cx="612409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57">
            <a:extLst>
              <a:ext uri="{FF2B5EF4-FFF2-40B4-BE49-F238E27FC236}">
                <a16:creationId xmlns:a16="http://schemas.microsoft.com/office/drawing/2014/main" id="{C49522D1-3948-DFDB-BD80-D1031B08A351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-1689880" y="6610024"/>
            <a:ext cx="518597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араллелограмм 119">
            <a:extLst>
              <a:ext uri="{FF2B5EF4-FFF2-40B4-BE49-F238E27FC236}">
                <a16:creationId xmlns:a16="http://schemas.microsoft.com/office/drawing/2014/main" id="{A550C7BB-5987-F267-3FCD-340B356DE008}"/>
              </a:ext>
            </a:extLst>
          </p:cNvPr>
          <p:cNvSpPr>
            <a:spLocks/>
          </p:cNvSpPr>
          <p:nvPr/>
        </p:nvSpPr>
        <p:spPr>
          <a:xfrm>
            <a:off x="29026430" y="-3891322"/>
            <a:ext cx="10379782" cy="3595016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Овал 97">
            <a:extLst>
              <a:ext uri="{FF2B5EF4-FFF2-40B4-BE49-F238E27FC236}">
                <a16:creationId xmlns:a16="http://schemas.microsoft.com/office/drawing/2014/main" id="{41048A4F-2486-8932-D459-3911C94C3C04}"/>
              </a:ext>
            </a:extLst>
          </p:cNvPr>
          <p:cNvSpPr/>
          <p:nvPr/>
        </p:nvSpPr>
        <p:spPr>
          <a:xfrm>
            <a:off x="31842931" y="-1995497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" name="Овал 97">
            <a:extLst>
              <a:ext uri="{FF2B5EF4-FFF2-40B4-BE49-F238E27FC236}">
                <a16:creationId xmlns:a16="http://schemas.microsoft.com/office/drawing/2014/main" id="{87D92144-5F48-F6B3-9DE6-2B0F45A9097D}"/>
              </a:ext>
            </a:extLst>
          </p:cNvPr>
          <p:cNvSpPr/>
          <p:nvPr/>
        </p:nvSpPr>
        <p:spPr>
          <a:xfrm>
            <a:off x="32972475" y="-1742869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16" name="Овал 97">
            <a:extLst>
              <a:ext uri="{FF2B5EF4-FFF2-40B4-BE49-F238E27FC236}">
                <a16:creationId xmlns:a16="http://schemas.microsoft.com/office/drawing/2014/main" id="{22D58A52-DE0E-E6A7-3E52-5C397526D649}"/>
              </a:ext>
            </a:extLst>
          </p:cNvPr>
          <p:cNvSpPr/>
          <p:nvPr/>
        </p:nvSpPr>
        <p:spPr>
          <a:xfrm>
            <a:off x="30424641" y="-1995497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7" name="Овал 97">
            <a:extLst>
              <a:ext uri="{FF2B5EF4-FFF2-40B4-BE49-F238E27FC236}">
                <a16:creationId xmlns:a16="http://schemas.microsoft.com/office/drawing/2014/main" id="{93680325-D82C-6073-E9AD-5B7194F66B4F}"/>
              </a:ext>
            </a:extLst>
          </p:cNvPr>
          <p:cNvSpPr/>
          <p:nvPr/>
        </p:nvSpPr>
        <p:spPr>
          <a:xfrm>
            <a:off x="34195830" y="-1995497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21" name="Параллелограмм 119">
            <a:extLst>
              <a:ext uri="{FF2B5EF4-FFF2-40B4-BE49-F238E27FC236}">
                <a16:creationId xmlns:a16="http://schemas.microsoft.com/office/drawing/2014/main" id="{3415E538-5159-E2CF-F580-2B1501CFEAF0}"/>
              </a:ext>
            </a:extLst>
          </p:cNvPr>
          <p:cNvSpPr>
            <a:spLocks/>
          </p:cNvSpPr>
          <p:nvPr/>
        </p:nvSpPr>
        <p:spPr>
          <a:xfrm>
            <a:off x="29026436" y="4246822"/>
            <a:ext cx="10379782" cy="3637055"/>
          </a:xfrm>
          <a:prstGeom prst="parallelogram">
            <a:avLst>
              <a:gd name="adj" fmla="val 57530"/>
            </a:avLst>
          </a:prstGeom>
          <a:solidFill>
            <a:srgbClr val="C7ECE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22" name="Овал 97">
            <a:extLst>
              <a:ext uri="{FF2B5EF4-FFF2-40B4-BE49-F238E27FC236}">
                <a16:creationId xmlns:a16="http://schemas.microsoft.com/office/drawing/2014/main" id="{206D163E-87CA-B715-0D9D-6A737D1959B0}"/>
              </a:ext>
            </a:extLst>
          </p:cNvPr>
          <p:cNvSpPr/>
          <p:nvPr/>
        </p:nvSpPr>
        <p:spPr>
          <a:xfrm>
            <a:off x="31842934" y="5865644"/>
            <a:ext cx="864013" cy="8720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23" name="Овал 97">
            <a:extLst>
              <a:ext uri="{FF2B5EF4-FFF2-40B4-BE49-F238E27FC236}">
                <a16:creationId xmlns:a16="http://schemas.microsoft.com/office/drawing/2014/main" id="{44DBEC5E-07CB-8BA1-FEBA-3FCA3109DE08}"/>
              </a:ext>
            </a:extLst>
          </p:cNvPr>
          <p:cNvSpPr/>
          <p:nvPr/>
        </p:nvSpPr>
        <p:spPr>
          <a:xfrm>
            <a:off x="32972475" y="6410459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>
              <a:solidFill>
                <a:srgbClr val="FF0000"/>
              </a:solidFill>
            </a:endParaRPr>
          </a:p>
        </p:txBody>
      </p:sp>
      <p:sp>
        <p:nvSpPr>
          <p:cNvPr id="24" name="Овал 97">
            <a:extLst>
              <a:ext uri="{FF2B5EF4-FFF2-40B4-BE49-F238E27FC236}">
                <a16:creationId xmlns:a16="http://schemas.microsoft.com/office/drawing/2014/main" id="{EF42E9D7-9CD4-3E4D-8EB7-00740F9C571A}"/>
              </a:ext>
            </a:extLst>
          </p:cNvPr>
          <p:cNvSpPr/>
          <p:nvPr/>
        </p:nvSpPr>
        <p:spPr>
          <a:xfrm>
            <a:off x="30424641" y="5865642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25" name="Овал 97">
            <a:extLst>
              <a:ext uri="{FF2B5EF4-FFF2-40B4-BE49-F238E27FC236}">
                <a16:creationId xmlns:a16="http://schemas.microsoft.com/office/drawing/2014/main" id="{E6CF9B39-4089-4C27-FCB3-C87197C17D6F}"/>
              </a:ext>
            </a:extLst>
          </p:cNvPr>
          <p:cNvSpPr/>
          <p:nvPr/>
        </p:nvSpPr>
        <p:spPr>
          <a:xfrm>
            <a:off x="34195830" y="5865642"/>
            <a:ext cx="864013" cy="872096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26" name="Прямая соединительная линия 57">
            <a:extLst>
              <a:ext uri="{FF2B5EF4-FFF2-40B4-BE49-F238E27FC236}">
                <a16:creationId xmlns:a16="http://schemas.microsoft.com/office/drawing/2014/main" id="{63042321-8BEF-BF6F-E82D-C78F6C54F402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32580419" y="-1251111"/>
            <a:ext cx="518597" cy="1008227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57">
            <a:extLst>
              <a:ext uri="{FF2B5EF4-FFF2-40B4-BE49-F238E27FC236}">
                <a16:creationId xmlns:a16="http://schemas.microsoft.com/office/drawing/2014/main" id="{2F5DC6C3-9072-CEB0-2B5C-3348262558BB}"/>
              </a:ext>
            </a:extLst>
          </p:cNvPr>
          <p:cNvCxnSpPr>
            <a:cxnSpLocks/>
            <a:stCxn id="7" idx="7"/>
            <a:endCxn id="17" idx="3"/>
          </p:cNvCxnSpPr>
          <p:nvPr/>
        </p:nvCxnSpPr>
        <p:spPr>
          <a:xfrm flipV="1">
            <a:off x="33709955" y="-1251115"/>
            <a:ext cx="612409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57">
            <a:extLst>
              <a:ext uri="{FF2B5EF4-FFF2-40B4-BE49-F238E27FC236}">
                <a16:creationId xmlns:a16="http://schemas.microsoft.com/office/drawing/2014/main" id="{EB4F047C-D184-AB1C-F93C-9E3502AF1842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32706946" y="-141929"/>
            <a:ext cx="148888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57">
            <a:extLst>
              <a:ext uri="{FF2B5EF4-FFF2-40B4-BE49-F238E27FC236}">
                <a16:creationId xmlns:a16="http://schemas.microsoft.com/office/drawing/2014/main" id="{C4E9F2D6-0EE9-801D-1A6C-FF05FB012508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29011623" y="-141929"/>
            <a:ext cx="141302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57">
            <a:extLst>
              <a:ext uri="{FF2B5EF4-FFF2-40B4-BE49-F238E27FC236}">
                <a16:creationId xmlns:a16="http://schemas.microsoft.com/office/drawing/2014/main" id="{EAAAB464-EA80-846E-A52A-062204A41F23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33709955" y="6610024"/>
            <a:ext cx="612409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57">
            <a:extLst>
              <a:ext uri="{FF2B5EF4-FFF2-40B4-BE49-F238E27FC236}">
                <a16:creationId xmlns:a16="http://schemas.microsoft.com/office/drawing/2014/main" id="{DD94478B-5F65-6FB0-D99E-027B1D32F235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2580419" y="6610026"/>
            <a:ext cx="518597" cy="10082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8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285031-28E0-7048-C13E-459AEA5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" y="845321"/>
            <a:ext cx="6978685" cy="40688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421402-9187-89A8-D2EF-FEDB4D4B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07" y="845321"/>
            <a:ext cx="6962963" cy="40688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2A9A37-DA4E-09BA-694D-4A04BD12C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8681" y="841735"/>
            <a:ext cx="6947239" cy="40759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471A9A-E28D-A726-1BFA-949B78AB6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4931" y="845321"/>
            <a:ext cx="6916481" cy="40688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30F4B1-08A1-341D-2A62-CD7E0021959F}"/>
              </a:ext>
            </a:extLst>
          </p:cNvPr>
          <p:cNvSpPr txBox="1"/>
          <p:nvPr/>
        </p:nvSpPr>
        <p:spPr>
          <a:xfrm>
            <a:off x="576697" y="631702"/>
            <a:ext cx="115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(a)</a:t>
            </a:r>
            <a:endParaRPr lang="ru-R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657160-D7B3-25B4-B055-D2F570D88409}"/>
              </a:ext>
            </a:extLst>
          </p:cNvPr>
          <p:cNvSpPr txBox="1"/>
          <p:nvPr/>
        </p:nvSpPr>
        <p:spPr>
          <a:xfrm>
            <a:off x="21863606" y="631702"/>
            <a:ext cx="115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(d)</a:t>
            </a:r>
            <a:endParaRPr lang="ru-R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65870C-ED0B-A80B-985A-41E9231BCB78}"/>
              </a:ext>
            </a:extLst>
          </p:cNvPr>
          <p:cNvSpPr txBox="1"/>
          <p:nvPr/>
        </p:nvSpPr>
        <p:spPr>
          <a:xfrm>
            <a:off x="14717356" y="631702"/>
            <a:ext cx="115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(c)</a:t>
            </a:r>
            <a:endParaRPr lang="ru-R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EAC4B3-0805-7480-CE14-FB760A92A659}"/>
              </a:ext>
            </a:extLst>
          </p:cNvPr>
          <p:cNvSpPr txBox="1"/>
          <p:nvPr/>
        </p:nvSpPr>
        <p:spPr>
          <a:xfrm>
            <a:off x="7555382" y="631702"/>
            <a:ext cx="115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(b)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0697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6D908AE-B8AD-D984-B242-D3096B0B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Овал 97">
            <a:extLst>
              <a:ext uri="{FF2B5EF4-FFF2-40B4-BE49-F238E27FC236}">
                <a16:creationId xmlns:a16="http://schemas.microsoft.com/office/drawing/2014/main" id="{1DF45837-62DB-1732-B8C1-72502A33DFE5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1D1CBB77-F2AB-4583-70FA-C73BF4DD1C21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2A544B84-9077-A7D8-8A64-4DB254A5C671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2D31753-5471-9A19-7D48-F5977626317A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1B599898-FD3D-DFD0-7EAF-6725C88A7E3C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6FCE41E6-1CDD-AB18-C9EF-0F937D765F81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C566965F-3375-05FC-EC96-C5B1EF9923EE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BAC2637B-6D3E-F2C9-8958-2A52979FE02F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94D0262F-16C1-65B8-CE1E-94AAFB71E67E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185CF0A8-B116-0B80-781C-C04078B7E5D2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6D9B17AB-9F6C-95CA-DA47-F78D2AE1DFB2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6651A2E8-EB51-B431-C7F6-2B527515E1B6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7710F1D-17B1-7DB4-8B20-F157A6B803BD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976F9DAD-285E-70C0-DF9D-033883F247D8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8919F73-5D95-2C45-70D7-A8CE467ECD93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C5E02B73-8960-33D7-4650-8B21B534FBBC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CE11E44-188F-FB2A-3AB6-F7CC651CB163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F3229FA0-D69D-1843-502C-D410F5123EF1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F6DFFC0E-813A-0676-778C-4BAA559A2129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AB7598B-4974-5E4D-E667-4C51B56690BD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D474D6E9-69F1-7949-055E-F21B8C160B1F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BA156FA1-A77C-3C7D-B307-20CF5DC6B309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021F9F9-658E-526F-4BE7-BA0220D1A366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97F13040-4A09-B105-356A-0744E230CBE0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78121EBE-1400-4925-378F-350FA92CA942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A10A0AF5-6CD3-E288-D3CA-242597F1F251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645B7467-277B-218E-778D-485041471D4A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69E666-5905-44F7-9FBA-096251D1AC42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69E666-5905-44F7-9FBA-096251D1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7D347979-D865-7528-5CC1-65C898E1EC51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63AB7595-4980-26E3-9EB6-FB2CACC8F4EA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1393BAE4-67D0-2878-88A1-D706D8B31992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53BEF0A4-EA5E-F08B-E3F0-F44E6BC08535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A5053E67-931F-B164-41A4-765AE9CCCF00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C512B7C0-2B5D-228F-C9D9-BCDD37FEBC45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490D9716-87B5-92CF-01D5-A4AA6F2A52E2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A4AC6A64-6DBA-DD39-EE67-FE49D0F0937B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41999735-375F-826D-F613-322C519FA0BC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DC218C1B-976C-90F8-A841-D4416C7C6CE3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B2516FB2-631E-0F11-6E40-FE56A3BB40F9}"/>
              </a:ext>
            </a:extLst>
          </p:cNvPr>
          <p:cNvSpPr/>
          <p:nvPr/>
        </p:nvSpPr>
        <p:spPr>
          <a:xfrm>
            <a:off x="32571209" y="6056578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6EBC05BA-C192-7848-E6F3-D74E0AF3217E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8E94AB54-04F2-6A28-152B-98061DB680E0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18675A0E-9090-E7ED-A6E7-DC3421985EBF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67" y="6181800"/>
            <a:ext cx="1020635" cy="1148527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9A5C5B2E-13C8-7406-D5FF-12E5E80B8396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5" y="5813141"/>
            <a:ext cx="974220" cy="115886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22983647-FE70-372F-B367-0B526562FC40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354A4762-95E0-1D2D-2E2B-0C0BB51D5BD3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45" y="6717834"/>
            <a:ext cx="2581158" cy="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8587072A-59F1-5522-CA1C-E123827FFFFA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6F7183C9-9115-AB3D-801C-6BD58ABA96AA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F8563629-1A56-6ADB-07F3-12AB1D1568D9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5A6AA9AC-7F8D-AF0D-4B0C-E4A5405D8670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C1957D85-C418-337D-D617-4BE1FECB76BA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EAB8E4B3-FDBE-FA15-85D1-4911B7941DCB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AE64AAAF-869F-D764-F6F3-DF03ADD1211C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A988CCC6-7BAB-19D4-2785-A608041A6B9E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A8FF8BB6-40D6-EAC3-4B36-E9078A8135CA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323685BA-E3C1-E475-E06B-DBD5D370AB20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3A0BC1D-7CEB-D8E0-C95F-2DDFBC708FDD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3A0BC1D-7CEB-D8E0-C95F-2DDFBC708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7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AFB5CA-C259-5EF1-8C13-5AD256AC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119">
            <a:extLst>
              <a:ext uri="{FF2B5EF4-FFF2-40B4-BE49-F238E27FC236}">
                <a16:creationId xmlns:a16="http://schemas.microsoft.com/office/drawing/2014/main" id="{5F58543A-B6A4-2F2F-BED5-7A324ABC93ED}"/>
              </a:ext>
            </a:extLst>
          </p:cNvPr>
          <p:cNvSpPr>
            <a:spLocks/>
          </p:cNvSpPr>
          <p:nvPr/>
        </p:nvSpPr>
        <p:spPr>
          <a:xfrm>
            <a:off x="4831002" y="3260678"/>
            <a:ext cx="18868237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Параллелограмм 119">
            <a:extLst>
              <a:ext uri="{FF2B5EF4-FFF2-40B4-BE49-F238E27FC236}">
                <a16:creationId xmlns:a16="http://schemas.microsoft.com/office/drawing/2014/main" id="{1B9F143D-86DD-4320-4B40-521665A0B03E}"/>
              </a:ext>
            </a:extLst>
          </p:cNvPr>
          <p:cNvSpPr>
            <a:spLocks/>
          </p:cNvSpPr>
          <p:nvPr/>
        </p:nvSpPr>
        <p:spPr>
          <a:xfrm>
            <a:off x="4831000" y="-4416051"/>
            <a:ext cx="18868238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7DB1FAA8-E273-14B9-CB2E-5811BBD5D54D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393A3119-53A8-2D27-230C-24A86EF2AF10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A0AE8FD-23C0-46A6-0517-3773B2712EEA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5DB59C0-4BB6-65E5-FF56-2451FC4627A8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6D96D5F2-A7D6-D6EA-2FA6-130D267DAAAE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26B27860-A081-B08B-D958-408A22C3F21D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8792ECC-CE77-B12A-0840-BAB5692FEF1E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CE8ED429-7D8D-9296-696D-445A56359944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CB3C4FAA-1074-0F5D-A05D-D2F0BFE72E56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DFFC99E2-DECD-1E2D-CC03-E88488D7106B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0734EB6-CEAB-B3E5-5169-B7230103C952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310AC3F-78A7-9193-7133-519F9762CD36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0EC29DF7-75B7-8454-7ADF-8BEB7D4CA3A8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6401836D-3FB8-492B-189A-0B49AA1B65ED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34909D3A-1DD4-96E9-229F-B0585C44B6C8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CE97310-E873-C669-1F59-0C2FD63318DB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300117B-E1C2-DC7C-4FB1-CED4456BC670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8D54F31F-C180-1F62-511F-B2609B895401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1926E2FA-4D1C-04B6-4953-A9524F8FCC74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D52AD9C2-020D-E3D0-905B-7A1E753CC22F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13F91F5-E814-E367-CB8C-85849FD8101D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20BB8F87-FD3E-46E2-00DF-B18F12B01A32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DD611F41-990B-EE96-4F97-39BE2B304339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12A7310-5D25-84FF-8561-12B2E4941BA9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B547C9FE-B609-A24C-D7FF-52BC64BB46C0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CB9AD32A-6D7E-98DE-65B6-6682179A765F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0BDCCBBE-54BA-75E9-1D4C-ABB6686EE144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04725-6FBB-CE7A-98F6-A4855E6AD602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04725-6FBB-CE7A-98F6-A4855E6A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28D4A07E-B6FF-12B8-1CE2-945086547357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9BC2B29D-E2FE-B4EF-00DC-2C7B3BCB3060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F2B10739-F4B9-7531-B9B3-86CFAAA4309B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7CF12C3A-BBD3-8F0E-45EF-E0711CFDB640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3AB345B4-F86C-D6E6-0828-BC5D8D5476D4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4977FA43-783F-14F1-CF11-C43C6752F0DA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8C65E441-6425-D507-9AF0-0B0713B36482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AAE23D8B-7B86-9E4B-E7B7-0CE045769A0E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67DB9800-4202-7C10-9FA8-21210092F6AA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7CA1D7CB-7276-3B47-9A6A-528A0594719E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07219AC4-3A48-74F6-3B3B-88BA4418BDF6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25C60167-AF18-C74C-3ACB-BD87A8DF89DB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4EF7340C-F979-FD67-94BF-964D13BAF196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27FEED82-C872-18D2-F2C0-EBCF64827654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E7C9474B-EACE-B3B2-57DC-D402E5C676AA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DBA7438B-1009-62CB-D3E6-12E9524DD8DB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2F1620FD-28F6-58EA-6BBE-F3319A53DE35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8A2DA513-D947-58A9-0B5D-FC7F6D7C06E1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45925624-1233-C536-F272-E0137104F956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905B9FA9-FBB7-775D-06FE-3DD87AF3BEB7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F67B926C-39B1-CE10-150D-A7710EA4F6B8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80B04C8F-6338-3FE3-8CEF-3F23B4321651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E915EFB1-8EBB-6D22-D8FF-E750B1B85619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12F757D6-17A5-7C9B-619B-F055353FBD20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5AF14F47-BCD7-5DEB-4247-DF6E7A82C0C6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98C55A0B-CF44-97D9-4726-CE46937375DF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C96595DD-F613-D522-2C7A-87524AB63BDA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7A9497-B19E-0A8D-2F66-55FF11C9FFC1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7A9497-B19E-0A8D-2F66-55FF11C9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1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7F538F-98E4-73B7-17FB-A0D052875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119">
            <a:extLst>
              <a:ext uri="{FF2B5EF4-FFF2-40B4-BE49-F238E27FC236}">
                <a16:creationId xmlns:a16="http://schemas.microsoft.com/office/drawing/2014/main" id="{B22FF925-7C94-2A25-2F21-0152D88FEB46}"/>
              </a:ext>
            </a:extLst>
          </p:cNvPr>
          <p:cNvSpPr>
            <a:spLocks/>
          </p:cNvSpPr>
          <p:nvPr/>
        </p:nvSpPr>
        <p:spPr>
          <a:xfrm>
            <a:off x="4831002" y="3260678"/>
            <a:ext cx="18868237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Параллелограмм 119">
            <a:extLst>
              <a:ext uri="{FF2B5EF4-FFF2-40B4-BE49-F238E27FC236}">
                <a16:creationId xmlns:a16="http://schemas.microsoft.com/office/drawing/2014/main" id="{8F2B77E5-1A9B-F390-DF08-CAE8768C2BE1}"/>
              </a:ext>
            </a:extLst>
          </p:cNvPr>
          <p:cNvSpPr>
            <a:spLocks/>
          </p:cNvSpPr>
          <p:nvPr/>
        </p:nvSpPr>
        <p:spPr>
          <a:xfrm>
            <a:off x="4831000" y="-4416051"/>
            <a:ext cx="18868238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EB78D5E3-DEA7-F820-3657-247D5C2C46FA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D422D3EE-2B5F-3ABE-1023-C39B894738C8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EC48D11B-3DA4-4F09-C5D2-01D7DEA56E18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F93BB7F7-1F26-8459-7F94-91AC12B1E7FB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D1EB627-E740-E25F-40BA-AA5CE35043A5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87187C66-B805-EF4D-0DAD-8A4307978AFF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D6CEC3EE-5696-D034-16D8-6E5AA525757B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2500AE0A-72D0-49B2-BD46-08E700EFDB29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DC58B14A-4031-C70C-F832-923D1AC3C92E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7C243662-FDCB-69F2-E8B3-3BDE82352B65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0914623-016F-0BAE-E8D8-242AC421CC48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CDC44ED1-2556-0971-1912-CA3A94188E15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30EDAF7-15F5-A518-9926-EC0478B21A08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AF3D100E-1663-D8CD-A1E8-EB7A435043CC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3D92E4F-11BC-F476-DBC7-9703F388A9A8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F17A1F4E-E53B-C480-6B7C-ECD9411EB9A1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31F7AA51-E022-B301-02D7-7E80A6036875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8116254B-ED3E-D985-34C0-AC9F358B65A4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DE400928-553B-AFC1-E6A9-F5145DA0C889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8CD05079-C611-BBB1-5170-B0B1BC10CF5D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308D552C-D5E4-369F-2170-7791E7B28BA4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DEE6C181-9CF5-30C0-951F-B83001F68942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1796A7C4-8758-8166-8C29-9A6F673B0E3C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75C328CD-C5D6-176A-F040-CD6F095C3018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4F55B1AF-F9B7-61CA-7626-3E2E9ABFA5D2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6995A953-8B7B-9469-92C6-6159B869E9BE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C2002041-F4CB-09C3-CBD4-681C52F28804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CF71A-824B-145D-9F26-EB2FB8916BA4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CF71A-824B-145D-9F26-EB2FB891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78C26D94-5153-14F4-CAFA-E6911D115ECE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CE0F4F6E-BC9F-E651-B33E-D848A13E8C19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68C7851D-57F8-928F-A2C8-8D6920324EED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803152C9-8F06-77B0-AF82-9A358EBD2194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44B6CEB8-BBB2-717F-0284-091CC7E1BCEC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E5710BE4-050D-F2F3-703B-C12E0B6B7387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47E7EF35-7984-18AB-A333-69118D9CC5DF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33135F44-B7FA-E2B1-856B-7700BFEB37FB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C51690E6-3035-82A6-9F42-7D9FB2754375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C721681A-5622-47B0-2F8D-87A3BD154C10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8D70D04A-190A-E0F9-CEE3-6523B90CC203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F2B66CF8-1FB7-CC7C-5C78-2C3071B2FA6E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E619CD40-5F49-7612-EDAD-435AC09372BF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83031B16-F808-709A-0F58-185D5E93C4A6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6E63A6E3-20A6-3E6C-4FDB-A045255D3CA7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9755945B-1BA5-A7E4-8723-7B82A42CB3CE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7978C55A-8B48-14C3-E600-CDD3D746BA4E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24C706F6-ED10-A653-2F15-03442580044A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4B9D3DFE-D176-3440-5126-CA57F8AB2C3A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8B59F8B7-B20F-EDB7-419D-3278494D4252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C630BA1C-F0B5-E614-D48F-789CA8E8974E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92D10FC5-8A0B-7433-E009-255916FA7B3D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50011A0D-C043-6C00-47EB-FC013771B2CC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0154BB4C-551E-2EE3-BFC4-63DBEB5C3250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268D360F-F01A-9995-0ADB-24B4D1AC9B2A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FAA78BC7-9153-183F-586E-1D73D518EFDA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883465F3-5A4A-5B34-F0C4-1502551D9AE1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353E60F-D9DA-52CB-7236-7F73BE0113FF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353E60F-D9DA-52CB-7236-7F73BE01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8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F104E0-CFF5-D6A7-1FFF-F5CCB32D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119">
            <a:extLst>
              <a:ext uri="{FF2B5EF4-FFF2-40B4-BE49-F238E27FC236}">
                <a16:creationId xmlns:a16="http://schemas.microsoft.com/office/drawing/2014/main" id="{61628AB2-4399-A2D9-C236-B8957D61ADB0}"/>
              </a:ext>
            </a:extLst>
          </p:cNvPr>
          <p:cNvSpPr>
            <a:spLocks/>
          </p:cNvSpPr>
          <p:nvPr/>
        </p:nvSpPr>
        <p:spPr>
          <a:xfrm>
            <a:off x="4831002" y="3260678"/>
            <a:ext cx="18868237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Параллелограмм 119">
            <a:extLst>
              <a:ext uri="{FF2B5EF4-FFF2-40B4-BE49-F238E27FC236}">
                <a16:creationId xmlns:a16="http://schemas.microsoft.com/office/drawing/2014/main" id="{286113A2-2257-E705-DA28-8ECF2DFE56F4}"/>
              </a:ext>
            </a:extLst>
          </p:cNvPr>
          <p:cNvSpPr>
            <a:spLocks/>
          </p:cNvSpPr>
          <p:nvPr/>
        </p:nvSpPr>
        <p:spPr>
          <a:xfrm>
            <a:off x="4831000" y="-4416051"/>
            <a:ext cx="18868238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5978CA67-EE15-C50F-28EC-7EED559DBDCA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35018D0-D2EC-29A3-7DAB-1B7F0B92EFE8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C8DBF66-D805-7979-E700-B6B485156DDA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E23BCF9-A72C-F8EF-DD5F-1B98BA3FD8B2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9714B8FF-6A75-12B7-4902-D4ADBC6A3667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11FD2D-224A-4A8A-BF99-851346DB0BF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0530F80E-88F4-1065-5059-1E6BDA9EBFD4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28C2404A-5A74-13C1-CEDB-075EEC34D6A3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6D4B414-D7CB-609A-F4F2-D52FA44BF1CD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AC12CF70-4677-A016-510F-232D06B9AAD6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47E1948-BC68-8DDB-FD3D-C90D75DC5E93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14D08B9-16C6-7388-EE66-F42376EAA099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97889AA-6E20-F04E-8089-A3BF3E980C56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7CABF37-69B3-A87A-C4AE-B81DCC29FB3A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816A90B9-EA4C-CF33-B7DA-5ACD85246100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CBE3AC8-2A4D-79AC-26FD-8860FE154920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AA94188-F48E-9CA5-0E87-70FF1BDE04D3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5D1F6273-66EA-5CC7-7652-75F1B5071F95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DD4F34AB-40D9-DD00-C22D-C60A4713395E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A01333F4-8B66-05D7-B393-63199F02CAA1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22508941-3D1F-F52D-ADF5-6F670362FB84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42C1E03-14BE-5E4B-CC42-05C5BB975FA1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E51A7BC-DAA3-5001-2459-522E7C9F0D56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F070CED8-E05C-8D45-3BCA-396AF3057191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465B43-EC31-9C31-D10F-DF9043F418A9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68444914-34DE-A51C-F8EA-0FBB0E59A777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EDC1E61A-E05A-4ED9-8379-AD6D166E431A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D77C7-C75F-373D-1513-18CDBA16AB56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D77C7-C75F-373D-1513-18CDBA16A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A59FE885-5F01-0D47-FF72-C0746FB2E01B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FB9BF0A1-79FF-3A52-DA30-65F287FDAE90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26F6CD5D-B125-8140-7884-455123034288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354B7C88-9132-ADD2-1F57-A2B3C3986814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973E4617-0479-5619-36F4-B429EE03F518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5166CDB2-9C6E-31DE-BE77-46CB1479B358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18BB8A25-79C5-8B76-7BAA-8181CACE7AE5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2FC0F6EE-08BF-3866-0FD1-309D9962AE90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37CB2C7C-E046-A1F8-7647-872B63532C54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9191E80B-A8D1-1068-EFE9-F82BBF926ADD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32E71EA2-6E8C-DAAB-E850-C4C98D0183A2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4854389C-9264-B5B0-79A0-5CD0253631EE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2E4CBD38-5751-56E7-1F9B-6C451E97D0D1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EE8AF357-7FAD-1906-A65A-3DAE0FCEB5CD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F0187065-E4EE-C58A-F067-E72806907FD3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E807787B-3673-46A0-A65B-895D31227485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055F5C22-863F-8AB4-C55F-A1417D7A7D22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3B7E68D5-9C18-9353-2EC3-1E82DEE8DA3B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5008986E-89F7-0158-5F0E-6C8AE538D471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F22CAE71-B843-5AC6-D971-0A3065BB31EC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96DC4929-29E5-88BD-7D09-A39FBC0DDD34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0C02F4C5-3027-8F32-C933-BAC1FE00DD9F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0DA71413-467A-6A78-91D3-21EBC7A77FA0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CC58A903-0D54-B5F2-1D97-A10EF4F88CCD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377CD9C4-C4DE-4AAE-AEDF-778835CBF33F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C41FDD4E-EE77-80EE-9347-3AEFC13173B0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2BF6F9E2-033A-5BB7-7003-AA55622F2344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790A6B-20E3-6853-D957-BA93B6EF2C06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790A6B-20E3-6853-D957-BA93B6EF2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4BF9E7-422D-082F-40CC-0CE432C5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119">
            <a:extLst>
              <a:ext uri="{FF2B5EF4-FFF2-40B4-BE49-F238E27FC236}">
                <a16:creationId xmlns:a16="http://schemas.microsoft.com/office/drawing/2014/main" id="{28F7FA8C-F2A7-20CF-3F1D-543653DCF731}"/>
              </a:ext>
            </a:extLst>
          </p:cNvPr>
          <p:cNvSpPr>
            <a:spLocks/>
          </p:cNvSpPr>
          <p:nvPr/>
        </p:nvSpPr>
        <p:spPr>
          <a:xfrm>
            <a:off x="4831002" y="3260678"/>
            <a:ext cx="18868237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Параллелограмм 119">
            <a:extLst>
              <a:ext uri="{FF2B5EF4-FFF2-40B4-BE49-F238E27FC236}">
                <a16:creationId xmlns:a16="http://schemas.microsoft.com/office/drawing/2014/main" id="{1474AF19-364A-678B-450F-9084192BED4B}"/>
              </a:ext>
            </a:extLst>
          </p:cNvPr>
          <p:cNvSpPr>
            <a:spLocks/>
          </p:cNvSpPr>
          <p:nvPr/>
        </p:nvSpPr>
        <p:spPr>
          <a:xfrm>
            <a:off x="4831000" y="-4416051"/>
            <a:ext cx="18868238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C4B3F012-3FF1-651D-F974-957DB0B290DA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CDA4B086-8DE5-F891-EF35-B610709DDA22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36BEF93E-EBAB-AF77-CA9D-2E96FB510361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CA76679-00AD-9047-2E6D-684C44C71222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DE9724B6-A449-AC05-B3E3-3147E31E1E2E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5CFAB52A-26AD-621F-69F8-E3A46BAF8CF0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A77899C8-8822-BBE4-969D-2299959A275C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8A50A8B-1859-B400-A2F9-4A3B2F9CD8F1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7F8C401-32E6-2C81-5DEF-72F405572C75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DD57DA70-5B1B-878A-0116-92656292B7B3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76F69EA4-6E04-8D35-0BAF-DD3268410FE4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19C0E75-79A5-14DF-7662-83221BECBEB2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A861D633-4A82-F337-91E7-FEA4C714721B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FEC1920-202A-AEC2-201F-CCC778173B52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1249B033-05DC-899D-D64C-56D5F0114A1D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2B11F982-AF44-C855-5007-19837C207D62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D874B83A-85C9-5F9D-0F02-059BFD9C917A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BC71565C-BB1B-4C37-501B-3E73F267BF54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7DC340F4-2739-EDCE-1B43-3E9FA980AD3F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FFB70CE-7725-4839-875D-F62492811D9B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D66BC519-EB3E-1DD7-C4F4-273291E37A09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24855274-A99D-C0FC-DEDE-0AA30CFFF5DB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9E426C0-A759-47BB-EB0A-619DF0C07E2F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70B8940C-C3B7-8F68-8AF2-CBE3B4898220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DCC2CF6A-883F-9DF1-6721-5C679412CD96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13F8DB7E-CBC4-FBE5-C24C-CAC75F4110D7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B8088066-2FB6-E8F0-9FCF-0EEC8E24EF05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651282-10E8-B86F-841F-53B2BD3832FA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651282-10E8-B86F-841F-53B2BD38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68EB0B04-0095-FAC9-3A12-06A95E374F55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24CC5530-3AE0-0513-6D2B-76C0259216FD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61C5A6F7-187A-43CF-91F4-5C6585AF1986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0007C190-8E2D-20AD-425D-6583B80F809C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7F625535-547B-8CC3-F3D6-FF39A33D0A15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E3E80983-2B36-68B7-A8DC-B31BC27DD958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868B9C31-3CB4-ED72-D022-24845E613303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18ADC646-6612-1AEB-1056-AA50DEBF69FB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FD74882A-F8E7-480B-9401-2B32DEBE7FDB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74DC305C-1617-7453-96D8-22D154B69E05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C90A5830-427F-1A52-1619-C2E5AFE07BFF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8507F74D-84F2-A5FE-3D3D-91DBD9B14FCE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3918F25F-ABB0-E9CD-AE38-1016E07E389E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5D7BF3A7-7ED0-4787-C9B0-CBF6890D8F57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FCD46286-915A-80F7-EB82-FECA490AFD9E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0849F64A-D007-54D9-958A-529749653FEA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7671618C-6CB1-31E4-2686-96D23380D979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D18E1149-6058-81EC-79BF-5FCCC83D25C3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2D81EB47-9878-6810-1C4F-C2E4B532F421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DB3579FA-C970-6945-98CF-A4728826E324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8749D82A-A914-8A8A-08F8-9F9592F0A04C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22C67AA6-3B16-1081-5945-CBB7047612EF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730B7D2B-6284-5A77-A29A-CD504B9ABDF7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AB1584D9-11A3-9BAC-BAD5-4E6925B8F782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429750CA-F90F-ADD1-6A0E-23F97A59CBC0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579FE8CA-5585-9352-0801-1388A321FD1B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A11CBF7D-8D9A-18D9-90E0-2BFF8EBF573C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8BD837-7ACD-11CB-45EF-103DF803040A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8BD837-7ACD-11CB-45EF-103DF803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AF97B5-C581-7EE0-C7B5-A5BC711BC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119">
            <a:extLst>
              <a:ext uri="{FF2B5EF4-FFF2-40B4-BE49-F238E27FC236}">
                <a16:creationId xmlns:a16="http://schemas.microsoft.com/office/drawing/2014/main" id="{D6343B86-2CC1-4E2D-70CF-A1AB83DD0780}"/>
              </a:ext>
            </a:extLst>
          </p:cNvPr>
          <p:cNvSpPr>
            <a:spLocks/>
          </p:cNvSpPr>
          <p:nvPr/>
        </p:nvSpPr>
        <p:spPr>
          <a:xfrm>
            <a:off x="4831002" y="3260678"/>
            <a:ext cx="18868237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Параллелограмм 119">
            <a:extLst>
              <a:ext uri="{FF2B5EF4-FFF2-40B4-BE49-F238E27FC236}">
                <a16:creationId xmlns:a16="http://schemas.microsoft.com/office/drawing/2014/main" id="{D163C11C-A6CD-B61F-0978-2B693FC0A2D4}"/>
              </a:ext>
            </a:extLst>
          </p:cNvPr>
          <p:cNvSpPr>
            <a:spLocks/>
          </p:cNvSpPr>
          <p:nvPr/>
        </p:nvSpPr>
        <p:spPr>
          <a:xfrm>
            <a:off x="4831000" y="-4416051"/>
            <a:ext cx="18868238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78386DDD-D74D-7DC1-1060-8A05AF2C40C0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4117F040-F8C5-A268-649E-16F67181691A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9F478A7E-A032-9BE0-40C2-3E21B312BE81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495BF68D-7EE0-D396-8997-E15CC7D466DE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79DB2CE6-AFDE-407D-1877-557C6B674A91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9A81EC5E-0535-E43C-320E-BEB50F989F85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B4128F5A-752D-A281-06D1-BDC2CCF7A1FC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077D74E-93F3-46ED-BF4A-4D2959E93DD2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DF633FA4-EAF4-667E-B0BD-0D435C83C02C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CB245CD8-2F4D-FE3F-3C47-7B400B0B6F59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F84B328E-26A6-5219-C35A-63E159105152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9D16A98C-D391-D8BE-F249-5184D7C1D0BD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2B6791B-1DB1-60AB-709D-5E2F6F4C3127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874D9030-6333-DD26-9ACB-F879E016CFBD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43AC188-FFAD-DE85-3A30-592BF6793CDE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D434CBF-C531-C3AB-4097-0B8A818513C7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99C408F6-63B8-592A-D0A7-2EC2A27C7FCA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983F5009-45DE-CB67-1B40-B16B5AD59B8B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03A9F07A-CA7D-7D08-4765-71A654F1269C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D1F2529B-2B78-031F-E36E-B46781EA38B3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5485B846-4E7E-8D6D-654A-406FFF55520F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BD19A6A1-B1A0-C7D1-8732-EC1EDB826E55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4B6F4946-9BD9-A1D9-081D-40D5F43A7D81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950212CE-39AE-1142-3AED-CDC924FD4FA2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FDA3C85-5E3C-2FF3-3A39-B5979E632187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9A8378E-5DB5-3535-4336-6D16B16D8FBB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E5DF5DDA-FDC1-5152-D7D6-CE7F8369C2B1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A9773-78AB-6A1D-7F2F-49E2C459776B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A9773-78AB-6A1D-7F2F-49E2C459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77D732A3-D178-2179-7543-B942849A45B8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6D85D7AA-C0FA-27B6-4815-EEF949AADAA3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58295C24-76AE-EB55-83FF-2DF5007974D8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E134E7EF-5B46-B7CC-221D-1E1F6FF8C863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BE2D94C2-893A-DEFB-BE2A-3DE4B966B864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4AC1B664-BFAF-37B5-AE3B-0FA0A1EBBB14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E60E7A8A-0254-A031-0E30-89E37167FF5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79BDA113-83AD-53B3-FE81-1C82A4584A9C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3B6E7850-10DA-2DD7-13EF-F5DEE06F40BE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25404405-8CB9-7541-F797-CB6BC4C28423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6C735915-D9DC-F818-B794-B5A242FD75EE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274C890F-154F-C5F3-107B-0FCBAE67283F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ECE8110C-51D1-F397-5B47-94691613B917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4172B8DB-91A3-6E1F-E409-61BEF225C49F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7DC7F374-5644-ED1E-9C93-EB6992B3A52D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4854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37E6586C-86F3-CC08-3BCF-1C0DC299FFDE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FF57ADD3-7595-EC32-32F4-44440D63F21D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AD5106A3-DD9E-86AA-4736-7C5378388B7B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6EC23890-5D4D-2C5C-1AE6-5F89E7088229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2E36D78B-5949-8223-B160-96315A1C194B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68588038-6F93-7F3E-1F56-7CCC9810F40B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6D63DCD0-BE6A-A787-439D-62D720968137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0E891F57-DF2A-DAAF-3AAF-AB1C90820185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8745B97B-D4E0-2F5E-5D55-9A16F4C38E1B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5CABC2A4-AFCC-3613-03FF-BC211F20CD6C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5DE63263-C1C2-C1B7-5F80-B381732AF4C1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6E94A05D-6A92-B569-70AB-1A6065DD1E7A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3D014E-F6C3-1B3F-1C9D-C674EF5444E4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3D014E-F6C3-1B3F-1C9D-C674EF544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679003-689D-E944-DB1E-404BC4AA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119">
            <a:extLst>
              <a:ext uri="{FF2B5EF4-FFF2-40B4-BE49-F238E27FC236}">
                <a16:creationId xmlns:a16="http://schemas.microsoft.com/office/drawing/2014/main" id="{F7219C27-91C0-B1A5-7AD7-32FFF0CD821E}"/>
              </a:ext>
            </a:extLst>
          </p:cNvPr>
          <p:cNvSpPr>
            <a:spLocks/>
          </p:cNvSpPr>
          <p:nvPr/>
        </p:nvSpPr>
        <p:spPr>
          <a:xfrm>
            <a:off x="4831002" y="3260678"/>
            <a:ext cx="18868237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3" name="Параллелограмм 119">
            <a:extLst>
              <a:ext uri="{FF2B5EF4-FFF2-40B4-BE49-F238E27FC236}">
                <a16:creationId xmlns:a16="http://schemas.microsoft.com/office/drawing/2014/main" id="{EBDD028D-EE2B-AC54-86EC-B3C5A2A36600}"/>
              </a:ext>
            </a:extLst>
          </p:cNvPr>
          <p:cNvSpPr>
            <a:spLocks/>
          </p:cNvSpPr>
          <p:nvPr/>
        </p:nvSpPr>
        <p:spPr>
          <a:xfrm>
            <a:off x="4831000" y="-4416051"/>
            <a:ext cx="18868238" cy="6915440"/>
          </a:xfrm>
          <a:prstGeom prst="parallelogram">
            <a:avLst>
              <a:gd name="adj" fmla="val 57530"/>
            </a:avLst>
          </a:prstGeom>
          <a:solidFill>
            <a:srgbClr val="E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7C6AF3C0-3750-AF73-57B9-C0EC537ED6DD}"/>
              </a:ext>
            </a:extLst>
          </p:cNvPr>
          <p:cNvSpPr/>
          <p:nvPr/>
        </p:nvSpPr>
        <p:spPr>
          <a:xfrm>
            <a:off x="-5195771" y="-1746613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CED315A6-44C3-6A5B-6F95-86C71DFB2221}"/>
              </a:ext>
            </a:extLst>
          </p:cNvPr>
          <p:cNvSpPr/>
          <p:nvPr/>
        </p:nvSpPr>
        <p:spPr>
          <a:xfrm>
            <a:off x="-3128509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DFAF7205-2EE7-4C01-BA47-A9F9BE69D21E}"/>
              </a:ext>
            </a:extLst>
          </p:cNvPr>
          <p:cNvSpPr/>
          <p:nvPr/>
        </p:nvSpPr>
        <p:spPr>
          <a:xfrm>
            <a:off x="11717317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7B41AD58-189C-69E7-7441-E0AD21B9A6BD}"/>
              </a:ext>
            </a:extLst>
          </p:cNvPr>
          <p:cNvSpPr/>
          <p:nvPr/>
        </p:nvSpPr>
        <p:spPr>
          <a:xfrm>
            <a:off x="-3128508" y="3468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EC1A650A-D3D7-9C61-82A2-2699A44FEDD4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-4060960" y="-1350161"/>
            <a:ext cx="112715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DB64E08B-CE98-2E18-0E4A-28E8C8C49B52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-199370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0CC8E83E-5CD3-8679-9BAA-B61E5D1E8AC2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-199370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0D97677D-46FA-B873-3F8A-B9B958F4CC73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-4060960" y="-1697856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2AC17B1F-8D0B-3AB4-31B8-32B94A39CFD4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-3866258" y="-1085364"/>
            <a:ext cx="269525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049F62D5-1AB2-0104-347F-082856B5F3AF}"/>
              </a:ext>
            </a:extLst>
          </p:cNvPr>
          <p:cNvSpPr/>
          <p:nvPr/>
        </p:nvSpPr>
        <p:spPr>
          <a:xfrm>
            <a:off x="13747815" y="-2478997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FD9BBAB-0316-E839-E873-74E0ACA04B95}"/>
              </a:ext>
            </a:extLst>
          </p:cNvPr>
          <p:cNvSpPr/>
          <p:nvPr/>
        </p:nvSpPr>
        <p:spPr>
          <a:xfrm>
            <a:off x="15778319" y="-1746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CE39B4FD-78FA-1C04-6795-D6BE6A7BD1B0}"/>
              </a:ext>
            </a:extLst>
          </p:cNvPr>
          <p:cNvSpPr/>
          <p:nvPr/>
        </p:nvSpPr>
        <p:spPr>
          <a:xfrm>
            <a:off x="13747818" y="34684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CDFC57D-EDF0-6ADC-D227-4E23E1657798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128521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3ADD320-4005-1FF2-5DC0-1BB824AA56FB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4882622" y="-1350161"/>
            <a:ext cx="1090394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D9E6A83-DEEE-516C-5628-FDD173E1E3BF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148826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29235714-4134-FC58-E790-245B91B1DF1F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12852122" y="-1697856"/>
            <a:ext cx="109039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3741DED8-9DCE-0C8D-AC51-F5CF8DCC8C10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13046827" y="-1085364"/>
            <a:ext cx="273149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76789406-7AE2-58F7-3ED5-20B8F9C792C1}"/>
              </a:ext>
            </a:extLst>
          </p:cNvPr>
          <p:cNvSpPr/>
          <p:nvPr/>
        </p:nvSpPr>
        <p:spPr>
          <a:xfrm>
            <a:off x="30624143" y="-2478997"/>
            <a:ext cx="1329511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0AC1F61C-BCC5-BDAA-7765-47F8CEBFDE0C}"/>
              </a:ext>
            </a:extLst>
          </p:cNvPr>
          <p:cNvSpPr/>
          <p:nvPr/>
        </p:nvSpPr>
        <p:spPr>
          <a:xfrm>
            <a:off x="32585041" y="-1750611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2AC0BF3-6FA0-4BF0-02BE-51F31849441D}"/>
              </a:ext>
            </a:extLst>
          </p:cNvPr>
          <p:cNvSpPr/>
          <p:nvPr/>
        </p:nvSpPr>
        <p:spPr>
          <a:xfrm>
            <a:off x="30624144" y="3468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46D0FDEA-4EF5-AEBE-4FE4-D7C015B22761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29801448" y="-1350161"/>
            <a:ext cx="1017398" cy="116948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86C2FBD8-21F9-9DCD-F1FD-641F873AA1A4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31758951" y="-1350165"/>
            <a:ext cx="1020791" cy="1165486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DCF1102A-4C86-6E90-195D-7B2C86AB64D0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31758951" y="-1701852"/>
            <a:ext cx="1020791" cy="1162859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B88B589-DDA2-D43A-C413-3A1E37BFB403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29801448" y="-1697856"/>
            <a:ext cx="101739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0F1B364-5213-D20D-2663-87E9375E305F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29996147" y="-1089369"/>
            <a:ext cx="2588890" cy="4003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1659E2B2-A4DD-E315-1A10-A9C9CFC2CBEE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15077326" y="-400231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E2E71B3F-C9D4-5C4B-E520-1FB97E9FC963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15077331" y="-71420"/>
            <a:ext cx="2658495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314294-3FC1-55F3-A570-41FB37825C6A}"/>
                  </a:ext>
                </a:extLst>
              </p:cNvPr>
              <p:cNvSpPr txBox="1"/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sz="3346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314294-3FC1-55F3-A570-41FB3782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347" y="-3314996"/>
                <a:ext cx="1725191" cy="1562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97">
            <a:extLst>
              <a:ext uri="{FF2B5EF4-FFF2-40B4-BE49-F238E27FC236}">
                <a16:creationId xmlns:a16="http://schemas.microsoft.com/office/drawing/2014/main" id="{551EA7CF-0758-7A3A-C89B-E600EE5AE645}"/>
              </a:ext>
            </a:extLst>
          </p:cNvPr>
          <p:cNvSpPr/>
          <p:nvPr/>
        </p:nvSpPr>
        <p:spPr>
          <a:xfrm>
            <a:off x="1172281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4" name="Овал 102">
            <a:extLst>
              <a:ext uri="{FF2B5EF4-FFF2-40B4-BE49-F238E27FC236}">
                <a16:creationId xmlns:a16="http://schemas.microsoft.com/office/drawing/2014/main" id="{036B66EB-B0AD-BCD0-F539-2943D3210A87}"/>
              </a:ext>
            </a:extLst>
          </p:cNvPr>
          <p:cNvSpPr/>
          <p:nvPr/>
        </p:nvSpPr>
        <p:spPr>
          <a:xfrm>
            <a:off x="13743703" y="3963140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 dirty="0"/>
          </a:p>
        </p:txBody>
      </p:sp>
      <p:sp>
        <p:nvSpPr>
          <p:cNvPr id="45" name="Овал 103">
            <a:extLst>
              <a:ext uri="{FF2B5EF4-FFF2-40B4-BE49-F238E27FC236}">
                <a16:creationId xmlns:a16="http://schemas.microsoft.com/office/drawing/2014/main" id="{4DB67DE6-1EA9-CF5F-18BB-EECAE17C2714}"/>
              </a:ext>
            </a:extLst>
          </p:cNvPr>
          <p:cNvSpPr/>
          <p:nvPr/>
        </p:nvSpPr>
        <p:spPr>
          <a:xfrm>
            <a:off x="15772219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46" name="Овал 104">
            <a:extLst>
              <a:ext uri="{FF2B5EF4-FFF2-40B4-BE49-F238E27FC236}">
                <a16:creationId xmlns:a16="http://schemas.microsoft.com/office/drawing/2014/main" id="{8A926D47-AC87-7CE5-6E25-4A68B7C99E18}"/>
              </a:ext>
            </a:extLst>
          </p:cNvPr>
          <p:cNvSpPr/>
          <p:nvPr/>
        </p:nvSpPr>
        <p:spPr>
          <a:xfrm>
            <a:off x="13790075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47" name="Прямая соединительная линия 106">
            <a:extLst>
              <a:ext uri="{FF2B5EF4-FFF2-40B4-BE49-F238E27FC236}">
                <a16:creationId xmlns:a16="http://schemas.microsoft.com/office/drawing/2014/main" id="{8EC76D1E-B684-7325-F108-06FD964F651D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2857622" y="6171458"/>
            <a:ext cx="108078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07">
            <a:extLst>
              <a:ext uri="{FF2B5EF4-FFF2-40B4-BE49-F238E27FC236}">
                <a16:creationId xmlns:a16="http://schemas.microsoft.com/office/drawing/2014/main" id="{5F0FB9A0-1138-A66B-6656-AA2C3B8A6F36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4878516" y="6171458"/>
            <a:ext cx="108841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08">
            <a:extLst>
              <a:ext uri="{FF2B5EF4-FFF2-40B4-BE49-F238E27FC236}">
                <a16:creationId xmlns:a16="http://schemas.microsoft.com/office/drawing/2014/main" id="{277EB2AE-298D-1472-2506-5F2CDE85F07E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14924890" y="5813142"/>
            <a:ext cx="1042037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09">
            <a:extLst>
              <a:ext uri="{FF2B5EF4-FFF2-40B4-BE49-F238E27FC236}">
                <a16:creationId xmlns:a16="http://schemas.microsoft.com/office/drawing/2014/main" id="{ECA6970B-009B-A6BC-02D1-5FE15EFD26E1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2857621" y="5813142"/>
            <a:ext cx="112715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>
            <a:extLst>
              <a:ext uri="{FF2B5EF4-FFF2-40B4-BE49-F238E27FC236}">
                <a16:creationId xmlns:a16="http://schemas.microsoft.com/office/drawing/2014/main" id="{A877DDB0-4967-0A46-1599-5BF5F5AB536F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13052318" y="6717830"/>
            <a:ext cx="2719898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8">
            <a:extLst>
              <a:ext uri="{FF2B5EF4-FFF2-40B4-BE49-F238E27FC236}">
                <a16:creationId xmlns:a16="http://schemas.microsoft.com/office/drawing/2014/main" id="{AC5EFC23-4860-7ADA-98FC-24A508AEEBC7}"/>
              </a:ext>
            </a:extLst>
          </p:cNvPr>
          <p:cNvSpPr/>
          <p:nvPr/>
        </p:nvSpPr>
        <p:spPr>
          <a:xfrm>
            <a:off x="30610469" y="3973465"/>
            <a:ext cx="1329513" cy="1322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3" name="Овал 59">
            <a:extLst>
              <a:ext uri="{FF2B5EF4-FFF2-40B4-BE49-F238E27FC236}">
                <a16:creationId xmlns:a16="http://schemas.microsoft.com/office/drawing/2014/main" id="{D5AFC426-ADD9-264F-78C8-55E8F6E0A677}"/>
              </a:ext>
            </a:extLst>
          </p:cNvPr>
          <p:cNvSpPr/>
          <p:nvPr/>
        </p:nvSpPr>
        <p:spPr>
          <a:xfrm>
            <a:off x="32585041" y="6056583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54" name="Овал 60">
            <a:extLst>
              <a:ext uri="{FF2B5EF4-FFF2-40B4-BE49-F238E27FC236}">
                <a16:creationId xmlns:a16="http://schemas.microsoft.com/office/drawing/2014/main" id="{C9283FA9-DB73-F599-A85F-2482CBEAD355}"/>
              </a:ext>
            </a:extLst>
          </p:cNvPr>
          <p:cNvSpPr/>
          <p:nvPr/>
        </p:nvSpPr>
        <p:spPr>
          <a:xfrm>
            <a:off x="30656883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55" name="Прямая соединительная линия 61">
            <a:extLst>
              <a:ext uri="{FF2B5EF4-FFF2-40B4-BE49-F238E27FC236}">
                <a16:creationId xmlns:a16="http://schemas.microsoft.com/office/drawing/2014/main" id="{6F1283CB-56E0-11F4-718C-D121A89FAF99}"/>
              </a:ext>
            </a:extLst>
          </p:cNvPr>
          <p:cNvCxnSpPr>
            <a:cxnSpLocks/>
            <a:stCxn id="52" idx="3"/>
            <a:endCxn id="45" idx="7"/>
          </p:cNvCxnSpPr>
          <p:nvPr/>
        </p:nvCxnSpPr>
        <p:spPr>
          <a:xfrm flipH="1">
            <a:off x="29795337" y="6181801"/>
            <a:ext cx="100982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62">
            <a:extLst>
              <a:ext uri="{FF2B5EF4-FFF2-40B4-BE49-F238E27FC236}">
                <a16:creationId xmlns:a16="http://schemas.microsoft.com/office/drawing/2014/main" id="{DE64CC03-CC64-AFD1-F8E9-F82E0DA63E38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31745277" y="6181801"/>
            <a:ext cx="1034465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63">
            <a:extLst>
              <a:ext uri="{FF2B5EF4-FFF2-40B4-BE49-F238E27FC236}">
                <a16:creationId xmlns:a16="http://schemas.microsoft.com/office/drawing/2014/main" id="{9B0C580E-8A94-C44C-9475-684CD7F97F87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31791681" y="5813142"/>
            <a:ext cx="988054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64">
            <a:extLst>
              <a:ext uri="{FF2B5EF4-FFF2-40B4-BE49-F238E27FC236}">
                <a16:creationId xmlns:a16="http://schemas.microsoft.com/office/drawing/2014/main" id="{6A2C100A-78B0-3C34-7039-B7A8235DDE12}"/>
              </a:ext>
            </a:extLst>
          </p:cNvPr>
          <p:cNvCxnSpPr>
            <a:cxnSpLocks/>
            <a:stCxn id="54" idx="1"/>
            <a:endCxn id="45" idx="5"/>
          </p:cNvCxnSpPr>
          <p:nvPr/>
        </p:nvCxnSpPr>
        <p:spPr>
          <a:xfrm flipH="1" flipV="1">
            <a:off x="29795339" y="5813142"/>
            <a:ext cx="1056238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5">
            <a:extLst>
              <a:ext uri="{FF2B5EF4-FFF2-40B4-BE49-F238E27FC236}">
                <a16:creationId xmlns:a16="http://schemas.microsoft.com/office/drawing/2014/main" id="{37BC41C1-A7E1-499D-1792-8631461FCB4C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flipH="1">
            <a:off x="29990053" y="6717830"/>
            <a:ext cx="2594992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Овал 67">
            <a:extLst>
              <a:ext uri="{FF2B5EF4-FFF2-40B4-BE49-F238E27FC236}">
                <a16:creationId xmlns:a16="http://schemas.microsoft.com/office/drawing/2014/main" id="{1D552A31-348B-3CD2-EFE2-5FC008F92516}"/>
              </a:ext>
            </a:extLst>
          </p:cNvPr>
          <p:cNvSpPr/>
          <p:nvPr/>
        </p:nvSpPr>
        <p:spPr>
          <a:xfrm>
            <a:off x="-3128508" y="3973465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7" name="Овал 68">
            <a:extLst>
              <a:ext uri="{FF2B5EF4-FFF2-40B4-BE49-F238E27FC236}">
                <a16:creationId xmlns:a16="http://schemas.microsoft.com/office/drawing/2014/main" id="{CB209D54-1D1A-7AC3-56B3-3715C293DF0A}"/>
              </a:ext>
            </a:extLst>
          </p:cNvPr>
          <p:cNvSpPr/>
          <p:nvPr/>
        </p:nvSpPr>
        <p:spPr>
          <a:xfrm>
            <a:off x="-5195774" y="6061745"/>
            <a:ext cx="1329511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sp>
        <p:nvSpPr>
          <p:cNvPr id="78" name="Овал 69">
            <a:extLst>
              <a:ext uri="{FF2B5EF4-FFF2-40B4-BE49-F238E27FC236}">
                <a16:creationId xmlns:a16="http://schemas.microsoft.com/office/drawing/2014/main" id="{2DADD487-70D5-AB39-2DA3-48636E28D111}"/>
              </a:ext>
            </a:extLst>
          </p:cNvPr>
          <p:cNvSpPr/>
          <p:nvPr/>
        </p:nvSpPr>
        <p:spPr>
          <a:xfrm>
            <a:off x="-3128508" y="6778337"/>
            <a:ext cx="1329513" cy="1322517"/>
          </a:xfrm>
          <a:prstGeom prst="ellipse">
            <a:avLst/>
          </a:prstGeom>
          <a:solidFill>
            <a:srgbClr val="84817A"/>
          </a:solidFill>
          <a:ln>
            <a:solidFill>
              <a:srgbClr val="848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346"/>
          </a:p>
        </p:txBody>
      </p:sp>
      <p:cxnSp>
        <p:nvCxnSpPr>
          <p:cNvPr id="79" name="Прямая соединительная линия 70">
            <a:extLst>
              <a:ext uri="{FF2B5EF4-FFF2-40B4-BE49-F238E27FC236}">
                <a16:creationId xmlns:a16="http://schemas.microsoft.com/office/drawing/2014/main" id="{E457D42B-72F7-735B-B4ED-88595852A440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-4060971" y="6181799"/>
            <a:ext cx="1127159" cy="1153692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1">
            <a:extLst>
              <a:ext uri="{FF2B5EF4-FFF2-40B4-BE49-F238E27FC236}">
                <a16:creationId xmlns:a16="http://schemas.microsoft.com/office/drawing/2014/main" id="{03F9DAC3-9348-FC74-3574-ADF70C965838}"/>
              </a:ext>
            </a:extLst>
          </p:cNvPr>
          <p:cNvCxnSpPr>
            <a:cxnSpLocks/>
            <a:stCxn id="43" idx="1"/>
            <a:endCxn id="76" idx="5"/>
          </p:cNvCxnSpPr>
          <p:nvPr/>
        </p:nvCxnSpPr>
        <p:spPr>
          <a:xfrm flipH="1" flipV="1">
            <a:off x="-1993699" y="6181801"/>
            <a:ext cx="1022891" cy="114853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72">
            <a:extLst>
              <a:ext uri="{FF2B5EF4-FFF2-40B4-BE49-F238E27FC236}">
                <a16:creationId xmlns:a16="http://schemas.microsoft.com/office/drawing/2014/main" id="{81D361F4-F090-ED9E-6B3A-D19228FD12F3}"/>
              </a:ext>
            </a:extLst>
          </p:cNvPr>
          <p:cNvCxnSpPr>
            <a:cxnSpLocks/>
            <a:stCxn id="77" idx="5"/>
            <a:endCxn id="78" idx="1"/>
          </p:cNvCxnSpPr>
          <p:nvPr/>
        </p:nvCxnSpPr>
        <p:spPr>
          <a:xfrm>
            <a:off x="-4060971" y="5818318"/>
            <a:ext cx="1127159" cy="115369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73">
            <a:extLst>
              <a:ext uri="{FF2B5EF4-FFF2-40B4-BE49-F238E27FC236}">
                <a16:creationId xmlns:a16="http://schemas.microsoft.com/office/drawing/2014/main" id="{98502C35-70F7-E7E6-56F0-7D3B108AC2A5}"/>
              </a:ext>
            </a:extLst>
          </p:cNvPr>
          <p:cNvCxnSpPr>
            <a:cxnSpLocks/>
            <a:stCxn id="78" idx="7"/>
            <a:endCxn id="43" idx="3"/>
          </p:cNvCxnSpPr>
          <p:nvPr/>
        </p:nvCxnSpPr>
        <p:spPr>
          <a:xfrm flipV="1">
            <a:off x="-1993699" y="5813142"/>
            <a:ext cx="1022891" cy="1158855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74">
            <a:extLst>
              <a:ext uri="{FF2B5EF4-FFF2-40B4-BE49-F238E27FC236}">
                <a16:creationId xmlns:a16="http://schemas.microsoft.com/office/drawing/2014/main" id="{B6D4AD40-6E54-B2ED-D9A6-64DBD6149521}"/>
              </a:ext>
            </a:extLst>
          </p:cNvPr>
          <p:cNvCxnSpPr>
            <a:cxnSpLocks/>
            <a:stCxn id="43" idx="2"/>
            <a:endCxn id="77" idx="6"/>
          </p:cNvCxnSpPr>
          <p:nvPr/>
        </p:nvCxnSpPr>
        <p:spPr>
          <a:xfrm flipH="1">
            <a:off x="-3866264" y="6717829"/>
            <a:ext cx="2700751" cy="516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204">
            <a:extLst>
              <a:ext uri="{FF2B5EF4-FFF2-40B4-BE49-F238E27FC236}">
                <a16:creationId xmlns:a16="http://schemas.microsoft.com/office/drawing/2014/main" id="{0B4D4F26-F493-6F38-145B-C717046C1900}"/>
              </a:ext>
            </a:extLst>
          </p:cNvPr>
          <p:cNvCxnSpPr>
            <a:cxnSpLocks/>
            <a:stCxn id="44" idx="2"/>
            <a:endCxn id="76" idx="6"/>
          </p:cNvCxnSpPr>
          <p:nvPr/>
        </p:nvCxnSpPr>
        <p:spPr>
          <a:xfrm flipH="1">
            <a:off x="11089327" y="6063908"/>
            <a:ext cx="2654379" cy="10324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207">
            <a:extLst>
              <a:ext uri="{FF2B5EF4-FFF2-40B4-BE49-F238E27FC236}">
                <a16:creationId xmlns:a16="http://schemas.microsoft.com/office/drawing/2014/main" id="{A9D1D370-F917-419E-7B11-5967D9DAF4A0}"/>
              </a:ext>
            </a:extLst>
          </p:cNvPr>
          <p:cNvCxnSpPr>
            <a:cxnSpLocks/>
            <a:stCxn id="46" idx="2"/>
            <a:endCxn id="78" idx="6"/>
          </p:cNvCxnSpPr>
          <p:nvPr/>
        </p:nvCxnSpPr>
        <p:spPr>
          <a:xfrm flipH="1">
            <a:off x="11089324" y="6022055"/>
            <a:ext cx="2700751" cy="0"/>
          </a:xfrm>
          <a:prstGeom prst="line">
            <a:avLst/>
          </a:prstGeom>
          <a:ln w="19050">
            <a:solidFill>
              <a:srgbClr val="84817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D24797F-014F-102C-FC9B-E675839F9A82}"/>
                  </a:ext>
                </a:extLst>
              </p:cNvPr>
              <p:cNvSpPr txBox="1"/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551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sz="955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D24797F-014F-102C-FC9B-E675839F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615" y="5928282"/>
                <a:ext cx="1725191" cy="1562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3756</TotalTime>
  <Words>154</Words>
  <Application>Microsoft Office PowerPoint</Application>
  <PresentationFormat>Custom</PresentationFormat>
  <Paragraphs>63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General slides</vt:lpstr>
      <vt:lpstr>General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vs Multilayer Networks</vt:lpstr>
      <vt:lpstr>AP Identification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533</cp:revision>
  <cp:lastPrinted>2024-02-20T21:07:44Z</cp:lastPrinted>
  <dcterms:modified xsi:type="dcterms:W3CDTF">2024-02-20T22:33:41Z</dcterms:modified>
</cp:coreProperties>
</file>