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  <p:sldMasterId id="2147483684" r:id="rId2"/>
  </p:sldMasterIdLst>
  <p:notesMasterIdLst>
    <p:notesMasterId r:id="rId10"/>
  </p:notesMasterIdLst>
  <p:handoutMasterIdLst>
    <p:handoutMasterId r:id="rId11"/>
  </p:handoutMasterIdLst>
  <p:sldIdLst>
    <p:sldId id="335" r:id="rId3"/>
    <p:sldId id="338" r:id="rId4"/>
    <p:sldId id="339" r:id="rId5"/>
    <p:sldId id="337" r:id="rId6"/>
    <p:sldId id="336" r:id="rId7"/>
    <p:sldId id="333" r:id="rId8"/>
    <p:sldId id="33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ictures" id="{3241AC90-F98D-4BD2-B9ED-0118922F1EED}">
          <p14:sldIdLst>
            <p14:sldId id="335"/>
            <p14:sldId id="338"/>
            <p14:sldId id="339"/>
            <p14:sldId id="337"/>
            <p14:sldId id="336"/>
          </p14:sldIdLst>
        </p14:section>
        <p14:section name="Review comments" id="{EFE9B34B-4519-4A31-81DC-22E405D018C7}">
          <p14:sldIdLst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7" autoAdjust="0"/>
    <p:restoredTop sz="95172" autoAdjust="0"/>
  </p:normalViewPr>
  <p:slideViewPr>
    <p:cSldViewPr snapToGrid="0">
      <p:cViewPr varScale="1">
        <p:scale>
          <a:sx n="85" d="100"/>
          <a:sy n="85" d="100"/>
        </p:scale>
        <p:origin x="398" y="53"/>
      </p:cViewPr>
      <p:guideLst>
        <p:guide orient="horz" pos="313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35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23C67-A537-4015-B65B-23BD5E60E715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29063-6C6E-4FEA-B269-E10B5866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44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575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20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866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39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Cover+partners" preserve="1">
  <p:cSld name="Cover+partner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52215" y="635886"/>
            <a:ext cx="7977485" cy="435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1052215" y="5595431"/>
            <a:ext cx="2457467" cy="4376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" name="Google Shape;70;p8"/>
          <p:cNvCxnSpPr/>
          <p:nvPr/>
        </p:nvCxnSpPr>
        <p:spPr>
          <a:xfrm>
            <a:off x="5715001" y="5785757"/>
            <a:ext cx="56007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1" name="Google Shape;71;p8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20279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3pPr marL="746125" indent="0">
              <a:buNone/>
              <a:defRPr/>
            </a:lvl3pPr>
            <a:lvl4pPr marL="460375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DD2211-9164-4B5C-BF06-D3E6FF06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peaker: bio" preserve="1" userDrawn="1">
  <p:cSld name="Speaker: bi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3139624" y="365123"/>
            <a:ext cx="7847862" cy="60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796243" y="2541481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3"/>
          </p:nvPr>
        </p:nvSpPr>
        <p:spPr>
          <a:xfrm>
            <a:off x="796242" y="3493118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/>
          <p:nvPr/>
        </p:nvSpPr>
        <p:spPr>
          <a:xfrm rot="-5400000">
            <a:off x="8840264" y="2512345"/>
            <a:ext cx="5941050" cy="16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01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>
            <a:spLocks noGrp="1"/>
          </p:cNvSpPr>
          <p:nvPr>
            <p:ph type="pic" idx="4"/>
          </p:nvPr>
        </p:nvSpPr>
        <p:spPr>
          <a:xfrm>
            <a:off x="796242" y="365122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5"/>
          </p:nvPr>
        </p:nvSpPr>
        <p:spPr>
          <a:xfrm>
            <a:off x="796242" y="2974142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62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ntact: basic" preserve="1">
  <p:cSld name="Contact: basic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19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ntact: advanced" preserve="1">
  <p:cSld name="Contact: advanc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938280" y="5980919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4312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2660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6910" y="6023543"/>
            <a:ext cx="252042" cy="25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>
            <a:spLocks noGrp="1"/>
          </p:cNvSpPr>
          <p:nvPr>
            <p:ph type="body" idx="4"/>
          </p:nvPr>
        </p:nvSpPr>
        <p:spPr>
          <a:xfrm>
            <a:off x="2667434" y="6002231"/>
            <a:ext cx="2383701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5"/>
          </p:nvPr>
        </p:nvSpPr>
        <p:spPr>
          <a:xfrm>
            <a:off x="5713849" y="6002231"/>
            <a:ext cx="2547933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6"/>
          </p:nvPr>
        </p:nvSpPr>
        <p:spPr>
          <a:xfrm>
            <a:off x="8839599" y="5980919"/>
            <a:ext cx="2541779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45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6369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eaker" preserve="1">
  <p:cSld name="Speak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3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4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31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over+partners" preserve="1">
  <p:cSld name="3_Cover+partner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/>
        </p:nvSpPr>
        <p:spPr>
          <a:xfrm>
            <a:off x="921748" y="182880"/>
            <a:ext cx="9472204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thx.</a:t>
            </a:r>
            <a:endParaRPr sz="16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3"/>
          <p:cNvCxnSpPr/>
          <p:nvPr/>
        </p:nvCxnSpPr>
        <p:spPr>
          <a:xfrm>
            <a:off x="0" y="5785757"/>
            <a:ext cx="11315701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5201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3pPr marL="746125" indent="0">
              <a:buNone/>
              <a:defRPr/>
            </a:lvl3pPr>
            <a:lvl4pPr marL="460375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DD2211-9164-4B5C-BF06-D3E6FF06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73;p9"/>
          <p:cNvSpPr/>
          <p:nvPr userDrawn="1"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78;p9"/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;p3"/>
          <p:cNvSpPr/>
          <p:nvPr userDrawn="1"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83" r:id="rId2"/>
    <p:sldLayoutId id="2147483678" r:id="rId3"/>
    <p:sldLayoutId id="2147483679" r:id="rId4"/>
    <p:sldLayoutId id="2147483680" r:id="rId5"/>
    <p:sldLayoutId id="2147483682" r:id="rId6"/>
    <p:sldLayoutId id="2147483675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85750" marR="0" lvl="1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1031875" marR="0" lvl="2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746125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376363" marR="0" lvl="4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73;p9"/>
          <p:cNvSpPr/>
          <p:nvPr userDrawn="1"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78;p9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;p3"/>
          <p:cNvSpPr/>
          <p:nvPr userDrawn="1"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85750" marR="0" lvl="1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1031875" marR="0" lvl="2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746125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376363" marR="0" lvl="4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Овал 97">
            <a:extLst>
              <a:ext uri="{FF2B5EF4-FFF2-40B4-BE49-F238E27FC236}">
                <a16:creationId xmlns:a16="http://schemas.microsoft.com/office/drawing/2014/main" id="{F98145BE-5B79-F21B-3A04-898EDEBCB34A}"/>
              </a:ext>
            </a:extLst>
          </p:cNvPr>
          <p:cNvSpPr/>
          <p:nvPr/>
        </p:nvSpPr>
        <p:spPr>
          <a:xfrm>
            <a:off x="1509139" y="306609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79E89390-461E-68CB-F731-49AA389284E4}"/>
              </a:ext>
            </a:extLst>
          </p:cNvPr>
          <p:cNvSpPr/>
          <p:nvPr/>
        </p:nvSpPr>
        <p:spPr>
          <a:xfrm>
            <a:off x="2968991" y="157212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13805BC7-833D-3F64-E17A-DA9984019C39}"/>
              </a:ext>
            </a:extLst>
          </p:cNvPr>
          <p:cNvSpPr/>
          <p:nvPr/>
        </p:nvSpPr>
        <p:spPr>
          <a:xfrm>
            <a:off x="4410718" y="3066099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823AB276-8A55-2580-50D5-D1FDA34635FC}"/>
              </a:ext>
            </a:extLst>
          </p:cNvPr>
          <p:cNvSpPr/>
          <p:nvPr/>
        </p:nvSpPr>
        <p:spPr>
          <a:xfrm>
            <a:off x="2968991" y="4555622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52F08A7A-6151-7282-0D9A-CB74268814BA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1817904" y="1883780"/>
            <a:ext cx="1204063" cy="12357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72BA6DF1-7AFF-7F5C-A513-BF9816092A4B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3277756" y="1883780"/>
            <a:ext cx="1185938" cy="12357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5F21351D-264D-188F-4F1C-FC78A1AF7406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3277756" y="3377753"/>
            <a:ext cx="1185938" cy="12313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A7EED3F0-2B7E-E053-3992-E7F6C2B00BC5}"/>
              </a:ext>
            </a:extLst>
          </p:cNvPr>
          <p:cNvCxnSpPr>
            <a:cxnSpLocks/>
            <a:stCxn id="105" idx="1"/>
            <a:endCxn id="98" idx="5"/>
          </p:cNvCxnSpPr>
          <p:nvPr/>
        </p:nvCxnSpPr>
        <p:spPr>
          <a:xfrm flipH="1" flipV="1">
            <a:off x="1817904" y="3377753"/>
            <a:ext cx="1204063" cy="12313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72EA6D06-4C31-7212-5FE6-529331B7D96F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1870880" y="3248662"/>
            <a:ext cx="25398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AFF295C9-033F-2972-6A95-E348C5EA5138}"/>
              </a:ext>
            </a:extLst>
          </p:cNvPr>
          <p:cNvSpPr/>
          <p:nvPr/>
        </p:nvSpPr>
        <p:spPr>
          <a:xfrm>
            <a:off x="5915129" y="157212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23B9AD7F-6923-A9FC-CFDC-68696EA093F9}"/>
              </a:ext>
            </a:extLst>
          </p:cNvPr>
          <p:cNvSpPr/>
          <p:nvPr/>
        </p:nvSpPr>
        <p:spPr>
          <a:xfrm>
            <a:off x="7395898" y="306387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E1E95385-CE65-0DF8-8054-C09A59DAB5C3}"/>
              </a:ext>
            </a:extLst>
          </p:cNvPr>
          <p:cNvSpPr/>
          <p:nvPr/>
        </p:nvSpPr>
        <p:spPr>
          <a:xfrm>
            <a:off x="5915129" y="4555622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A49E62D-0771-C900-847F-BBA618CEBC01}"/>
              </a:ext>
            </a:extLst>
          </p:cNvPr>
          <p:cNvCxnSpPr>
            <a:cxnSpLocks/>
            <a:stCxn id="59" idx="3"/>
            <a:endCxn id="104" idx="7"/>
          </p:cNvCxnSpPr>
          <p:nvPr/>
        </p:nvCxnSpPr>
        <p:spPr>
          <a:xfrm flipH="1">
            <a:off x="4719483" y="1883780"/>
            <a:ext cx="1248622" cy="12357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98959C68-AA5D-2627-16E6-213DC6E1CF83}"/>
              </a:ext>
            </a:extLst>
          </p:cNvPr>
          <p:cNvCxnSpPr>
            <a:cxnSpLocks/>
            <a:stCxn id="60" idx="1"/>
            <a:endCxn id="59" idx="5"/>
          </p:cNvCxnSpPr>
          <p:nvPr/>
        </p:nvCxnSpPr>
        <p:spPr>
          <a:xfrm flipH="1" flipV="1">
            <a:off x="6223894" y="1883780"/>
            <a:ext cx="1224980" cy="1233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8FEBADB0-1856-260A-61A2-CB11C5F5E414}"/>
              </a:ext>
            </a:extLst>
          </p:cNvPr>
          <p:cNvCxnSpPr>
            <a:cxnSpLocks/>
            <a:stCxn id="60" idx="3"/>
            <a:endCxn id="61" idx="7"/>
          </p:cNvCxnSpPr>
          <p:nvPr/>
        </p:nvCxnSpPr>
        <p:spPr>
          <a:xfrm flipH="1">
            <a:off x="6223894" y="3375528"/>
            <a:ext cx="1224980" cy="1233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5CC9E9DA-EA70-1A2A-6196-B284136FC7BD}"/>
              </a:ext>
            </a:extLst>
          </p:cNvPr>
          <p:cNvCxnSpPr>
            <a:cxnSpLocks/>
            <a:stCxn id="61" idx="1"/>
            <a:endCxn id="104" idx="5"/>
          </p:cNvCxnSpPr>
          <p:nvPr/>
        </p:nvCxnSpPr>
        <p:spPr>
          <a:xfrm flipH="1" flipV="1">
            <a:off x="4719483" y="3377753"/>
            <a:ext cx="1248622" cy="12313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881166E5-1BC3-8825-65C3-512E48578FD0}"/>
              </a:ext>
            </a:extLst>
          </p:cNvPr>
          <p:cNvCxnSpPr>
            <a:cxnSpLocks/>
            <a:stCxn id="60" idx="2"/>
            <a:endCxn id="104" idx="6"/>
          </p:cNvCxnSpPr>
          <p:nvPr/>
        </p:nvCxnSpPr>
        <p:spPr>
          <a:xfrm flipH="1">
            <a:off x="4772459" y="3246437"/>
            <a:ext cx="2623439" cy="2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75D56EBE-EBFA-BE4E-CE37-BB2638B36E63}"/>
              </a:ext>
            </a:extLst>
          </p:cNvPr>
          <p:cNvSpPr/>
          <p:nvPr/>
        </p:nvSpPr>
        <p:spPr>
          <a:xfrm>
            <a:off x="8943914" y="157212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F5517121-DA07-7047-8184-983E937FFB36}"/>
              </a:ext>
            </a:extLst>
          </p:cNvPr>
          <p:cNvSpPr/>
          <p:nvPr/>
        </p:nvSpPr>
        <p:spPr>
          <a:xfrm>
            <a:off x="10381078" y="306387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EE57CAE1-94A0-4658-1766-A260F83E1B2F}"/>
              </a:ext>
            </a:extLst>
          </p:cNvPr>
          <p:cNvSpPr/>
          <p:nvPr/>
        </p:nvSpPr>
        <p:spPr>
          <a:xfrm>
            <a:off x="8943914" y="4555622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7F30068-A1B7-DAE9-E26A-7EC083E43A7D}"/>
              </a:ext>
            </a:extLst>
          </p:cNvPr>
          <p:cNvCxnSpPr>
            <a:cxnSpLocks/>
            <a:stCxn id="68" idx="3"/>
            <a:endCxn id="60" idx="7"/>
          </p:cNvCxnSpPr>
          <p:nvPr/>
        </p:nvCxnSpPr>
        <p:spPr>
          <a:xfrm flipH="1">
            <a:off x="7704663" y="1883780"/>
            <a:ext cx="1292227" cy="1233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C2A2AC7-BE30-A987-D248-A689A1899ADE}"/>
              </a:ext>
            </a:extLst>
          </p:cNvPr>
          <p:cNvCxnSpPr>
            <a:cxnSpLocks/>
            <a:stCxn id="69" idx="1"/>
            <a:endCxn id="68" idx="5"/>
          </p:cNvCxnSpPr>
          <p:nvPr/>
        </p:nvCxnSpPr>
        <p:spPr>
          <a:xfrm flipH="1" flipV="1">
            <a:off x="9252679" y="1883780"/>
            <a:ext cx="1181375" cy="1233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0BFEFA14-D981-5B18-EDD3-997AAB8A82B9}"/>
              </a:ext>
            </a:extLst>
          </p:cNvPr>
          <p:cNvCxnSpPr>
            <a:cxnSpLocks/>
            <a:stCxn id="69" idx="3"/>
            <a:endCxn id="70" idx="7"/>
          </p:cNvCxnSpPr>
          <p:nvPr/>
        </p:nvCxnSpPr>
        <p:spPr>
          <a:xfrm flipH="1">
            <a:off x="9252679" y="3375528"/>
            <a:ext cx="1181375" cy="1233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E10FB89D-F2BE-46A7-3CC8-07E141D19E67}"/>
              </a:ext>
            </a:extLst>
          </p:cNvPr>
          <p:cNvCxnSpPr>
            <a:cxnSpLocks/>
            <a:stCxn id="70" idx="1"/>
            <a:endCxn id="60" idx="5"/>
          </p:cNvCxnSpPr>
          <p:nvPr/>
        </p:nvCxnSpPr>
        <p:spPr>
          <a:xfrm flipH="1" flipV="1">
            <a:off x="7704663" y="3375528"/>
            <a:ext cx="1292227" cy="1233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5BF78D8-8A7D-447B-5F38-1233B47375E1}"/>
              </a:ext>
            </a:extLst>
          </p:cNvPr>
          <p:cNvCxnSpPr>
            <a:cxnSpLocks/>
            <a:stCxn id="69" idx="2"/>
            <a:endCxn id="60" idx="6"/>
          </p:cNvCxnSpPr>
          <p:nvPr/>
        </p:nvCxnSpPr>
        <p:spPr>
          <a:xfrm flipH="1">
            <a:off x="7757639" y="3246437"/>
            <a:ext cx="26234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38EC0A5B-6481-F746-FA35-2F39DD020E3B}"/>
              </a:ext>
            </a:extLst>
          </p:cNvPr>
          <p:cNvCxnSpPr>
            <a:cxnSpLocks/>
            <a:stCxn id="68" idx="2"/>
            <a:endCxn id="59" idx="6"/>
          </p:cNvCxnSpPr>
          <p:nvPr/>
        </p:nvCxnSpPr>
        <p:spPr>
          <a:xfrm flipH="1">
            <a:off x="6276870" y="1754689"/>
            <a:ext cx="26670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6B6D4FD5-D517-40E1-C534-9EBA4D3385A6}"/>
              </a:ext>
            </a:extLst>
          </p:cNvPr>
          <p:cNvCxnSpPr>
            <a:cxnSpLocks/>
            <a:stCxn id="70" idx="2"/>
            <a:endCxn id="61" idx="6"/>
          </p:cNvCxnSpPr>
          <p:nvPr/>
        </p:nvCxnSpPr>
        <p:spPr>
          <a:xfrm flipH="1">
            <a:off x="6276870" y="4738185"/>
            <a:ext cx="26670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15DFC3-98C0-7C3A-733E-837473C0351F}"/>
                  </a:ext>
                </a:extLst>
              </p:cNvPr>
              <p:cNvSpPr txBox="1"/>
              <p:nvPr/>
            </p:nvSpPr>
            <p:spPr>
              <a:xfrm>
                <a:off x="4365936" y="2409460"/>
                <a:ext cx="469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15DFC3-98C0-7C3A-733E-837473C03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936" y="2409460"/>
                <a:ext cx="46940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0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араллелограмм 119">
            <a:extLst>
              <a:ext uri="{FF2B5EF4-FFF2-40B4-BE49-F238E27FC236}">
                <a16:creationId xmlns:a16="http://schemas.microsoft.com/office/drawing/2014/main" id="{F620CA3F-06AC-FC38-61F6-5FBFC54C28CF}"/>
              </a:ext>
            </a:extLst>
          </p:cNvPr>
          <p:cNvSpPr>
            <a:spLocks/>
          </p:cNvSpPr>
          <p:nvPr/>
        </p:nvSpPr>
        <p:spPr>
          <a:xfrm>
            <a:off x="1344960" y="565141"/>
            <a:ext cx="9502080" cy="2410622"/>
          </a:xfrm>
          <a:prstGeom prst="parallelogram">
            <a:avLst>
              <a:gd name="adj" fmla="val 946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араллелограмм 1">
            <a:extLst>
              <a:ext uri="{FF2B5EF4-FFF2-40B4-BE49-F238E27FC236}">
                <a16:creationId xmlns:a16="http://schemas.microsoft.com/office/drawing/2014/main" id="{514F976F-EA1B-993E-1FFE-26A5BA03FB4C}"/>
              </a:ext>
            </a:extLst>
          </p:cNvPr>
          <p:cNvSpPr>
            <a:spLocks/>
          </p:cNvSpPr>
          <p:nvPr/>
        </p:nvSpPr>
        <p:spPr>
          <a:xfrm>
            <a:off x="1344959" y="3887558"/>
            <a:ext cx="9502080" cy="2410622"/>
          </a:xfrm>
          <a:prstGeom prst="parallelogram">
            <a:avLst>
              <a:gd name="adj" fmla="val 946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FBE97D19-1A90-5989-572F-9B061805EEF0}"/>
              </a:ext>
            </a:extLst>
          </p:cNvPr>
          <p:cNvGrpSpPr/>
          <p:nvPr/>
        </p:nvGrpSpPr>
        <p:grpSpPr>
          <a:xfrm>
            <a:off x="1637980" y="357844"/>
            <a:ext cx="9233680" cy="2698660"/>
            <a:chOff x="1509139" y="1572126"/>
            <a:chExt cx="9233680" cy="3348621"/>
          </a:xfrm>
          <a:scene3d>
            <a:camera prst="orthographicFront">
              <a:rot lat="1811734" lon="18339946" rev="19509730"/>
            </a:camera>
            <a:lightRig rig="balanced" dir="t"/>
          </a:scene3d>
        </p:grpSpPr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AA977591-F4CC-8B0E-E003-01EF5DAAD414}"/>
                </a:ext>
              </a:extLst>
            </p:cNvPr>
            <p:cNvSpPr/>
            <p:nvPr/>
          </p:nvSpPr>
          <p:spPr>
            <a:xfrm>
              <a:off x="1509139" y="3066099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7B743FDD-B744-981D-C3A5-535E44346637}"/>
                </a:ext>
              </a:extLst>
            </p:cNvPr>
            <p:cNvSpPr/>
            <p:nvPr/>
          </p:nvSpPr>
          <p:spPr>
            <a:xfrm>
              <a:off x="2968991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164FBCF6-C8BA-C405-D19F-9D186B9A524F}"/>
                </a:ext>
              </a:extLst>
            </p:cNvPr>
            <p:cNvSpPr/>
            <p:nvPr/>
          </p:nvSpPr>
          <p:spPr>
            <a:xfrm>
              <a:off x="4410718" y="3066099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83662A5E-4F83-B7D9-56EF-C1C71B1D62E6}"/>
                </a:ext>
              </a:extLst>
            </p:cNvPr>
            <p:cNvSpPr/>
            <p:nvPr/>
          </p:nvSpPr>
          <p:spPr>
            <a:xfrm>
              <a:off x="2968991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C5442E97-91E2-5DAB-DD40-9B28CD09113F}"/>
                </a:ext>
              </a:extLst>
            </p:cNvPr>
            <p:cNvCxnSpPr>
              <a:cxnSpLocks/>
              <a:stCxn id="52" idx="3"/>
              <a:endCxn id="51" idx="7"/>
            </p:cNvCxnSpPr>
            <p:nvPr/>
          </p:nvCxnSpPr>
          <p:spPr>
            <a:xfrm flipH="1">
              <a:off x="1817904" y="1883780"/>
              <a:ext cx="1204063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2983FCA0-6BB1-73AC-7C7C-39CCEC01BD0E}"/>
                </a:ext>
              </a:extLst>
            </p:cNvPr>
            <p:cNvCxnSpPr>
              <a:cxnSpLocks/>
              <a:stCxn id="53" idx="1"/>
              <a:endCxn id="52" idx="5"/>
            </p:cNvCxnSpPr>
            <p:nvPr/>
          </p:nvCxnSpPr>
          <p:spPr>
            <a:xfrm flipH="1" flipV="1">
              <a:off x="3277756" y="1883780"/>
              <a:ext cx="1185938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F286219B-A0DF-6573-E419-EA7414299624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3277756" y="3377753"/>
              <a:ext cx="1185938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1BA19CC5-D314-5DB4-4FC4-92ED22A50E27}"/>
                </a:ext>
              </a:extLst>
            </p:cNvPr>
            <p:cNvCxnSpPr>
              <a:cxnSpLocks/>
              <a:stCxn id="54" idx="1"/>
              <a:endCxn id="51" idx="5"/>
            </p:cNvCxnSpPr>
            <p:nvPr/>
          </p:nvCxnSpPr>
          <p:spPr>
            <a:xfrm flipH="1" flipV="1">
              <a:off x="1817904" y="3377753"/>
              <a:ext cx="1204063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86F918FF-2EDC-4F83-7DAC-4111915AA9C1}"/>
                </a:ext>
              </a:extLst>
            </p:cNvPr>
            <p:cNvCxnSpPr>
              <a:cxnSpLocks/>
              <a:stCxn id="53" idx="2"/>
              <a:endCxn id="51" idx="6"/>
            </p:cNvCxnSpPr>
            <p:nvPr/>
          </p:nvCxnSpPr>
          <p:spPr>
            <a:xfrm flipH="1">
              <a:off x="1870880" y="3248662"/>
              <a:ext cx="253983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5AEDA5FB-3EF4-5BFA-5CA5-7F250EF0EE4F}"/>
                </a:ext>
              </a:extLst>
            </p:cNvPr>
            <p:cNvSpPr/>
            <p:nvPr/>
          </p:nvSpPr>
          <p:spPr>
            <a:xfrm>
              <a:off x="5915129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059E3E8F-2AC6-61EC-74A9-8B067B48B1B4}"/>
                </a:ext>
              </a:extLst>
            </p:cNvPr>
            <p:cNvSpPr/>
            <p:nvPr/>
          </p:nvSpPr>
          <p:spPr>
            <a:xfrm>
              <a:off x="7395898" y="3063874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8041545E-45A7-80BD-506D-4307F476EF38}"/>
                </a:ext>
              </a:extLst>
            </p:cNvPr>
            <p:cNvSpPr/>
            <p:nvPr/>
          </p:nvSpPr>
          <p:spPr>
            <a:xfrm>
              <a:off x="5915129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0CCCE028-C638-A479-1A55-2C1049A20E14}"/>
                </a:ext>
              </a:extLst>
            </p:cNvPr>
            <p:cNvCxnSpPr>
              <a:cxnSpLocks/>
              <a:stCxn id="60" idx="3"/>
              <a:endCxn id="53" idx="7"/>
            </p:cNvCxnSpPr>
            <p:nvPr/>
          </p:nvCxnSpPr>
          <p:spPr>
            <a:xfrm flipH="1">
              <a:off x="4719483" y="1883780"/>
              <a:ext cx="1248622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D213A11E-8392-652B-1A0D-831C6CB03FD9}"/>
                </a:ext>
              </a:extLst>
            </p:cNvPr>
            <p:cNvCxnSpPr>
              <a:cxnSpLocks/>
              <a:stCxn id="61" idx="1"/>
              <a:endCxn id="60" idx="5"/>
            </p:cNvCxnSpPr>
            <p:nvPr/>
          </p:nvCxnSpPr>
          <p:spPr>
            <a:xfrm flipH="1" flipV="1">
              <a:off x="6223894" y="1883780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7329A045-8A38-4372-E86E-8CC2CF1BB5F9}"/>
                </a:ext>
              </a:extLst>
            </p:cNvPr>
            <p:cNvCxnSpPr>
              <a:cxnSpLocks/>
              <a:stCxn id="61" idx="3"/>
              <a:endCxn id="62" idx="7"/>
            </p:cNvCxnSpPr>
            <p:nvPr/>
          </p:nvCxnSpPr>
          <p:spPr>
            <a:xfrm flipH="1">
              <a:off x="6223894" y="3375528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C73D753F-1D43-8B4A-3459-0AA5EA7DC668}"/>
                </a:ext>
              </a:extLst>
            </p:cNvPr>
            <p:cNvCxnSpPr>
              <a:cxnSpLocks/>
              <a:stCxn id="62" idx="1"/>
              <a:endCxn id="53" idx="5"/>
            </p:cNvCxnSpPr>
            <p:nvPr/>
          </p:nvCxnSpPr>
          <p:spPr>
            <a:xfrm flipH="1" flipV="1">
              <a:off x="4719483" y="3377753"/>
              <a:ext cx="1248622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18938746-1FC0-2D40-3804-B23216EEE415}"/>
                </a:ext>
              </a:extLst>
            </p:cNvPr>
            <p:cNvCxnSpPr>
              <a:cxnSpLocks/>
              <a:stCxn id="61" idx="2"/>
              <a:endCxn id="53" idx="6"/>
            </p:cNvCxnSpPr>
            <p:nvPr/>
          </p:nvCxnSpPr>
          <p:spPr>
            <a:xfrm flipH="1">
              <a:off x="4772459" y="3246437"/>
              <a:ext cx="2623439" cy="22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1D361635-F1FC-ABF8-7700-FB6DDFB8CC2D}"/>
                </a:ext>
              </a:extLst>
            </p:cNvPr>
            <p:cNvSpPr/>
            <p:nvPr/>
          </p:nvSpPr>
          <p:spPr>
            <a:xfrm>
              <a:off x="8943914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9B6277B9-DA8D-DDCA-642C-3BA4D9DFBD5D}"/>
                </a:ext>
              </a:extLst>
            </p:cNvPr>
            <p:cNvSpPr/>
            <p:nvPr/>
          </p:nvSpPr>
          <p:spPr>
            <a:xfrm>
              <a:off x="10381078" y="3063874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5DDBEC6B-26A6-7ED9-375A-2F64F1A8DBD8}"/>
                </a:ext>
              </a:extLst>
            </p:cNvPr>
            <p:cNvSpPr/>
            <p:nvPr/>
          </p:nvSpPr>
          <p:spPr>
            <a:xfrm>
              <a:off x="8943914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41515DC-C370-0B27-2489-1A42997E1924}"/>
                </a:ext>
              </a:extLst>
            </p:cNvPr>
            <p:cNvCxnSpPr>
              <a:cxnSpLocks/>
              <a:stCxn id="68" idx="3"/>
              <a:endCxn id="61" idx="7"/>
            </p:cNvCxnSpPr>
            <p:nvPr/>
          </p:nvCxnSpPr>
          <p:spPr>
            <a:xfrm flipH="1">
              <a:off x="7704663" y="1883780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461F681D-1CAE-038D-FE67-AF8F25A0E062}"/>
                </a:ext>
              </a:extLst>
            </p:cNvPr>
            <p:cNvCxnSpPr>
              <a:cxnSpLocks/>
              <a:stCxn id="69" idx="1"/>
              <a:endCxn id="68" idx="5"/>
            </p:cNvCxnSpPr>
            <p:nvPr/>
          </p:nvCxnSpPr>
          <p:spPr>
            <a:xfrm flipH="1" flipV="1">
              <a:off x="9252679" y="1883780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DB2BECEF-FE8B-D2B7-090C-F346B2736187}"/>
                </a:ext>
              </a:extLst>
            </p:cNvPr>
            <p:cNvCxnSpPr>
              <a:cxnSpLocks/>
              <a:stCxn id="69" idx="3"/>
              <a:endCxn id="70" idx="7"/>
            </p:cNvCxnSpPr>
            <p:nvPr/>
          </p:nvCxnSpPr>
          <p:spPr>
            <a:xfrm flipH="1">
              <a:off x="9252679" y="3375528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76E43580-BA6A-29A6-DC4A-4CB8A5636E11}"/>
                </a:ext>
              </a:extLst>
            </p:cNvPr>
            <p:cNvCxnSpPr>
              <a:cxnSpLocks/>
              <a:stCxn id="70" idx="1"/>
              <a:endCxn id="61" idx="5"/>
            </p:cNvCxnSpPr>
            <p:nvPr/>
          </p:nvCxnSpPr>
          <p:spPr>
            <a:xfrm flipH="1" flipV="1">
              <a:off x="7704663" y="3375528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BC34C10A-61BC-CE02-371A-7A2B27AB96D2}"/>
                </a:ext>
              </a:extLst>
            </p:cNvPr>
            <p:cNvCxnSpPr>
              <a:cxnSpLocks/>
              <a:stCxn id="69" idx="2"/>
              <a:endCxn id="61" idx="6"/>
            </p:cNvCxnSpPr>
            <p:nvPr/>
          </p:nvCxnSpPr>
          <p:spPr>
            <a:xfrm flipH="1">
              <a:off x="7757639" y="3246437"/>
              <a:ext cx="26234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D310C227-4D74-A876-C147-EBA27EB1CADA}"/>
                </a:ext>
              </a:extLst>
            </p:cNvPr>
            <p:cNvCxnSpPr>
              <a:cxnSpLocks/>
              <a:stCxn id="68" idx="2"/>
              <a:endCxn id="60" idx="6"/>
            </p:cNvCxnSpPr>
            <p:nvPr/>
          </p:nvCxnSpPr>
          <p:spPr>
            <a:xfrm flipH="1">
              <a:off x="6276870" y="1754689"/>
              <a:ext cx="26670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3E29928C-E4DD-1E3A-6AFF-6FDC2453D948}"/>
                </a:ext>
              </a:extLst>
            </p:cNvPr>
            <p:cNvCxnSpPr>
              <a:cxnSpLocks/>
              <a:stCxn id="70" idx="2"/>
              <a:endCxn id="62" idx="6"/>
            </p:cNvCxnSpPr>
            <p:nvPr/>
          </p:nvCxnSpPr>
          <p:spPr>
            <a:xfrm flipH="1">
              <a:off x="6276870" y="4738185"/>
              <a:ext cx="26670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C5AFCB45-A9EF-9EC9-ED1F-012311BE816C}"/>
              </a:ext>
            </a:extLst>
          </p:cNvPr>
          <p:cNvGrpSpPr/>
          <p:nvPr/>
        </p:nvGrpSpPr>
        <p:grpSpPr>
          <a:xfrm>
            <a:off x="1547811" y="3681004"/>
            <a:ext cx="9233680" cy="2758086"/>
            <a:chOff x="1509139" y="1572126"/>
            <a:chExt cx="9233680" cy="3348621"/>
          </a:xfrm>
          <a:scene3d>
            <a:camera prst="orthographicFront">
              <a:rot lat="1812000" lon="18342000" rev="19512000"/>
            </a:camera>
            <a:lightRig rig="balanced" dir="t"/>
          </a:scene3d>
        </p:grpSpPr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46363203-3D52-4C05-B31B-809D4AEEF7E3}"/>
                </a:ext>
              </a:extLst>
            </p:cNvPr>
            <p:cNvSpPr/>
            <p:nvPr/>
          </p:nvSpPr>
          <p:spPr>
            <a:xfrm>
              <a:off x="1509139" y="3066099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A0AAF14-29B9-3407-4258-B04436761CE3}"/>
                </a:ext>
              </a:extLst>
            </p:cNvPr>
            <p:cNvSpPr/>
            <p:nvPr/>
          </p:nvSpPr>
          <p:spPr>
            <a:xfrm>
              <a:off x="2968991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B154EDCC-AF13-D5B2-96AF-4FC8CCC23560}"/>
                </a:ext>
              </a:extLst>
            </p:cNvPr>
            <p:cNvSpPr/>
            <p:nvPr/>
          </p:nvSpPr>
          <p:spPr>
            <a:xfrm>
              <a:off x="4410718" y="3066099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30CBFD17-3059-8377-9C77-9AE5F56E2A05}"/>
                </a:ext>
              </a:extLst>
            </p:cNvPr>
            <p:cNvSpPr/>
            <p:nvPr/>
          </p:nvSpPr>
          <p:spPr>
            <a:xfrm>
              <a:off x="2968991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8" name="Прямая соединительная линия 157">
              <a:extLst>
                <a:ext uri="{FF2B5EF4-FFF2-40B4-BE49-F238E27FC236}">
                  <a16:creationId xmlns:a16="http://schemas.microsoft.com/office/drawing/2014/main" id="{64E9F5BC-B2EE-E97A-91DC-3C9E239D1A4B}"/>
                </a:ext>
              </a:extLst>
            </p:cNvPr>
            <p:cNvCxnSpPr>
              <a:cxnSpLocks/>
              <a:stCxn id="155" idx="3"/>
              <a:endCxn id="154" idx="7"/>
            </p:cNvCxnSpPr>
            <p:nvPr/>
          </p:nvCxnSpPr>
          <p:spPr>
            <a:xfrm flipH="1">
              <a:off x="1817904" y="1883780"/>
              <a:ext cx="1204063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>
              <a:extLst>
                <a:ext uri="{FF2B5EF4-FFF2-40B4-BE49-F238E27FC236}">
                  <a16:creationId xmlns:a16="http://schemas.microsoft.com/office/drawing/2014/main" id="{69E2E53F-618B-CF16-3BD9-8E7482E82C26}"/>
                </a:ext>
              </a:extLst>
            </p:cNvPr>
            <p:cNvCxnSpPr>
              <a:cxnSpLocks/>
              <a:stCxn id="156" idx="1"/>
              <a:endCxn id="155" idx="5"/>
            </p:cNvCxnSpPr>
            <p:nvPr/>
          </p:nvCxnSpPr>
          <p:spPr>
            <a:xfrm flipH="1" flipV="1">
              <a:off x="3277756" y="1883780"/>
              <a:ext cx="1185938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>
              <a:extLst>
                <a:ext uri="{FF2B5EF4-FFF2-40B4-BE49-F238E27FC236}">
                  <a16:creationId xmlns:a16="http://schemas.microsoft.com/office/drawing/2014/main" id="{3FA7C780-287E-A23B-F7E2-E983B8A4FDD8}"/>
                </a:ext>
              </a:extLst>
            </p:cNvPr>
            <p:cNvCxnSpPr>
              <a:cxnSpLocks/>
              <a:stCxn id="156" idx="3"/>
              <a:endCxn id="157" idx="7"/>
            </p:cNvCxnSpPr>
            <p:nvPr/>
          </p:nvCxnSpPr>
          <p:spPr>
            <a:xfrm flipH="1">
              <a:off x="3277756" y="3377753"/>
              <a:ext cx="1185938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E0F9A955-20D5-96E7-142A-B1946D4D37B9}"/>
                </a:ext>
              </a:extLst>
            </p:cNvPr>
            <p:cNvCxnSpPr>
              <a:cxnSpLocks/>
              <a:stCxn id="157" idx="1"/>
              <a:endCxn id="154" idx="5"/>
            </p:cNvCxnSpPr>
            <p:nvPr/>
          </p:nvCxnSpPr>
          <p:spPr>
            <a:xfrm flipH="1" flipV="1">
              <a:off x="1817904" y="3377753"/>
              <a:ext cx="1204063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83F6A830-EFDD-0E87-0223-36AB9FB075F2}"/>
                </a:ext>
              </a:extLst>
            </p:cNvPr>
            <p:cNvCxnSpPr>
              <a:cxnSpLocks/>
              <a:stCxn id="156" idx="2"/>
              <a:endCxn id="154" idx="6"/>
            </p:cNvCxnSpPr>
            <p:nvPr/>
          </p:nvCxnSpPr>
          <p:spPr>
            <a:xfrm flipH="1">
              <a:off x="1870880" y="3248662"/>
              <a:ext cx="253983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B3107011-E03D-4C41-3B11-F5F535E3BEDB}"/>
                </a:ext>
              </a:extLst>
            </p:cNvPr>
            <p:cNvSpPr/>
            <p:nvPr/>
          </p:nvSpPr>
          <p:spPr>
            <a:xfrm>
              <a:off x="5915129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F1AA7054-DC6C-F7C4-8304-0FFD8DCC8962}"/>
                </a:ext>
              </a:extLst>
            </p:cNvPr>
            <p:cNvSpPr/>
            <p:nvPr/>
          </p:nvSpPr>
          <p:spPr>
            <a:xfrm>
              <a:off x="7395898" y="3063874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D17DC8E8-1991-9FA8-2A04-19874FC17A7C}"/>
                </a:ext>
              </a:extLst>
            </p:cNvPr>
            <p:cNvSpPr/>
            <p:nvPr/>
          </p:nvSpPr>
          <p:spPr>
            <a:xfrm>
              <a:off x="5915129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6" name="Прямая соединительная линия 165">
              <a:extLst>
                <a:ext uri="{FF2B5EF4-FFF2-40B4-BE49-F238E27FC236}">
                  <a16:creationId xmlns:a16="http://schemas.microsoft.com/office/drawing/2014/main" id="{10A365FA-142B-6FEB-8757-3EA83BF76300}"/>
                </a:ext>
              </a:extLst>
            </p:cNvPr>
            <p:cNvCxnSpPr>
              <a:cxnSpLocks/>
              <a:stCxn id="163" idx="3"/>
              <a:endCxn id="156" idx="7"/>
            </p:cNvCxnSpPr>
            <p:nvPr/>
          </p:nvCxnSpPr>
          <p:spPr>
            <a:xfrm flipH="1">
              <a:off x="4719483" y="1883780"/>
              <a:ext cx="1248622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>
              <a:extLst>
                <a:ext uri="{FF2B5EF4-FFF2-40B4-BE49-F238E27FC236}">
                  <a16:creationId xmlns:a16="http://schemas.microsoft.com/office/drawing/2014/main" id="{A94FDA41-9F97-4033-9C4B-9B894E431289}"/>
                </a:ext>
              </a:extLst>
            </p:cNvPr>
            <p:cNvCxnSpPr>
              <a:cxnSpLocks/>
              <a:stCxn id="164" idx="1"/>
              <a:endCxn id="163" idx="5"/>
            </p:cNvCxnSpPr>
            <p:nvPr/>
          </p:nvCxnSpPr>
          <p:spPr>
            <a:xfrm flipH="1" flipV="1">
              <a:off x="6223894" y="1883780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>
              <a:extLst>
                <a:ext uri="{FF2B5EF4-FFF2-40B4-BE49-F238E27FC236}">
                  <a16:creationId xmlns:a16="http://schemas.microsoft.com/office/drawing/2014/main" id="{534C68B7-E24F-9806-F92D-5234E68265EE}"/>
                </a:ext>
              </a:extLst>
            </p:cNvPr>
            <p:cNvCxnSpPr>
              <a:cxnSpLocks/>
              <a:stCxn id="164" idx="3"/>
              <a:endCxn id="165" idx="7"/>
            </p:cNvCxnSpPr>
            <p:nvPr/>
          </p:nvCxnSpPr>
          <p:spPr>
            <a:xfrm flipH="1">
              <a:off x="6223894" y="3375528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>
              <a:extLst>
                <a:ext uri="{FF2B5EF4-FFF2-40B4-BE49-F238E27FC236}">
                  <a16:creationId xmlns:a16="http://schemas.microsoft.com/office/drawing/2014/main" id="{FDADFB25-8B8F-7B85-BD1E-49D19FFF2020}"/>
                </a:ext>
              </a:extLst>
            </p:cNvPr>
            <p:cNvCxnSpPr>
              <a:cxnSpLocks/>
              <a:stCxn id="165" idx="1"/>
              <a:endCxn id="156" idx="5"/>
            </p:cNvCxnSpPr>
            <p:nvPr/>
          </p:nvCxnSpPr>
          <p:spPr>
            <a:xfrm flipH="1" flipV="1">
              <a:off x="4719483" y="3377753"/>
              <a:ext cx="1248622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>
              <a:extLst>
                <a:ext uri="{FF2B5EF4-FFF2-40B4-BE49-F238E27FC236}">
                  <a16:creationId xmlns:a16="http://schemas.microsoft.com/office/drawing/2014/main" id="{25E0B6AD-FD07-6CFE-80CA-633AED39B212}"/>
                </a:ext>
              </a:extLst>
            </p:cNvPr>
            <p:cNvCxnSpPr>
              <a:cxnSpLocks/>
              <a:stCxn id="164" idx="2"/>
              <a:endCxn id="156" idx="6"/>
            </p:cNvCxnSpPr>
            <p:nvPr/>
          </p:nvCxnSpPr>
          <p:spPr>
            <a:xfrm flipH="1">
              <a:off x="4772459" y="3246437"/>
              <a:ext cx="2623439" cy="22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2051DA69-2108-DD4F-0673-1C0B96A26F7B}"/>
                </a:ext>
              </a:extLst>
            </p:cNvPr>
            <p:cNvSpPr/>
            <p:nvPr/>
          </p:nvSpPr>
          <p:spPr>
            <a:xfrm>
              <a:off x="8943914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27B1E6DF-AD3B-CE08-A156-EF86D80D1810}"/>
                </a:ext>
              </a:extLst>
            </p:cNvPr>
            <p:cNvSpPr/>
            <p:nvPr/>
          </p:nvSpPr>
          <p:spPr>
            <a:xfrm>
              <a:off x="10381078" y="3063874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FB3D1B17-EDC9-9387-9260-795730C9AA19}"/>
                </a:ext>
              </a:extLst>
            </p:cNvPr>
            <p:cNvSpPr/>
            <p:nvPr/>
          </p:nvSpPr>
          <p:spPr>
            <a:xfrm>
              <a:off x="8943914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4" name="Прямая соединительная линия 173">
              <a:extLst>
                <a:ext uri="{FF2B5EF4-FFF2-40B4-BE49-F238E27FC236}">
                  <a16:creationId xmlns:a16="http://schemas.microsoft.com/office/drawing/2014/main" id="{29884A75-EAD5-A5A0-D8AC-F1A6A9439B7C}"/>
                </a:ext>
              </a:extLst>
            </p:cNvPr>
            <p:cNvCxnSpPr>
              <a:cxnSpLocks/>
              <a:stCxn id="171" idx="3"/>
              <a:endCxn id="164" idx="7"/>
            </p:cNvCxnSpPr>
            <p:nvPr/>
          </p:nvCxnSpPr>
          <p:spPr>
            <a:xfrm flipH="1">
              <a:off x="7704663" y="1883780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>
              <a:extLst>
                <a:ext uri="{FF2B5EF4-FFF2-40B4-BE49-F238E27FC236}">
                  <a16:creationId xmlns:a16="http://schemas.microsoft.com/office/drawing/2014/main" id="{01B81B5D-E36F-A362-D543-AA6856FB63DA}"/>
                </a:ext>
              </a:extLst>
            </p:cNvPr>
            <p:cNvCxnSpPr>
              <a:cxnSpLocks/>
              <a:stCxn id="172" idx="1"/>
              <a:endCxn id="171" idx="5"/>
            </p:cNvCxnSpPr>
            <p:nvPr/>
          </p:nvCxnSpPr>
          <p:spPr>
            <a:xfrm flipH="1" flipV="1">
              <a:off x="9252679" y="1883780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>
              <a:extLst>
                <a:ext uri="{FF2B5EF4-FFF2-40B4-BE49-F238E27FC236}">
                  <a16:creationId xmlns:a16="http://schemas.microsoft.com/office/drawing/2014/main" id="{44487483-2940-3711-F195-588D717943A6}"/>
                </a:ext>
              </a:extLst>
            </p:cNvPr>
            <p:cNvCxnSpPr>
              <a:cxnSpLocks/>
              <a:stCxn id="172" idx="3"/>
              <a:endCxn id="173" idx="7"/>
            </p:cNvCxnSpPr>
            <p:nvPr/>
          </p:nvCxnSpPr>
          <p:spPr>
            <a:xfrm flipH="1">
              <a:off x="9252679" y="3375528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>
              <a:extLst>
                <a:ext uri="{FF2B5EF4-FFF2-40B4-BE49-F238E27FC236}">
                  <a16:creationId xmlns:a16="http://schemas.microsoft.com/office/drawing/2014/main" id="{883DC0FF-0518-6B7A-69BC-2FCB1E22AEB3}"/>
                </a:ext>
              </a:extLst>
            </p:cNvPr>
            <p:cNvCxnSpPr>
              <a:cxnSpLocks/>
              <a:stCxn id="173" idx="1"/>
              <a:endCxn id="164" idx="5"/>
            </p:cNvCxnSpPr>
            <p:nvPr/>
          </p:nvCxnSpPr>
          <p:spPr>
            <a:xfrm flipH="1" flipV="1">
              <a:off x="7704663" y="3375528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>
              <a:extLst>
                <a:ext uri="{FF2B5EF4-FFF2-40B4-BE49-F238E27FC236}">
                  <a16:creationId xmlns:a16="http://schemas.microsoft.com/office/drawing/2014/main" id="{1FB8D4B3-0E0A-F667-531E-0858ADD1B357}"/>
                </a:ext>
              </a:extLst>
            </p:cNvPr>
            <p:cNvCxnSpPr>
              <a:cxnSpLocks/>
              <a:stCxn id="172" idx="2"/>
              <a:endCxn id="164" idx="6"/>
            </p:cNvCxnSpPr>
            <p:nvPr/>
          </p:nvCxnSpPr>
          <p:spPr>
            <a:xfrm flipH="1">
              <a:off x="7757639" y="3246437"/>
              <a:ext cx="26234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>
              <a:extLst>
                <a:ext uri="{FF2B5EF4-FFF2-40B4-BE49-F238E27FC236}">
                  <a16:creationId xmlns:a16="http://schemas.microsoft.com/office/drawing/2014/main" id="{1E38A9B1-51E1-3C1B-ABF8-AED16BD8ECDA}"/>
                </a:ext>
              </a:extLst>
            </p:cNvPr>
            <p:cNvCxnSpPr>
              <a:cxnSpLocks/>
              <a:stCxn id="163" idx="2"/>
              <a:endCxn id="155" idx="6"/>
            </p:cNvCxnSpPr>
            <p:nvPr/>
          </p:nvCxnSpPr>
          <p:spPr>
            <a:xfrm flipH="1">
              <a:off x="3330732" y="1754689"/>
              <a:ext cx="258439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>
              <a:extLst>
                <a:ext uri="{FF2B5EF4-FFF2-40B4-BE49-F238E27FC236}">
                  <a16:creationId xmlns:a16="http://schemas.microsoft.com/office/drawing/2014/main" id="{2F972291-9EE8-B28F-4124-40611EB35ED9}"/>
                </a:ext>
              </a:extLst>
            </p:cNvPr>
            <p:cNvCxnSpPr>
              <a:cxnSpLocks/>
              <a:stCxn id="165" idx="2"/>
              <a:endCxn id="157" idx="6"/>
            </p:cNvCxnSpPr>
            <p:nvPr/>
          </p:nvCxnSpPr>
          <p:spPr>
            <a:xfrm flipH="1">
              <a:off x="3330732" y="4738185"/>
              <a:ext cx="258439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ECC6FF-0868-070E-1F5A-D17A40DF7EE0}"/>
                  </a:ext>
                </a:extLst>
              </p:cNvPr>
              <p:cNvSpPr txBox="1"/>
              <p:nvPr/>
            </p:nvSpPr>
            <p:spPr>
              <a:xfrm>
                <a:off x="5029723" y="1057805"/>
                <a:ext cx="46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ECC6FF-0868-070E-1F5A-D17A40DF7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23" y="1057805"/>
                <a:ext cx="4694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DF60A9-F8F7-B512-5AAE-B67A4F94658E}"/>
                  </a:ext>
                </a:extLst>
              </p:cNvPr>
              <p:cNvSpPr txBox="1"/>
              <p:nvPr/>
            </p:nvSpPr>
            <p:spPr>
              <a:xfrm>
                <a:off x="6858365" y="5050590"/>
                <a:ext cx="46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DF60A9-F8F7-B512-5AAE-B67A4F946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65" y="5050590"/>
                <a:ext cx="4694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49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араллелограмм 119">
            <a:extLst>
              <a:ext uri="{FF2B5EF4-FFF2-40B4-BE49-F238E27FC236}">
                <a16:creationId xmlns:a16="http://schemas.microsoft.com/office/drawing/2014/main" id="{F620CA3F-06AC-FC38-61F6-5FBFC54C28CF}"/>
              </a:ext>
            </a:extLst>
          </p:cNvPr>
          <p:cNvSpPr>
            <a:spLocks/>
          </p:cNvSpPr>
          <p:nvPr/>
        </p:nvSpPr>
        <p:spPr>
          <a:xfrm>
            <a:off x="1344960" y="565141"/>
            <a:ext cx="9502080" cy="2410622"/>
          </a:xfrm>
          <a:prstGeom prst="parallelogram">
            <a:avLst>
              <a:gd name="adj" fmla="val 946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араллелограмм 1">
            <a:extLst>
              <a:ext uri="{FF2B5EF4-FFF2-40B4-BE49-F238E27FC236}">
                <a16:creationId xmlns:a16="http://schemas.microsoft.com/office/drawing/2014/main" id="{514F976F-EA1B-993E-1FFE-26A5BA03FB4C}"/>
              </a:ext>
            </a:extLst>
          </p:cNvPr>
          <p:cNvSpPr>
            <a:spLocks/>
          </p:cNvSpPr>
          <p:nvPr/>
        </p:nvSpPr>
        <p:spPr>
          <a:xfrm>
            <a:off x="1344959" y="3887558"/>
            <a:ext cx="9502080" cy="2410622"/>
          </a:xfrm>
          <a:prstGeom prst="parallelogram">
            <a:avLst>
              <a:gd name="adj" fmla="val 946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FBE97D19-1A90-5989-572F-9B061805EEF0}"/>
              </a:ext>
            </a:extLst>
          </p:cNvPr>
          <p:cNvGrpSpPr/>
          <p:nvPr/>
        </p:nvGrpSpPr>
        <p:grpSpPr>
          <a:xfrm>
            <a:off x="1637980" y="348879"/>
            <a:ext cx="9233680" cy="2698660"/>
            <a:chOff x="1509139" y="1572126"/>
            <a:chExt cx="9233680" cy="3348621"/>
          </a:xfrm>
          <a:scene3d>
            <a:camera prst="orthographicFront">
              <a:rot lat="1811734" lon="18339946" rev="19509730"/>
            </a:camera>
            <a:lightRig rig="balanced" dir="t"/>
          </a:scene3d>
        </p:grpSpPr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AA977591-F4CC-8B0E-E003-01EF5DAAD414}"/>
                </a:ext>
              </a:extLst>
            </p:cNvPr>
            <p:cNvSpPr/>
            <p:nvPr/>
          </p:nvSpPr>
          <p:spPr>
            <a:xfrm>
              <a:off x="1509139" y="3066099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7B743FDD-B744-981D-C3A5-535E44346637}"/>
                </a:ext>
              </a:extLst>
            </p:cNvPr>
            <p:cNvSpPr/>
            <p:nvPr/>
          </p:nvSpPr>
          <p:spPr>
            <a:xfrm>
              <a:off x="2968991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164FBCF6-C8BA-C405-D19F-9D186B9A524F}"/>
                </a:ext>
              </a:extLst>
            </p:cNvPr>
            <p:cNvSpPr/>
            <p:nvPr/>
          </p:nvSpPr>
          <p:spPr>
            <a:xfrm>
              <a:off x="4410718" y="3066099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83662A5E-4F83-B7D9-56EF-C1C71B1D62E6}"/>
                </a:ext>
              </a:extLst>
            </p:cNvPr>
            <p:cNvSpPr/>
            <p:nvPr/>
          </p:nvSpPr>
          <p:spPr>
            <a:xfrm>
              <a:off x="2968991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C5442E97-91E2-5DAB-DD40-9B28CD09113F}"/>
                </a:ext>
              </a:extLst>
            </p:cNvPr>
            <p:cNvCxnSpPr>
              <a:cxnSpLocks/>
              <a:stCxn id="52" idx="3"/>
              <a:endCxn id="51" idx="7"/>
            </p:cNvCxnSpPr>
            <p:nvPr/>
          </p:nvCxnSpPr>
          <p:spPr>
            <a:xfrm flipH="1">
              <a:off x="1817904" y="1883780"/>
              <a:ext cx="1204063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2983FCA0-6BB1-73AC-7C7C-39CCEC01BD0E}"/>
                </a:ext>
              </a:extLst>
            </p:cNvPr>
            <p:cNvCxnSpPr>
              <a:cxnSpLocks/>
              <a:stCxn id="53" idx="1"/>
              <a:endCxn id="52" idx="5"/>
            </p:cNvCxnSpPr>
            <p:nvPr/>
          </p:nvCxnSpPr>
          <p:spPr>
            <a:xfrm flipH="1" flipV="1">
              <a:off x="3277756" y="1883780"/>
              <a:ext cx="1185938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F286219B-A0DF-6573-E419-EA7414299624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3277756" y="3377753"/>
              <a:ext cx="1185938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1BA19CC5-D314-5DB4-4FC4-92ED22A50E27}"/>
                </a:ext>
              </a:extLst>
            </p:cNvPr>
            <p:cNvCxnSpPr>
              <a:cxnSpLocks/>
              <a:stCxn id="54" idx="1"/>
              <a:endCxn id="51" idx="5"/>
            </p:cNvCxnSpPr>
            <p:nvPr/>
          </p:nvCxnSpPr>
          <p:spPr>
            <a:xfrm flipH="1" flipV="1">
              <a:off x="1817904" y="3377753"/>
              <a:ext cx="1204063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86F918FF-2EDC-4F83-7DAC-4111915AA9C1}"/>
                </a:ext>
              </a:extLst>
            </p:cNvPr>
            <p:cNvCxnSpPr>
              <a:cxnSpLocks/>
              <a:stCxn id="53" idx="2"/>
              <a:endCxn id="51" idx="6"/>
            </p:cNvCxnSpPr>
            <p:nvPr/>
          </p:nvCxnSpPr>
          <p:spPr>
            <a:xfrm flipH="1">
              <a:off x="1870880" y="3248662"/>
              <a:ext cx="253983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5AEDA5FB-3EF4-5BFA-5CA5-7F250EF0EE4F}"/>
                </a:ext>
              </a:extLst>
            </p:cNvPr>
            <p:cNvSpPr/>
            <p:nvPr/>
          </p:nvSpPr>
          <p:spPr>
            <a:xfrm>
              <a:off x="5915129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059E3E8F-2AC6-61EC-74A9-8B067B48B1B4}"/>
                </a:ext>
              </a:extLst>
            </p:cNvPr>
            <p:cNvSpPr/>
            <p:nvPr/>
          </p:nvSpPr>
          <p:spPr>
            <a:xfrm>
              <a:off x="7395898" y="3063874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8041545E-45A7-80BD-506D-4307F476EF38}"/>
                </a:ext>
              </a:extLst>
            </p:cNvPr>
            <p:cNvSpPr/>
            <p:nvPr/>
          </p:nvSpPr>
          <p:spPr>
            <a:xfrm>
              <a:off x="5915129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0CCCE028-C638-A479-1A55-2C1049A20E14}"/>
                </a:ext>
              </a:extLst>
            </p:cNvPr>
            <p:cNvCxnSpPr>
              <a:cxnSpLocks/>
              <a:stCxn id="60" idx="3"/>
              <a:endCxn id="53" idx="7"/>
            </p:cNvCxnSpPr>
            <p:nvPr/>
          </p:nvCxnSpPr>
          <p:spPr>
            <a:xfrm flipH="1">
              <a:off x="4719483" y="1883780"/>
              <a:ext cx="1248622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D213A11E-8392-652B-1A0D-831C6CB03FD9}"/>
                </a:ext>
              </a:extLst>
            </p:cNvPr>
            <p:cNvCxnSpPr>
              <a:cxnSpLocks/>
              <a:stCxn id="61" idx="1"/>
              <a:endCxn id="60" idx="5"/>
            </p:cNvCxnSpPr>
            <p:nvPr/>
          </p:nvCxnSpPr>
          <p:spPr>
            <a:xfrm flipH="1" flipV="1">
              <a:off x="6223894" y="1883780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7329A045-8A38-4372-E86E-8CC2CF1BB5F9}"/>
                </a:ext>
              </a:extLst>
            </p:cNvPr>
            <p:cNvCxnSpPr>
              <a:cxnSpLocks/>
              <a:stCxn id="61" idx="3"/>
              <a:endCxn id="62" idx="7"/>
            </p:cNvCxnSpPr>
            <p:nvPr/>
          </p:nvCxnSpPr>
          <p:spPr>
            <a:xfrm flipH="1">
              <a:off x="6223894" y="3375528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C73D753F-1D43-8B4A-3459-0AA5EA7DC668}"/>
                </a:ext>
              </a:extLst>
            </p:cNvPr>
            <p:cNvCxnSpPr>
              <a:cxnSpLocks/>
              <a:stCxn id="62" idx="1"/>
              <a:endCxn id="53" idx="5"/>
            </p:cNvCxnSpPr>
            <p:nvPr/>
          </p:nvCxnSpPr>
          <p:spPr>
            <a:xfrm flipH="1" flipV="1">
              <a:off x="4719483" y="3377753"/>
              <a:ext cx="1248622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18938746-1FC0-2D40-3804-B23216EEE415}"/>
                </a:ext>
              </a:extLst>
            </p:cNvPr>
            <p:cNvCxnSpPr>
              <a:cxnSpLocks/>
              <a:stCxn id="61" idx="2"/>
              <a:endCxn id="53" idx="6"/>
            </p:cNvCxnSpPr>
            <p:nvPr/>
          </p:nvCxnSpPr>
          <p:spPr>
            <a:xfrm flipH="1">
              <a:off x="4772459" y="3246437"/>
              <a:ext cx="2623439" cy="22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1D361635-F1FC-ABF8-7700-FB6DDFB8CC2D}"/>
                </a:ext>
              </a:extLst>
            </p:cNvPr>
            <p:cNvSpPr/>
            <p:nvPr/>
          </p:nvSpPr>
          <p:spPr>
            <a:xfrm>
              <a:off x="8943914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9B6277B9-DA8D-DDCA-642C-3BA4D9DFBD5D}"/>
                </a:ext>
              </a:extLst>
            </p:cNvPr>
            <p:cNvSpPr/>
            <p:nvPr/>
          </p:nvSpPr>
          <p:spPr>
            <a:xfrm>
              <a:off x="10381078" y="3063874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5DDBEC6B-26A6-7ED9-375A-2F64F1A8DBD8}"/>
                </a:ext>
              </a:extLst>
            </p:cNvPr>
            <p:cNvSpPr/>
            <p:nvPr/>
          </p:nvSpPr>
          <p:spPr>
            <a:xfrm>
              <a:off x="8943914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41515DC-C370-0B27-2489-1A42997E1924}"/>
                </a:ext>
              </a:extLst>
            </p:cNvPr>
            <p:cNvCxnSpPr>
              <a:cxnSpLocks/>
              <a:stCxn id="68" idx="3"/>
              <a:endCxn id="61" idx="7"/>
            </p:cNvCxnSpPr>
            <p:nvPr/>
          </p:nvCxnSpPr>
          <p:spPr>
            <a:xfrm flipH="1">
              <a:off x="7704663" y="1883780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461F681D-1CAE-038D-FE67-AF8F25A0E062}"/>
                </a:ext>
              </a:extLst>
            </p:cNvPr>
            <p:cNvCxnSpPr>
              <a:cxnSpLocks/>
              <a:stCxn id="69" idx="1"/>
              <a:endCxn id="68" idx="5"/>
            </p:cNvCxnSpPr>
            <p:nvPr/>
          </p:nvCxnSpPr>
          <p:spPr>
            <a:xfrm flipH="1" flipV="1">
              <a:off x="9252679" y="1883780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DB2BECEF-FE8B-D2B7-090C-F346B2736187}"/>
                </a:ext>
              </a:extLst>
            </p:cNvPr>
            <p:cNvCxnSpPr>
              <a:cxnSpLocks/>
              <a:stCxn id="69" idx="3"/>
              <a:endCxn id="70" idx="7"/>
            </p:cNvCxnSpPr>
            <p:nvPr/>
          </p:nvCxnSpPr>
          <p:spPr>
            <a:xfrm flipH="1">
              <a:off x="9252679" y="3375528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76E43580-BA6A-29A6-DC4A-4CB8A5636E11}"/>
                </a:ext>
              </a:extLst>
            </p:cNvPr>
            <p:cNvCxnSpPr>
              <a:cxnSpLocks/>
              <a:stCxn id="70" idx="1"/>
              <a:endCxn id="61" idx="5"/>
            </p:cNvCxnSpPr>
            <p:nvPr/>
          </p:nvCxnSpPr>
          <p:spPr>
            <a:xfrm flipH="1" flipV="1">
              <a:off x="7704663" y="3375528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BC34C10A-61BC-CE02-371A-7A2B27AB96D2}"/>
                </a:ext>
              </a:extLst>
            </p:cNvPr>
            <p:cNvCxnSpPr>
              <a:cxnSpLocks/>
              <a:stCxn id="69" idx="2"/>
              <a:endCxn id="61" idx="6"/>
            </p:cNvCxnSpPr>
            <p:nvPr/>
          </p:nvCxnSpPr>
          <p:spPr>
            <a:xfrm flipH="1">
              <a:off x="7757639" y="3246437"/>
              <a:ext cx="26234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D310C227-4D74-A876-C147-EBA27EB1CADA}"/>
                </a:ext>
              </a:extLst>
            </p:cNvPr>
            <p:cNvCxnSpPr>
              <a:cxnSpLocks/>
              <a:stCxn id="68" idx="2"/>
              <a:endCxn id="60" idx="6"/>
            </p:cNvCxnSpPr>
            <p:nvPr/>
          </p:nvCxnSpPr>
          <p:spPr>
            <a:xfrm flipH="1">
              <a:off x="6276870" y="1754689"/>
              <a:ext cx="26670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3E29928C-E4DD-1E3A-6AFF-6FDC2453D948}"/>
                </a:ext>
              </a:extLst>
            </p:cNvPr>
            <p:cNvCxnSpPr>
              <a:cxnSpLocks/>
              <a:stCxn id="70" idx="2"/>
              <a:endCxn id="62" idx="6"/>
            </p:cNvCxnSpPr>
            <p:nvPr/>
          </p:nvCxnSpPr>
          <p:spPr>
            <a:xfrm flipH="1">
              <a:off x="6276870" y="4738185"/>
              <a:ext cx="26670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C5AFCB45-A9EF-9EC9-ED1F-012311BE816C}"/>
              </a:ext>
            </a:extLst>
          </p:cNvPr>
          <p:cNvGrpSpPr/>
          <p:nvPr/>
        </p:nvGrpSpPr>
        <p:grpSpPr>
          <a:xfrm>
            <a:off x="1547811" y="3681004"/>
            <a:ext cx="9233680" cy="2758086"/>
            <a:chOff x="1509139" y="1572126"/>
            <a:chExt cx="9233680" cy="3348621"/>
          </a:xfrm>
          <a:scene3d>
            <a:camera prst="orthographicFront">
              <a:rot lat="1812000" lon="18342000" rev="19512000"/>
            </a:camera>
            <a:lightRig rig="balanced" dir="t"/>
          </a:scene3d>
        </p:grpSpPr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46363203-3D52-4C05-B31B-809D4AEEF7E3}"/>
                </a:ext>
              </a:extLst>
            </p:cNvPr>
            <p:cNvSpPr/>
            <p:nvPr/>
          </p:nvSpPr>
          <p:spPr>
            <a:xfrm>
              <a:off x="1509139" y="3066099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A0AAF14-29B9-3407-4258-B04436761CE3}"/>
                </a:ext>
              </a:extLst>
            </p:cNvPr>
            <p:cNvSpPr/>
            <p:nvPr/>
          </p:nvSpPr>
          <p:spPr>
            <a:xfrm>
              <a:off x="2968991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B154EDCC-AF13-D5B2-96AF-4FC8CCC23560}"/>
                </a:ext>
              </a:extLst>
            </p:cNvPr>
            <p:cNvSpPr/>
            <p:nvPr/>
          </p:nvSpPr>
          <p:spPr>
            <a:xfrm>
              <a:off x="4410718" y="3066099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30CBFD17-3059-8377-9C77-9AE5F56E2A05}"/>
                </a:ext>
              </a:extLst>
            </p:cNvPr>
            <p:cNvSpPr/>
            <p:nvPr/>
          </p:nvSpPr>
          <p:spPr>
            <a:xfrm>
              <a:off x="2968991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8" name="Прямая соединительная линия 157">
              <a:extLst>
                <a:ext uri="{FF2B5EF4-FFF2-40B4-BE49-F238E27FC236}">
                  <a16:creationId xmlns:a16="http://schemas.microsoft.com/office/drawing/2014/main" id="{64E9F5BC-B2EE-E97A-91DC-3C9E239D1A4B}"/>
                </a:ext>
              </a:extLst>
            </p:cNvPr>
            <p:cNvCxnSpPr>
              <a:cxnSpLocks/>
              <a:stCxn id="155" idx="3"/>
              <a:endCxn id="154" idx="7"/>
            </p:cNvCxnSpPr>
            <p:nvPr/>
          </p:nvCxnSpPr>
          <p:spPr>
            <a:xfrm flipH="1">
              <a:off x="1817904" y="1883780"/>
              <a:ext cx="1204063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>
              <a:extLst>
                <a:ext uri="{FF2B5EF4-FFF2-40B4-BE49-F238E27FC236}">
                  <a16:creationId xmlns:a16="http://schemas.microsoft.com/office/drawing/2014/main" id="{69E2E53F-618B-CF16-3BD9-8E7482E82C26}"/>
                </a:ext>
              </a:extLst>
            </p:cNvPr>
            <p:cNvCxnSpPr>
              <a:cxnSpLocks/>
              <a:stCxn id="156" idx="1"/>
              <a:endCxn id="155" idx="5"/>
            </p:cNvCxnSpPr>
            <p:nvPr/>
          </p:nvCxnSpPr>
          <p:spPr>
            <a:xfrm flipH="1" flipV="1">
              <a:off x="3277756" y="1883780"/>
              <a:ext cx="1185938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>
              <a:extLst>
                <a:ext uri="{FF2B5EF4-FFF2-40B4-BE49-F238E27FC236}">
                  <a16:creationId xmlns:a16="http://schemas.microsoft.com/office/drawing/2014/main" id="{3FA7C780-287E-A23B-F7E2-E983B8A4FDD8}"/>
                </a:ext>
              </a:extLst>
            </p:cNvPr>
            <p:cNvCxnSpPr>
              <a:cxnSpLocks/>
              <a:stCxn id="156" idx="3"/>
              <a:endCxn id="157" idx="7"/>
            </p:cNvCxnSpPr>
            <p:nvPr/>
          </p:nvCxnSpPr>
          <p:spPr>
            <a:xfrm flipH="1">
              <a:off x="3277756" y="3377753"/>
              <a:ext cx="1185938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E0F9A955-20D5-96E7-142A-B1946D4D37B9}"/>
                </a:ext>
              </a:extLst>
            </p:cNvPr>
            <p:cNvCxnSpPr>
              <a:cxnSpLocks/>
              <a:stCxn id="157" idx="1"/>
              <a:endCxn id="154" idx="5"/>
            </p:cNvCxnSpPr>
            <p:nvPr/>
          </p:nvCxnSpPr>
          <p:spPr>
            <a:xfrm flipH="1" flipV="1">
              <a:off x="1817904" y="3377753"/>
              <a:ext cx="1204063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83F6A830-EFDD-0E87-0223-36AB9FB075F2}"/>
                </a:ext>
              </a:extLst>
            </p:cNvPr>
            <p:cNvCxnSpPr>
              <a:cxnSpLocks/>
              <a:stCxn id="156" idx="2"/>
              <a:endCxn id="154" idx="6"/>
            </p:cNvCxnSpPr>
            <p:nvPr/>
          </p:nvCxnSpPr>
          <p:spPr>
            <a:xfrm flipH="1">
              <a:off x="1870880" y="3248662"/>
              <a:ext cx="253983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B3107011-E03D-4C41-3B11-F5F535E3BEDB}"/>
                </a:ext>
              </a:extLst>
            </p:cNvPr>
            <p:cNvSpPr/>
            <p:nvPr/>
          </p:nvSpPr>
          <p:spPr>
            <a:xfrm>
              <a:off x="5915129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F1AA7054-DC6C-F7C4-8304-0FFD8DCC8962}"/>
                </a:ext>
              </a:extLst>
            </p:cNvPr>
            <p:cNvSpPr/>
            <p:nvPr/>
          </p:nvSpPr>
          <p:spPr>
            <a:xfrm>
              <a:off x="7395898" y="3063874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D17DC8E8-1991-9FA8-2A04-19874FC17A7C}"/>
                </a:ext>
              </a:extLst>
            </p:cNvPr>
            <p:cNvSpPr/>
            <p:nvPr/>
          </p:nvSpPr>
          <p:spPr>
            <a:xfrm>
              <a:off x="5915129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6" name="Прямая соединительная линия 165">
              <a:extLst>
                <a:ext uri="{FF2B5EF4-FFF2-40B4-BE49-F238E27FC236}">
                  <a16:creationId xmlns:a16="http://schemas.microsoft.com/office/drawing/2014/main" id="{10A365FA-142B-6FEB-8757-3EA83BF76300}"/>
                </a:ext>
              </a:extLst>
            </p:cNvPr>
            <p:cNvCxnSpPr>
              <a:cxnSpLocks/>
              <a:stCxn id="163" idx="3"/>
              <a:endCxn id="156" idx="7"/>
            </p:cNvCxnSpPr>
            <p:nvPr/>
          </p:nvCxnSpPr>
          <p:spPr>
            <a:xfrm flipH="1">
              <a:off x="4719483" y="1883780"/>
              <a:ext cx="1248622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>
              <a:extLst>
                <a:ext uri="{FF2B5EF4-FFF2-40B4-BE49-F238E27FC236}">
                  <a16:creationId xmlns:a16="http://schemas.microsoft.com/office/drawing/2014/main" id="{A94FDA41-9F97-4033-9C4B-9B894E431289}"/>
                </a:ext>
              </a:extLst>
            </p:cNvPr>
            <p:cNvCxnSpPr>
              <a:cxnSpLocks/>
              <a:stCxn id="164" idx="1"/>
              <a:endCxn id="163" idx="5"/>
            </p:cNvCxnSpPr>
            <p:nvPr/>
          </p:nvCxnSpPr>
          <p:spPr>
            <a:xfrm flipH="1" flipV="1">
              <a:off x="6223894" y="1883780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>
              <a:extLst>
                <a:ext uri="{FF2B5EF4-FFF2-40B4-BE49-F238E27FC236}">
                  <a16:creationId xmlns:a16="http://schemas.microsoft.com/office/drawing/2014/main" id="{534C68B7-E24F-9806-F92D-5234E68265EE}"/>
                </a:ext>
              </a:extLst>
            </p:cNvPr>
            <p:cNvCxnSpPr>
              <a:cxnSpLocks/>
              <a:stCxn id="164" idx="3"/>
              <a:endCxn id="165" idx="7"/>
            </p:cNvCxnSpPr>
            <p:nvPr/>
          </p:nvCxnSpPr>
          <p:spPr>
            <a:xfrm flipH="1">
              <a:off x="6223894" y="3375528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>
              <a:extLst>
                <a:ext uri="{FF2B5EF4-FFF2-40B4-BE49-F238E27FC236}">
                  <a16:creationId xmlns:a16="http://schemas.microsoft.com/office/drawing/2014/main" id="{FDADFB25-8B8F-7B85-BD1E-49D19FFF2020}"/>
                </a:ext>
              </a:extLst>
            </p:cNvPr>
            <p:cNvCxnSpPr>
              <a:cxnSpLocks/>
              <a:stCxn id="165" idx="1"/>
              <a:endCxn id="156" idx="5"/>
            </p:cNvCxnSpPr>
            <p:nvPr/>
          </p:nvCxnSpPr>
          <p:spPr>
            <a:xfrm flipH="1" flipV="1">
              <a:off x="4719483" y="3377753"/>
              <a:ext cx="1248622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>
              <a:extLst>
                <a:ext uri="{FF2B5EF4-FFF2-40B4-BE49-F238E27FC236}">
                  <a16:creationId xmlns:a16="http://schemas.microsoft.com/office/drawing/2014/main" id="{25E0B6AD-FD07-6CFE-80CA-633AED39B212}"/>
                </a:ext>
              </a:extLst>
            </p:cNvPr>
            <p:cNvCxnSpPr>
              <a:cxnSpLocks/>
              <a:stCxn id="164" idx="2"/>
              <a:endCxn id="156" idx="6"/>
            </p:cNvCxnSpPr>
            <p:nvPr/>
          </p:nvCxnSpPr>
          <p:spPr>
            <a:xfrm flipH="1">
              <a:off x="4772459" y="3246437"/>
              <a:ext cx="2623439" cy="22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2051DA69-2108-DD4F-0673-1C0B96A26F7B}"/>
                </a:ext>
              </a:extLst>
            </p:cNvPr>
            <p:cNvSpPr/>
            <p:nvPr/>
          </p:nvSpPr>
          <p:spPr>
            <a:xfrm>
              <a:off x="8943914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27B1E6DF-AD3B-CE08-A156-EF86D80D1810}"/>
                </a:ext>
              </a:extLst>
            </p:cNvPr>
            <p:cNvSpPr/>
            <p:nvPr/>
          </p:nvSpPr>
          <p:spPr>
            <a:xfrm>
              <a:off x="10381078" y="3063874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FB3D1B17-EDC9-9387-9260-795730C9AA19}"/>
                </a:ext>
              </a:extLst>
            </p:cNvPr>
            <p:cNvSpPr/>
            <p:nvPr/>
          </p:nvSpPr>
          <p:spPr>
            <a:xfrm>
              <a:off x="8943914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4" name="Прямая соединительная линия 173">
              <a:extLst>
                <a:ext uri="{FF2B5EF4-FFF2-40B4-BE49-F238E27FC236}">
                  <a16:creationId xmlns:a16="http://schemas.microsoft.com/office/drawing/2014/main" id="{29884A75-EAD5-A5A0-D8AC-F1A6A9439B7C}"/>
                </a:ext>
              </a:extLst>
            </p:cNvPr>
            <p:cNvCxnSpPr>
              <a:cxnSpLocks/>
              <a:stCxn id="171" idx="3"/>
              <a:endCxn id="164" idx="7"/>
            </p:cNvCxnSpPr>
            <p:nvPr/>
          </p:nvCxnSpPr>
          <p:spPr>
            <a:xfrm flipH="1">
              <a:off x="7704663" y="1883780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>
              <a:extLst>
                <a:ext uri="{FF2B5EF4-FFF2-40B4-BE49-F238E27FC236}">
                  <a16:creationId xmlns:a16="http://schemas.microsoft.com/office/drawing/2014/main" id="{01B81B5D-E36F-A362-D543-AA6856FB63DA}"/>
                </a:ext>
              </a:extLst>
            </p:cNvPr>
            <p:cNvCxnSpPr>
              <a:cxnSpLocks/>
              <a:stCxn id="172" idx="1"/>
              <a:endCxn id="171" idx="5"/>
            </p:cNvCxnSpPr>
            <p:nvPr/>
          </p:nvCxnSpPr>
          <p:spPr>
            <a:xfrm flipH="1" flipV="1">
              <a:off x="9252679" y="1883780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>
              <a:extLst>
                <a:ext uri="{FF2B5EF4-FFF2-40B4-BE49-F238E27FC236}">
                  <a16:creationId xmlns:a16="http://schemas.microsoft.com/office/drawing/2014/main" id="{44487483-2940-3711-F195-588D717943A6}"/>
                </a:ext>
              </a:extLst>
            </p:cNvPr>
            <p:cNvCxnSpPr>
              <a:cxnSpLocks/>
              <a:stCxn id="172" idx="3"/>
              <a:endCxn id="173" idx="7"/>
            </p:cNvCxnSpPr>
            <p:nvPr/>
          </p:nvCxnSpPr>
          <p:spPr>
            <a:xfrm flipH="1">
              <a:off x="9252679" y="3375528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>
              <a:extLst>
                <a:ext uri="{FF2B5EF4-FFF2-40B4-BE49-F238E27FC236}">
                  <a16:creationId xmlns:a16="http://schemas.microsoft.com/office/drawing/2014/main" id="{883DC0FF-0518-6B7A-69BC-2FCB1E22AEB3}"/>
                </a:ext>
              </a:extLst>
            </p:cNvPr>
            <p:cNvCxnSpPr>
              <a:cxnSpLocks/>
              <a:stCxn id="173" idx="1"/>
              <a:endCxn id="164" idx="5"/>
            </p:cNvCxnSpPr>
            <p:nvPr/>
          </p:nvCxnSpPr>
          <p:spPr>
            <a:xfrm flipH="1" flipV="1">
              <a:off x="7704663" y="3375528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>
              <a:extLst>
                <a:ext uri="{FF2B5EF4-FFF2-40B4-BE49-F238E27FC236}">
                  <a16:creationId xmlns:a16="http://schemas.microsoft.com/office/drawing/2014/main" id="{1FB8D4B3-0E0A-F667-531E-0858ADD1B357}"/>
                </a:ext>
              </a:extLst>
            </p:cNvPr>
            <p:cNvCxnSpPr>
              <a:cxnSpLocks/>
              <a:stCxn id="172" idx="2"/>
              <a:endCxn id="164" idx="6"/>
            </p:cNvCxnSpPr>
            <p:nvPr/>
          </p:nvCxnSpPr>
          <p:spPr>
            <a:xfrm flipH="1">
              <a:off x="7757639" y="3246437"/>
              <a:ext cx="26234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>
              <a:extLst>
                <a:ext uri="{FF2B5EF4-FFF2-40B4-BE49-F238E27FC236}">
                  <a16:creationId xmlns:a16="http://schemas.microsoft.com/office/drawing/2014/main" id="{1E38A9B1-51E1-3C1B-ABF8-AED16BD8ECDA}"/>
                </a:ext>
              </a:extLst>
            </p:cNvPr>
            <p:cNvCxnSpPr>
              <a:cxnSpLocks/>
              <a:stCxn id="163" idx="2"/>
              <a:endCxn id="155" idx="6"/>
            </p:cNvCxnSpPr>
            <p:nvPr/>
          </p:nvCxnSpPr>
          <p:spPr>
            <a:xfrm flipH="1">
              <a:off x="3330732" y="1754689"/>
              <a:ext cx="258439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>
              <a:extLst>
                <a:ext uri="{FF2B5EF4-FFF2-40B4-BE49-F238E27FC236}">
                  <a16:creationId xmlns:a16="http://schemas.microsoft.com/office/drawing/2014/main" id="{2F972291-9EE8-B28F-4124-40611EB35ED9}"/>
                </a:ext>
              </a:extLst>
            </p:cNvPr>
            <p:cNvCxnSpPr>
              <a:cxnSpLocks/>
              <a:stCxn id="165" idx="2"/>
              <a:endCxn id="157" idx="6"/>
            </p:cNvCxnSpPr>
            <p:nvPr/>
          </p:nvCxnSpPr>
          <p:spPr>
            <a:xfrm flipH="1">
              <a:off x="3330732" y="4738185"/>
              <a:ext cx="258439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2B63F90-6037-94A1-C01F-BCDC0363A2E2}"/>
              </a:ext>
            </a:extLst>
          </p:cNvPr>
          <p:cNvCxnSpPr>
            <a:cxnSpLocks/>
          </p:cNvCxnSpPr>
          <p:nvPr/>
        </p:nvCxnSpPr>
        <p:spPr>
          <a:xfrm>
            <a:off x="3042636" y="1878204"/>
            <a:ext cx="0" cy="30468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0C8DDB0-8165-838C-50DC-A2A11EDD77D3}"/>
              </a:ext>
            </a:extLst>
          </p:cNvPr>
          <p:cNvCxnSpPr>
            <a:cxnSpLocks/>
          </p:cNvCxnSpPr>
          <p:nvPr/>
        </p:nvCxnSpPr>
        <p:spPr>
          <a:xfrm>
            <a:off x="3490068" y="2753284"/>
            <a:ext cx="0" cy="30468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CF41735-672E-FC4F-78C8-FEF47FF524B9}"/>
              </a:ext>
            </a:extLst>
          </p:cNvPr>
          <p:cNvCxnSpPr>
            <a:cxnSpLocks/>
          </p:cNvCxnSpPr>
          <p:nvPr/>
        </p:nvCxnSpPr>
        <p:spPr>
          <a:xfrm>
            <a:off x="4693534" y="1008017"/>
            <a:ext cx="0" cy="30468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4BECE55-50F6-F5C9-C970-830EBA4E64FD}"/>
              </a:ext>
            </a:extLst>
          </p:cNvPr>
          <p:cNvCxnSpPr>
            <a:cxnSpLocks/>
          </p:cNvCxnSpPr>
          <p:nvPr/>
        </p:nvCxnSpPr>
        <p:spPr>
          <a:xfrm>
            <a:off x="5141769" y="1870038"/>
            <a:ext cx="0" cy="3046825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E3476A9-5F4A-7006-F2E3-C3624CADB8FB}"/>
              </a:ext>
            </a:extLst>
          </p:cNvPr>
          <p:cNvCxnSpPr>
            <a:cxnSpLocks/>
          </p:cNvCxnSpPr>
          <p:nvPr/>
        </p:nvCxnSpPr>
        <p:spPr>
          <a:xfrm>
            <a:off x="5598968" y="2748581"/>
            <a:ext cx="0" cy="30468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C286E13-4C6E-85F1-ECAC-9DD7498F01C6}"/>
              </a:ext>
            </a:extLst>
          </p:cNvPr>
          <p:cNvCxnSpPr>
            <a:cxnSpLocks/>
          </p:cNvCxnSpPr>
          <p:nvPr/>
        </p:nvCxnSpPr>
        <p:spPr>
          <a:xfrm>
            <a:off x="6800239" y="1008017"/>
            <a:ext cx="0" cy="30468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2CB9572-1FE2-E1D6-0DAB-365295493AC7}"/>
              </a:ext>
            </a:extLst>
          </p:cNvPr>
          <p:cNvCxnSpPr>
            <a:cxnSpLocks/>
          </p:cNvCxnSpPr>
          <p:nvPr/>
        </p:nvCxnSpPr>
        <p:spPr>
          <a:xfrm>
            <a:off x="7257439" y="1872232"/>
            <a:ext cx="0" cy="3046825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EE2C72C-91EB-47C8-7288-4D3E4F2F35C3}"/>
              </a:ext>
            </a:extLst>
          </p:cNvPr>
          <p:cNvCxnSpPr>
            <a:cxnSpLocks/>
          </p:cNvCxnSpPr>
          <p:nvPr/>
        </p:nvCxnSpPr>
        <p:spPr>
          <a:xfrm>
            <a:off x="7752300" y="2721686"/>
            <a:ext cx="0" cy="30468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83B1129-36E4-5130-FA56-5F49297C7274}"/>
              </a:ext>
            </a:extLst>
          </p:cNvPr>
          <p:cNvCxnSpPr>
            <a:cxnSpLocks/>
          </p:cNvCxnSpPr>
          <p:nvPr/>
        </p:nvCxnSpPr>
        <p:spPr>
          <a:xfrm>
            <a:off x="8962486" y="997669"/>
            <a:ext cx="0" cy="30468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C410117-4270-1393-6216-57CF50EA2F36}"/>
              </a:ext>
            </a:extLst>
          </p:cNvPr>
          <p:cNvCxnSpPr>
            <a:cxnSpLocks/>
          </p:cNvCxnSpPr>
          <p:nvPr/>
        </p:nvCxnSpPr>
        <p:spPr>
          <a:xfrm>
            <a:off x="9398636" y="1843794"/>
            <a:ext cx="0" cy="30468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5DBFE7-0A0E-1059-EE1C-F5F5985C87BB}"/>
                  </a:ext>
                </a:extLst>
              </p:cNvPr>
              <p:cNvSpPr txBox="1"/>
              <p:nvPr/>
            </p:nvSpPr>
            <p:spPr>
              <a:xfrm>
                <a:off x="5029723" y="1091152"/>
                <a:ext cx="46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5DBFE7-0A0E-1059-EE1C-F5F5985C8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23" y="1091152"/>
                <a:ext cx="4694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7A6C24-73F0-DD09-6C7E-EA015D9EC27B}"/>
                  </a:ext>
                </a:extLst>
              </p:cNvPr>
              <p:cNvSpPr txBox="1"/>
              <p:nvPr/>
            </p:nvSpPr>
            <p:spPr>
              <a:xfrm>
                <a:off x="6857076" y="5023093"/>
                <a:ext cx="46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7A6C24-73F0-DD09-6C7E-EA015D9EC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76" y="5023093"/>
                <a:ext cx="4694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42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араллелограмм 120">
            <a:extLst>
              <a:ext uri="{FF2B5EF4-FFF2-40B4-BE49-F238E27FC236}">
                <a16:creationId xmlns:a16="http://schemas.microsoft.com/office/drawing/2014/main" id="{B140B108-8210-BA58-4309-53E409152911}"/>
              </a:ext>
            </a:extLst>
          </p:cNvPr>
          <p:cNvSpPr/>
          <p:nvPr/>
        </p:nvSpPr>
        <p:spPr>
          <a:xfrm>
            <a:off x="1683537" y="4011302"/>
            <a:ext cx="6253316" cy="241062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араллелограмм 119">
            <a:extLst>
              <a:ext uri="{FF2B5EF4-FFF2-40B4-BE49-F238E27FC236}">
                <a16:creationId xmlns:a16="http://schemas.microsoft.com/office/drawing/2014/main" id="{F620CA3F-06AC-FC38-61F6-5FBFC54C28CF}"/>
              </a:ext>
            </a:extLst>
          </p:cNvPr>
          <p:cNvSpPr/>
          <p:nvPr/>
        </p:nvSpPr>
        <p:spPr>
          <a:xfrm>
            <a:off x="1683537" y="739136"/>
            <a:ext cx="6253316" cy="241062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3A2458B-C3AC-7451-8C78-0FA71F496C50}"/>
              </a:ext>
            </a:extLst>
          </p:cNvPr>
          <p:cNvSpPr/>
          <p:nvPr/>
        </p:nvSpPr>
        <p:spPr>
          <a:xfrm>
            <a:off x="2148897" y="5034051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739AF8A-6123-1C93-1E52-4D8A2766DAC9}"/>
              </a:ext>
            </a:extLst>
          </p:cNvPr>
          <p:cNvSpPr/>
          <p:nvPr/>
        </p:nvSpPr>
        <p:spPr>
          <a:xfrm>
            <a:off x="6015828" y="555200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9B69EB1-C25F-D7E1-0756-162EDFD33456}"/>
              </a:ext>
            </a:extLst>
          </p:cNvPr>
          <p:cNvSpPr/>
          <p:nvPr/>
        </p:nvSpPr>
        <p:spPr>
          <a:xfrm>
            <a:off x="6758074" y="495562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5C5CE64-29D8-31E9-89E7-2AC4BA248BCC}"/>
              </a:ext>
            </a:extLst>
          </p:cNvPr>
          <p:cNvSpPr/>
          <p:nvPr/>
        </p:nvSpPr>
        <p:spPr>
          <a:xfrm>
            <a:off x="6541637" y="4385153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AD1DB88-731F-11B5-963A-02BDA058BCA0}"/>
              </a:ext>
            </a:extLst>
          </p:cNvPr>
          <p:cNvSpPr/>
          <p:nvPr/>
        </p:nvSpPr>
        <p:spPr>
          <a:xfrm>
            <a:off x="4532266" y="569856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5FE3AA05-79AD-5C10-E8D2-B77C02B16A53}"/>
              </a:ext>
            </a:extLst>
          </p:cNvPr>
          <p:cNvSpPr/>
          <p:nvPr/>
        </p:nvSpPr>
        <p:spPr>
          <a:xfrm>
            <a:off x="3593615" y="423807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A3BE78B7-84F0-04CA-9DF3-93ABCDFF44F4}"/>
              </a:ext>
            </a:extLst>
          </p:cNvPr>
          <p:cNvSpPr/>
          <p:nvPr/>
        </p:nvSpPr>
        <p:spPr>
          <a:xfrm>
            <a:off x="4081787" y="4826533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3E5BB33-1405-8C6B-7790-32D7F5D9B454}"/>
              </a:ext>
            </a:extLst>
          </p:cNvPr>
          <p:cNvSpPr/>
          <p:nvPr/>
        </p:nvSpPr>
        <p:spPr>
          <a:xfrm>
            <a:off x="3285943" y="5698564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6EEA3E9-4084-6C40-8701-F21E2F6CED85}"/>
              </a:ext>
            </a:extLst>
          </p:cNvPr>
          <p:cNvSpPr/>
          <p:nvPr/>
        </p:nvSpPr>
        <p:spPr>
          <a:xfrm>
            <a:off x="5645062" y="4818623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12F40B8-C5D6-FAA9-40CB-89A77602D039}"/>
              </a:ext>
            </a:extLst>
          </p:cNvPr>
          <p:cNvCxnSpPr>
            <a:cxnSpLocks/>
            <a:stCxn id="17" idx="3"/>
            <a:endCxn id="6" idx="7"/>
          </p:cNvCxnSpPr>
          <p:nvPr/>
        </p:nvCxnSpPr>
        <p:spPr>
          <a:xfrm flipH="1">
            <a:off x="2457662" y="4549724"/>
            <a:ext cx="1188929" cy="5377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4FA5EDF-F7CE-16D3-631C-20D290787647}"/>
              </a:ext>
            </a:extLst>
          </p:cNvPr>
          <p:cNvCxnSpPr>
            <a:cxnSpLocks/>
            <a:stCxn id="18" idx="1"/>
            <a:endCxn id="17" idx="5"/>
          </p:cNvCxnSpPr>
          <p:nvPr/>
        </p:nvCxnSpPr>
        <p:spPr>
          <a:xfrm flipH="1" flipV="1">
            <a:off x="3902380" y="4549724"/>
            <a:ext cx="232383" cy="3302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B634E3-2940-1CFF-2EB1-DD543B4EEB5E}"/>
              </a:ext>
            </a:extLst>
          </p:cNvPr>
          <p:cNvCxnSpPr>
            <a:cxnSpLocks/>
            <a:stCxn id="18" idx="3"/>
            <a:endCxn id="19" idx="7"/>
          </p:cNvCxnSpPr>
          <p:nvPr/>
        </p:nvCxnSpPr>
        <p:spPr>
          <a:xfrm flipH="1">
            <a:off x="3594708" y="5138187"/>
            <a:ext cx="540055" cy="61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F927A58-F847-E7E5-4F34-FBCF76959108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3647684" y="5881127"/>
            <a:ext cx="8845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F634EEFD-59C6-EB04-41FE-E6CE26A44503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>
            <a:off x="4443528" y="5001186"/>
            <a:ext cx="1201534" cy="79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0E53CB4-7A77-8213-F1C3-BE00CBE81983}"/>
              </a:ext>
            </a:extLst>
          </p:cNvPr>
          <p:cNvCxnSpPr>
            <a:cxnSpLocks/>
            <a:stCxn id="7" idx="1"/>
            <a:endCxn id="21" idx="4"/>
          </p:cNvCxnSpPr>
          <p:nvPr/>
        </p:nvCxnSpPr>
        <p:spPr>
          <a:xfrm flipH="1" flipV="1">
            <a:off x="5825933" y="5183748"/>
            <a:ext cx="242871" cy="4217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BD4D337-EEC6-96D6-4871-A807CEE39E9F}"/>
              </a:ext>
            </a:extLst>
          </p:cNvPr>
          <p:cNvCxnSpPr>
            <a:cxnSpLocks/>
            <a:stCxn id="12" idx="2"/>
            <a:endCxn id="21" idx="7"/>
          </p:cNvCxnSpPr>
          <p:nvPr/>
        </p:nvCxnSpPr>
        <p:spPr>
          <a:xfrm flipH="1">
            <a:off x="5953827" y="4567716"/>
            <a:ext cx="587810" cy="3043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4A63D066-803C-E356-BEE7-3026C9AC49D2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6324593" y="5267278"/>
            <a:ext cx="486457" cy="3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F73B8CE-D365-8EA9-AFBF-9B27F7382198}"/>
              </a:ext>
            </a:extLst>
          </p:cNvPr>
          <p:cNvCxnSpPr>
            <a:cxnSpLocks/>
            <a:stCxn id="9" idx="0"/>
            <a:endCxn id="12" idx="5"/>
          </p:cNvCxnSpPr>
          <p:nvPr/>
        </p:nvCxnSpPr>
        <p:spPr>
          <a:xfrm flipH="1" flipV="1">
            <a:off x="6850402" y="4696807"/>
            <a:ext cx="88543" cy="2588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8D0492D1-9357-9F97-6CC8-B7DC237056EB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>
            <a:off x="2510638" y="5009096"/>
            <a:ext cx="1571149" cy="2075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Овал 97">
            <a:extLst>
              <a:ext uri="{FF2B5EF4-FFF2-40B4-BE49-F238E27FC236}">
                <a16:creationId xmlns:a16="http://schemas.microsoft.com/office/drawing/2014/main" id="{F98145BE-5B79-F21B-3A04-898EDEBCB34A}"/>
              </a:ext>
            </a:extLst>
          </p:cNvPr>
          <p:cNvSpPr/>
          <p:nvPr/>
        </p:nvSpPr>
        <p:spPr>
          <a:xfrm>
            <a:off x="2148897" y="188973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A7347EC6-937D-C06A-98C7-2D22CC24AA30}"/>
              </a:ext>
            </a:extLst>
          </p:cNvPr>
          <p:cNvSpPr/>
          <p:nvPr/>
        </p:nvSpPr>
        <p:spPr>
          <a:xfrm>
            <a:off x="6015828" y="2407693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9A0A0D2E-417A-14B3-13D1-122E53B43897}"/>
              </a:ext>
            </a:extLst>
          </p:cNvPr>
          <p:cNvSpPr/>
          <p:nvPr/>
        </p:nvSpPr>
        <p:spPr>
          <a:xfrm>
            <a:off x="6758074" y="1811310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9901E304-1D63-6DA5-14E5-4A8EC7CD8BC2}"/>
              </a:ext>
            </a:extLst>
          </p:cNvPr>
          <p:cNvSpPr/>
          <p:nvPr/>
        </p:nvSpPr>
        <p:spPr>
          <a:xfrm>
            <a:off x="6541637" y="124083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6A798D74-E194-A510-24EC-6CB3073BB799}"/>
              </a:ext>
            </a:extLst>
          </p:cNvPr>
          <p:cNvSpPr/>
          <p:nvPr/>
        </p:nvSpPr>
        <p:spPr>
          <a:xfrm>
            <a:off x="4532266" y="25542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79E89390-461E-68CB-F731-49AA389284E4}"/>
              </a:ext>
            </a:extLst>
          </p:cNvPr>
          <p:cNvSpPr/>
          <p:nvPr/>
        </p:nvSpPr>
        <p:spPr>
          <a:xfrm>
            <a:off x="3593615" y="109375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13805BC7-833D-3F64-E17A-DA9984019C39}"/>
              </a:ext>
            </a:extLst>
          </p:cNvPr>
          <p:cNvSpPr/>
          <p:nvPr/>
        </p:nvSpPr>
        <p:spPr>
          <a:xfrm>
            <a:off x="4081787" y="1682219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823AB276-8A55-2580-50D5-D1FDA34635FC}"/>
              </a:ext>
            </a:extLst>
          </p:cNvPr>
          <p:cNvSpPr/>
          <p:nvPr/>
        </p:nvSpPr>
        <p:spPr>
          <a:xfrm>
            <a:off x="3285943" y="2554250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E120311-3848-51AB-C8EF-E8AF06B4EACA}"/>
              </a:ext>
            </a:extLst>
          </p:cNvPr>
          <p:cNvSpPr/>
          <p:nvPr/>
        </p:nvSpPr>
        <p:spPr>
          <a:xfrm>
            <a:off x="5645062" y="167430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52F08A7A-6151-7282-0D9A-CB74268814BA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2457662" y="1405410"/>
            <a:ext cx="1188929" cy="5377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72BA6DF1-7AFF-7F5C-A513-BF9816092A4B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3902380" y="1405410"/>
            <a:ext cx="232383" cy="3302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5F21351D-264D-188F-4F1C-FC78A1AF7406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3594708" y="1993873"/>
            <a:ext cx="540055" cy="61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A7EED3F0-2B7E-E053-3992-E7F6C2B00BC5}"/>
              </a:ext>
            </a:extLst>
          </p:cNvPr>
          <p:cNvCxnSpPr>
            <a:cxnSpLocks/>
            <a:stCxn id="102" idx="2"/>
            <a:endCxn id="105" idx="6"/>
          </p:cNvCxnSpPr>
          <p:nvPr/>
        </p:nvCxnSpPr>
        <p:spPr>
          <a:xfrm flipH="1">
            <a:off x="3647684" y="2736813"/>
            <a:ext cx="8845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D77EFC7C-6BC3-0CD0-4412-1114028CEED5}"/>
              </a:ext>
            </a:extLst>
          </p:cNvPr>
          <p:cNvCxnSpPr>
            <a:cxnSpLocks/>
            <a:stCxn id="106" idx="2"/>
            <a:endCxn id="104" idx="6"/>
          </p:cNvCxnSpPr>
          <p:nvPr/>
        </p:nvCxnSpPr>
        <p:spPr>
          <a:xfrm flipH="1">
            <a:off x="4443528" y="1856872"/>
            <a:ext cx="1201534" cy="79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ACED07C2-3330-FFB8-8D7C-7382FA214D9F}"/>
              </a:ext>
            </a:extLst>
          </p:cNvPr>
          <p:cNvCxnSpPr>
            <a:cxnSpLocks/>
            <a:stCxn id="100" idx="0"/>
            <a:endCxn id="101" idx="5"/>
          </p:cNvCxnSpPr>
          <p:nvPr/>
        </p:nvCxnSpPr>
        <p:spPr>
          <a:xfrm flipH="1" flipV="1">
            <a:off x="6850402" y="1552493"/>
            <a:ext cx="88543" cy="2588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72EA6D06-4C31-7212-5FE6-529331B7D96F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2510638" y="1864782"/>
            <a:ext cx="1571149" cy="2075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D2E553B9-DBD5-BFB4-34C0-8632EB31E8E3}"/>
              </a:ext>
            </a:extLst>
          </p:cNvPr>
          <p:cNvCxnSpPr>
            <a:cxnSpLocks/>
            <a:stCxn id="100" idx="3"/>
            <a:endCxn id="99" idx="7"/>
          </p:cNvCxnSpPr>
          <p:nvPr/>
        </p:nvCxnSpPr>
        <p:spPr>
          <a:xfrm flipH="1">
            <a:off x="6324593" y="2122964"/>
            <a:ext cx="486457" cy="3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4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араллелограмм 120">
            <a:extLst>
              <a:ext uri="{FF2B5EF4-FFF2-40B4-BE49-F238E27FC236}">
                <a16:creationId xmlns:a16="http://schemas.microsoft.com/office/drawing/2014/main" id="{B140B108-8210-BA58-4309-53E409152911}"/>
              </a:ext>
            </a:extLst>
          </p:cNvPr>
          <p:cNvSpPr/>
          <p:nvPr/>
        </p:nvSpPr>
        <p:spPr>
          <a:xfrm>
            <a:off x="1683537" y="4011302"/>
            <a:ext cx="6253316" cy="241062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араллелограмм 119">
            <a:extLst>
              <a:ext uri="{FF2B5EF4-FFF2-40B4-BE49-F238E27FC236}">
                <a16:creationId xmlns:a16="http://schemas.microsoft.com/office/drawing/2014/main" id="{F620CA3F-06AC-FC38-61F6-5FBFC54C28CF}"/>
              </a:ext>
            </a:extLst>
          </p:cNvPr>
          <p:cNvSpPr/>
          <p:nvPr/>
        </p:nvSpPr>
        <p:spPr>
          <a:xfrm>
            <a:off x="1683537" y="739136"/>
            <a:ext cx="6253316" cy="241062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3A2458B-C3AC-7451-8C78-0FA71F496C50}"/>
              </a:ext>
            </a:extLst>
          </p:cNvPr>
          <p:cNvSpPr/>
          <p:nvPr/>
        </p:nvSpPr>
        <p:spPr>
          <a:xfrm>
            <a:off x="2148897" y="5034051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739AF8A-6123-1C93-1E52-4D8A2766DAC9}"/>
              </a:ext>
            </a:extLst>
          </p:cNvPr>
          <p:cNvSpPr/>
          <p:nvPr/>
        </p:nvSpPr>
        <p:spPr>
          <a:xfrm>
            <a:off x="6015828" y="555200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9B69EB1-C25F-D7E1-0756-162EDFD33456}"/>
              </a:ext>
            </a:extLst>
          </p:cNvPr>
          <p:cNvSpPr/>
          <p:nvPr/>
        </p:nvSpPr>
        <p:spPr>
          <a:xfrm>
            <a:off x="6758074" y="495562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5C5CE64-29D8-31E9-89E7-2AC4BA248BCC}"/>
              </a:ext>
            </a:extLst>
          </p:cNvPr>
          <p:cNvSpPr/>
          <p:nvPr/>
        </p:nvSpPr>
        <p:spPr>
          <a:xfrm>
            <a:off x="6541637" y="4385153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AD1DB88-731F-11B5-963A-02BDA058BCA0}"/>
              </a:ext>
            </a:extLst>
          </p:cNvPr>
          <p:cNvSpPr/>
          <p:nvPr/>
        </p:nvSpPr>
        <p:spPr>
          <a:xfrm>
            <a:off x="4532266" y="569856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5FE3AA05-79AD-5C10-E8D2-B77C02B16A53}"/>
              </a:ext>
            </a:extLst>
          </p:cNvPr>
          <p:cNvSpPr/>
          <p:nvPr/>
        </p:nvSpPr>
        <p:spPr>
          <a:xfrm>
            <a:off x="3593615" y="423807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A3BE78B7-84F0-04CA-9DF3-93ABCDFF44F4}"/>
              </a:ext>
            </a:extLst>
          </p:cNvPr>
          <p:cNvSpPr/>
          <p:nvPr/>
        </p:nvSpPr>
        <p:spPr>
          <a:xfrm>
            <a:off x="4081787" y="4826533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3E5BB33-1405-8C6B-7790-32D7F5D9B454}"/>
              </a:ext>
            </a:extLst>
          </p:cNvPr>
          <p:cNvSpPr/>
          <p:nvPr/>
        </p:nvSpPr>
        <p:spPr>
          <a:xfrm>
            <a:off x="3285943" y="5698564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6EEA3E9-4084-6C40-8701-F21E2F6CED85}"/>
              </a:ext>
            </a:extLst>
          </p:cNvPr>
          <p:cNvSpPr/>
          <p:nvPr/>
        </p:nvSpPr>
        <p:spPr>
          <a:xfrm>
            <a:off x="5645062" y="4818623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12F40B8-C5D6-FAA9-40CB-89A77602D039}"/>
              </a:ext>
            </a:extLst>
          </p:cNvPr>
          <p:cNvCxnSpPr>
            <a:cxnSpLocks/>
            <a:stCxn id="17" idx="3"/>
            <a:endCxn id="6" idx="7"/>
          </p:cNvCxnSpPr>
          <p:nvPr/>
        </p:nvCxnSpPr>
        <p:spPr>
          <a:xfrm flipH="1">
            <a:off x="2457662" y="4549724"/>
            <a:ext cx="1188929" cy="5377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4FA5EDF-F7CE-16D3-631C-20D290787647}"/>
              </a:ext>
            </a:extLst>
          </p:cNvPr>
          <p:cNvCxnSpPr>
            <a:cxnSpLocks/>
            <a:stCxn id="18" idx="1"/>
            <a:endCxn id="17" idx="5"/>
          </p:cNvCxnSpPr>
          <p:nvPr/>
        </p:nvCxnSpPr>
        <p:spPr>
          <a:xfrm flipH="1" flipV="1">
            <a:off x="3902380" y="4549724"/>
            <a:ext cx="232383" cy="3302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B634E3-2940-1CFF-2EB1-DD543B4EEB5E}"/>
              </a:ext>
            </a:extLst>
          </p:cNvPr>
          <p:cNvCxnSpPr>
            <a:cxnSpLocks/>
            <a:stCxn id="18" idx="3"/>
            <a:endCxn id="19" idx="7"/>
          </p:cNvCxnSpPr>
          <p:nvPr/>
        </p:nvCxnSpPr>
        <p:spPr>
          <a:xfrm flipH="1">
            <a:off x="3594708" y="5138187"/>
            <a:ext cx="540055" cy="61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F927A58-F847-E7E5-4F34-FBCF76959108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3647684" y="5881127"/>
            <a:ext cx="8845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F634EEFD-59C6-EB04-41FE-E6CE26A44503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>
            <a:off x="4443528" y="5001186"/>
            <a:ext cx="1201534" cy="79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0E53CB4-7A77-8213-F1C3-BE00CBE81983}"/>
              </a:ext>
            </a:extLst>
          </p:cNvPr>
          <p:cNvCxnSpPr>
            <a:cxnSpLocks/>
            <a:stCxn id="7" idx="1"/>
            <a:endCxn id="21" idx="4"/>
          </p:cNvCxnSpPr>
          <p:nvPr/>
        </p:nvCxnSpPr>
        <p:spPr>
          <a:xfrm flipH="1" flipV="1">
            <a:off x="5825933" y="5183748"/>
            <a:ext cx="242871" cy="4217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BD4D337-EEC6-96D6-4871-A807CEE39E9F}"/>
              </a:ext>
            </a:extLst>
          </p:cNvPr>
          <p:cNvCxnSpPr>
            <a:cxnSpLocks/>
            <a:stCxn id="12" idx="2"/>
            <a:endCxn id="21" idx="7"/>
          </p:cNvCxnSpPr>
          <p:nvPr/>
        </p:nvCxnSpPr>
        <p:spPr>
          <a:xfrm flipH="1">
            <a:off x="5953827" y="4567716"/>
            <a:ext cx="587810" cy="3043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4A63D066-803C-E356-BEE7-3026C9AC49D2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6324593" y="5267278"/>
            <a:ext cx="486457" cy="3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F73B8CE-D365-8EA9-AFBF-9B27F7382198}"/>
              </a:ext>
            </a:extLst>
          </p:cNvPr>
          <p:cNvCxnSpPr>
            <a:cxnSpLocks/>
            <a:stCxn id="9" idx="0"/>
            <a:endCxn id="12" idx="5"/>
          </p:cNvCxnSpPr>
          <p:nvPr/>
        </p:nvCxnSpPr>
        <p:spPr>
          <a:xfrm flipH="1" flipV="1">
            <a:off x="6850402" y="4696807"/>
            <a:ext cx="88543" cy="2588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8D0492D1-9357-9F97-6CC8-B7DC237056EB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>
            <a:off x="2510638" y="5009096"/>
            <a:ext cx="1571149" cy="2075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Овал 97">
            <a:extLst>
              <a:ext uri="{FF2B5EF4-FFF2-40B4-BE49-F238E27FC236}">
                <a16:creationId xmlns:a16="http://schemas.microsoft.com/office/drawing/2014/main" id="{F98145BE-5B79-F21B-3A04-898EDEBCB34A}"/>
              </a:ext>
            </a:extLst>
          </p:cNvPr>
          <p:cNvSpPr/>
          <p:nvPr/>
        </p:nvSpPr>
        <p:spPr>
          <a:xfrm>
            <a:off x="2148897" y="188973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A7347EC6-937D-C06A-98C7-2D22CC24AA30}"/>
              </a:ext>
            </a:extLst>
          </p:cNvPr>
          <p:cNvSpPr/>
          <p:nvPr/>
        </p:nvSpPr>
        <p:spPr>
          <a:xfrm>
            <a:off x="6015828" y="2407693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9A0A0D2E-417A-14B3-13D1-122E53B43897}"/>
              </a:ext>
            </a:extLst>
          </p:cNvPr>
          <p:cNvSpPr/>
          <p:nvPr/>
        </p:nvSpPr>
        <p:spPr>
          <a:xfrm>
            <a:off x="6758074" y="1811310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9901E304-1D63-6DA5-14E5-4A8EC7CD8BC2}"/>
              </a:ext>
            </a:extLst>
          </p:cNvPr>
          <p:cNvSpPr/>
          <p:nvPr/>
        </p:nvSpPr>
        <p:spPr>
          <a:xfrm>
            <a:off x="6541637" y="124083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6A798D74-E194-A510-24EC-6CB3073BB799}"/>
              </a:ext>
            </a:extLst>
          </p:cNvPr>
          <p:cNvSpPr/>
          <p:nvPr/>
        </p:nvSpPr>
        <p:spPr>
          <a:xfrm>
            <a:off x="4532266" y="25542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79E89390-461E-68CB-F731-49AA389284E4}"/>
              </a:ext>
            </a:extLst>
          </p:cNvPr>
          <p:cNvSpPr/>
          <p:nvPr/>
        </p:nvSpPr>
        <p:spPr>
          <a:xfrm>
            <a:off x="3593615" y="109375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13805BC7-833D-3F64-E17A-DA9984019C39}"/>
              </a:ext>
            </a:extLst>
          </p:cNvPr>
          <p:cNvSpPr/>
          <p:nvPr/>
        </p:nvSpPr>
        <p:spPr>
          <a:xfrm>
            <a:off x="4081787" y="1682219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823AB276-8A55-2580-50D5-D1FDA34635FC}"/>
              </a:ext>
            </a:extLst>
          </p:cNvPr>
          <p:cNvSpPr/>
          <p:nvPr/>
        </p:nvSpPr>
        <p:spPr>
          <a:xfrm>
            <a:off x="3285943" y="2554250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E120311-3848-51AB-C8EF-E8AF06B4EACA}"/>
              </a:ext>
            </a:extLst>
          </p:cNvPr>
          <p:cNvSpPr/>
          <p:nvPr/>
        </p:nvSpPr>
        <p:spPr>
          <a:xfrm>
            <a:off x="5645062" y="167430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52F08A7A-6151-7282-0D9A-CB74268814BA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2457662" y="1405410"/>
            <a:ext cx="1188929" cy="5377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72BA6DF1-7AFF-7F5C-A513-BF9816092A4B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3902380" y="1405410"/>
            <a:ext cx="232383" cy="3302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5F21351D-264D-188F-4F1C-FC78A1AF7406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3594708" y="1993873"/>
            <a:ext cx="540055" cy="61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A7EED3F0-2B7E-E053-3992-E7F6C2B00BC5}"/>
              </a:ext>
            </a:extLst>
          </p:cNvPr>
          <p:cNvCxnSpPr>
            <a:cxnSpLocks/>
            <a:stCxn id="102" idx="2"/>
            <a:endCxn id="105" idx="6"/>
          </p:cNvCxnSpPr>
          <p:nvPr/>
        </p:nvCxnSpPr>
        <p:spPr>
          <a:xfrm flipH="1">
            <a:off x="3647684" y="2736813"/>
            <a:ext cx="8845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D77EFC7C-6BC3-0CD0-4412-1114028CEED5}"/>
              </a:ext>
            </a:extLst>
          </p:cNvPr>
          <p:cNvCxnSpPr>
            <a:cxnSpLocks/>
            <a:stCxn id="106" idx="2"/>
            <a:endCxn id="104" idx="6"/>
          </p:cNvCxnSpPr>
          <p:nvPr/>
        </p:nvCxnSpPr>
        <p:spPr>
          <a:xfrm flipH="1">
            <a:off x="4443528" y="1856872"/>
            <a:ext cx="1201534" cy="79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ACED07C2-3330-FFB8-8D7C-7382FA214D9F}"/>
              </a:ext>
            </a:extLst>
          </p:cNvPr>
          <p:cNvCxnSpPr>
            <a:cxnSpLocks/>
            <a:stCxn id="100" idx="0"/>
            <a:endCxn id="101" idx="5"/>
          </p:cNvCxnSpPr>
          <p:nvPr/>
        </p:nvCxnSpPr>
        <p:spPr>
          <a:xfrm flipH="1" flipV="1">
            <a:off x="6850402" y="1552493"/>
            <a:ext cx="88543" cy="2588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72EA6D06-4C31-7212-5FE6-529331B7D96F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2510638" y="1864782"/>
            <a:ext cx="1571149" cy="2075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D2E553B9-DBD5-BFB4-34C0-8632EB31E8E3}"/>
              </a:ext>
            </a:extLst>
          </p:cNvPr>
          <p:cNvCxnSpPr>
            <a:cxnSpLocks/>
            <a:stCxn id="100" idx="3"/>
            <a:endCxn id="99" idx="7"/>
          </p:cNvCxnSpPr>
          <p:nvPr/>
        </p:nvCxnSpPr>
        <p:spPr>
          <a:xfrm flipH="1">
            <a:off x="6324593" y="2122964"/>
            <a:ext cx="486457" cy="3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7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11D4-E4F4-FFEB-206E-D247536A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 vs Multilayer Networks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EE96E5-6823-9C4A-927D-9092D3AC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32" y="1849580"/>
            <a:ext cx="5801563" cy="45067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4E11E2-B4E8-84F1-7FDE-9A05EA780526}"/>
              </a:ext>
            </a:extLst>
          </p:cNvPr>
          <p:cNvSpPr txBox="1"/>
          <p:nvPr/>
        </p:nvSpPr>
        <p:spPr>
          <a:xfrm>
            <a:off x="3596640" y="1509105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Multiplex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BE35E-ACDF-5F38-508D-4D9495DB4D12}"/>
              </a:ext>
            </a:extLst>
          </p:cNvPr>
          <p:cNvSpPr txBox="1"/>
          <p:nvPr/>
        </p:nvSpPr>
        <p:spPr>
          <a:xfrm>
            <a:off x="6654800" y="1509105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Multilayer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81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11D4-E4F4-FFEB-206E-D247536A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 Identification Algorithm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187CB-2305-995E-C2D2-29EFF5BD3E5E}"/>
              </a:ext>
            </a:extLst>
          </p:cNvPr>
          <p:cNvSpPr txBox="1"/>
          <p:nvPr/>
        </p:nvSpPr>
        <p:spPr>
          <a:xfrm>
            <a:off x="838200" y="1690688"/>
            <a:ext cx="477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Tarjan’s</a:t>
            </a:r>
            <a:r>
              <a:rPr lang="en-US" sz="2400" dirty="0"/>
              <a:t> algorithm based on DFS</a:t>
            </a:r>
            <a:endParaRPr lang="ru-RU" sz="24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A2810EC-7025-AE56-E181-23EA5B011550}"/>
              </a:ext>
            </a:extLst>
          </p:cNvPr>
          <p:cNvSpPr/>
          <p:nvPr/>
        </p:nvSpPr>
        <p:spPr>
          <a:xfrm>
            <a:off x="7252524" y="2966151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A6F066F-AF2B-96F2-C7ED-1FEF34D3B126}"/>
              </a:ext>
            </a:extLst>
          </p:cNvPr>
          <p:cNvSpPr/>
          <p:nvPr/>
        </p:nvSpPr>
        <p:spPr>
          <a:xfrm>
            <a:off x="7944087" y="29661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CEA410D-B66A-FE42-0F1B-57657CD39876}"/>
              </a:ext>
            </a:extLst>
          </p:cNvPr>
          <p:cNvSpPr/>
          <p:nvPr/>
        </p:nvSpPr>
        <p:spPr>
          <a:xfrm>
            <a:off x="7635294" y="2004071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497A3B3-3ED9-94C4-E089-23073D66FEC7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>
            <a:off x="7614265" y="3148713"/>
            <a:ext cx="32982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29B3F00D-0452-9CB3-C517-FE44ADD29C78}"/>
              </a:ext>
            </a:extLst>
          </p:cNvPr>
          <p:cNvCxnSpPr>
            <a:cxnSpLocks/>
            <a:stCxn id="16" idx="5"/>
            <a:endCxn id="15" idx="0"/>
          </p:cNvCxnSpPr>
          <p:nvPr/>
        </p:nvCxnSpPr>
        <p:spPr>
          <a:xfrm>
            <a:off x="7944059" y="2315725"/>
            <a:ext cx="180899" cy="6504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7B3D44E-7EA9-7C3C-51D3-1D76DC2F99C9}"/>
              </a:ext>
            </a:extLst>
          </p:cNvPr>
          <p:cNvCxnSpPr>
            <a:cxnSpLocks/>
            <a:stCxn id="16" idx="3"/>
            <a:endCxn id="7" idx="7"/>
          </p:cNvCxnSpPr>
          <p:nvPr/>
        </p:nvCxnSpPr>
        <p:spPr>
          <a:xfrm flipH="1">
            <a:off x="7561289" y="2315725"/>
            <a:ext cx="126981" cy="703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DEA679-BB79-08C8-AC98-7A0C434EB2FB}"/>
                  </a:ext>
                </a:extLst>
              </p:cNvPr>
              <p:cNvSpPr txBox="1"/>
              <p:nvPr/>
            </p:nvSpPr>
            <p:spPr>
              <a:xfrm>
                <a:off x="838200" y="2526683"/>
                <a:ext cx="501016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Node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an AP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:</a:t>
                </a:r>
              </a:p>
              <a:p>
                <a:endParaRPr lang="en-US" sz="1800" dirty="0"/>
              </a:p>
              <a:p>
                <a:r>
                  <a:rPr lang="en-US" sz="1800" b="0" dirty="0"/>
                  <a:t>1.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the root of DFS tree and has at least 2 child subgraphs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OR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2.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not the root of the DFS tree and it has a child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such that no vertex in the subtree rooted 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has a back edge to one of the ancestors in DFS tree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800" b="0" dirty="0"/>
              </a:p>
              <a:p>
                <a:endParaRPr lang="en-US" sz="1800" dirty="0"/>
              </a:p>
              <a:p>
                <a:r>
                  <a:rPr lang="en-US" sz="1800" dirty="0"/>
                  <a:t>Complexity: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DEA679-BB79-08C8-AC98-7A0C434EB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26683"/>
                <a:ext cx="5010168" cy="3693319"/>
              </a:xfrm>
              <a:prstGeom prst="rect">
                <a:avLst/>
              </a:prstGeom>
              <a:blipFill>
                <a:blip r:embed="rId2"/>
                <a:stretch>
                  <a:fillRect l="-1096" t="-825" r="-2071" b="-1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CCD9A6FB-30A3-1AEF-8269-5EE44A0FECCE}"/>
              </a:ext>
            </a:extLst>
          </p:cNvPr>
          <p:cNvCxnSpPr>
            <a:cxnSpLocks/>
            <a:stCxn id="16" idx="5"/>
            <a:endCxn id="65" idx="1"/>
          </p:cNvCxnSpPr>
          <p:nvPr/>
        </p:nvCxnSpPr>
        <p:spPr>
          <a:xfrm>
            <a:off x="7944059" y="2315725"/>
            <a:ext cx="670562" cy="703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Овал 64">
            <a:extLst>
              <a:ext uri="{FF2B5EF4-FFF2-40B4-BE49-F238E27FC236}">
                <a16:creationId xmlns:a16="http://schemas.microsoft.com/office/drawing/2014/main" id="{C96ABCB3-4072-5CF5-B955-1745D7471939}"/>
              </a:ext>
            </a:extLst>
          </p:cNvPr>
          <p:cNvSpPr/>
          <p:nvPr/>
        </p:nvSpPr>
        <p:spPr>
          <a:xfrm>
            <a:off x="8561645" y="29661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16A20914-8E86-92EE-47B1-57E2F9078EDF}"/>
              </a:ext>
            </a:extLst>
          </p:cNvPr>
          <p:cNvSpPr/>
          <p:nvPr/>
        </p:nvSpPr>
        <p:spPr>
          <a:xfrm>
            <a:off x="9395169" y="29661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7C0BCAF8-A5ED-38B0-C6E2-D3DBA2D2403E}"/>
              </a:ext>
            </a:extLst>
          </p:cNvPr>
          <p:cNvSpPr/>
          <p:nvPr/>
        </p:nvSpPr>
        <p:spPr>
          <a:xfrm>
            <a:off x="10086732" y="296614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C78176FF-74FA-2F2C-A252-772DFA27E4FA}"/>
              </a:ext>
            </a:extLst>
          </p:cNvPr>
          <p:cNvSpPr/>
          <p:nvPr/>
        </p:nvSpPr>
        <p:spPr>
          <a:xfrm>
            <a:off x="9777939" y="200407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EB83ACE5-D056-19D2-510A-55F3F0C637ED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9756910" y="3148712"/>
            <a:ext cx="32982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AACD6EE8-57CA-9BE9-8BC6-8DE33399A83C}"/>
              </a:ext>
            </a:extLst>
          </p:cNvPr>
          <p:cNvCxnSpPr>
            <a:cxnSpLocks/>
            <a:stCxn id="69" idx="5"/>
            <a:endCxn id="68" idx="0"/>
          </p:cNvCxnSpPr>
          <p:nvPr/>
        </p:nvCxnSpPr>
        <p:spPr>
          <a:xfrm>
            <a:off x="10086704" y="2315724"/>
            <a:ext cx="180899" cy="6504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E9575D43-AC50-AD8B-4EEA-F162F196FF22}"/>
              </a:ext>
            </a:extLst>
          </p:cNvPr>
          <p:cNvCxnSpPr>
            <a:cxnSpLocks/>
            <a:stCxn id="69" idx="3"/>
            <a:endCxn id="67" idx="7"/>
          </p:cNvCxnSpPr>
          <p:nvPr/>
        </p:nvCxnSpPr>
        <p:spPr>
          <a:xfrm flipH="1">
            <a:off x="9703934" y="2315724"/>
            <a:ext cx="126981" cy="703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2067BE6E-7BE9-6762-E696-082D99A45B47}"/>
              </a:ext>
            </a:extLst>
          </p:cNvPr>
          <p:cNvCxnSpPr>
            <a:cxnSpLocks/>
            <a:stCxn id="69" idx="5"/>
            <a:endCxn id="74" idx="1"/>
          </p:cNvCxnSpPr>
          <p:nvPr/>
        </p:nvCxnSpPr>
        <p:spPr>
          <a:xfrm>
            <a:off x="10086704" y="2315724"/>
            <a:ext cx="670562" cy="703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Овал 73">
            <a:extLst>
              <a:ext uri="{FF2B5EF4-FFF2-40B4-BE49-F238E27FC236}">
                <a16:creationId xmlns:a16="http://schemas.microsoft.com/office/drawing/2014/main" id="{0FE963C0-19C8-CC05-7F73-A4C0ABF1BD3B}"/>
              </a:ext>
            </a:extLst>
          </p:cNvPr>
          <p:cNvSpPr/>
          <p:nvPr/>
        </p:nvSpPr>
        <p:spPr>
          <a:xfrm>
            <a:off x="10704290" y="296614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E09D220F-7644-11C9-789F-E9B52CBC7A75}"/>
              </a:ext>
            </a:extLst>
          </p:cNvPr>
          <p:cNvCxnSpPr>
            <a:cxnSpLocks/>
            <a:stCxn id="74" idx="2"/>
            <a:endCxn id="68" idx="6"/>
          </p:cNvCxnSpPr>
          <p:nvPr/>
        </p:nvCxnSpPr>
        <p:spPr>
          <a:xfrm flipH="1">
            <a:off x="10448473" y="3148712"/>
            <a:ext cx="2558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Овал 80">
            <a:extLst>
              <a:ext uri="{FF2B5EF4-FFF2-40B4-BE49-F238E27FC236}">
                <a16:creationId xmlns:a16="http://schemas.microsoft.com/office/drawing/2014/main" id="{ECB0DBC0-D372-F933-9769-41277BBB650E}"/>
              </a:ext>
            </a:extLst>
          </p:cNvPr>
          <p:cNvSpPr/>
          <p:nvPr/>
        </p:nvSpPr>
        <p:spPr>
          <a:xfrm>
            <a:off x="7004667" y="562609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D447DC24-C250-8A61-2DDC-C1309F1A5BC1}"/>
              </a:ext>
            </a:extLst>
          </p:cNvPr>
          <p:cNvSpPr/>
          <p:nvPr/>
        </p:nvSpPr>
        <p:spPr>
          <a:xfrm>
            <a:off x="7696230" y="5626098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7F363C45-154F-FB8C-978E-E72E9A5D4156}"/>
              </a:ext>
            </a:extLst>
          </p:cNvPr>
          <p:cNvSpPr/>
          <p:nvPr/>
        </p:nvSpPr>
        <p:spPr>
          <a:xfrm>
            <a:off x="7387437" y="4664019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A4B4BF2A-D06E-AC73-F626-88552B351782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7366408" y="5808661"/>
            <a:ext cx="32982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56244F13-F523-BB21-FECF-853FE5D98E83}"/>
              </a:ext>
            </a:extLst>
          </p:cNvPr>
          <p:cNvCxnSpPr>
            <a:cxnSpLocks/>
            <a:stCxn id="83" idx="5"/>
            <a:endCxn id="82" idx="0"/>
          </p:cNvCxnSpPr>
          <p:nvPr/>
        </p:nvCxnSpPr>
        <p:spPr>
          <a:xfrm>
            <a:off x="7696202" y="4975673"/>
            <a:ext cx="180899" cy="6504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2424A562-B4F8-7801-55B2-FC82BC54C306}"/>
              </a:ext>
            </a:extLst>
          </p:cNvPr>
          <p:cNvCxnSpPr>
            <a:cxnSpLocks/>
            <a:stCxn id="83" idx="3"/>
            <a:endCxn id="81" idx="7"/>
          </p:cNvCxnSpPr>
          <p:nvPr/>
        </p:nvCxnSpPr>
        <p:spPr>
          <a:xfrm flipH="1">
            <a:off x="7313432" y="4975673"/>
            <a:ext cx="126981" cy="703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545A9E5F-88B6-6A28-4DC8-9BCF5B0D2388}"/>
              </a:ext>
            </a:extLst>
          </p:cNvPr>
          <p:cNvCxnSpPr>
            <a:cxnSpLocks/>
            <a:stCxn id="83" idx="5"/>
            <a:endCxn id="88" idx="1"/>
          </p:cNvCxnSpPr>
          <p:nvPr/>
        </p:nvCxnSpPr>
        <p:spPr>
          <a:xfrm>
            <a:off x="7696202" y="4975673"/>
            <a:ext cx="670562" cy="703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Овал 87">
            <a:extLst>
              <a:ext uri="{FF2B5EF4-FFF2-40B4-BE49-F238E27FC236}">
                <a16:creationId xmlns:a16="http://schemas.microsoft.com/office/drawing/2014/main" id="{8726C27E-DCB8-C4E1-08B4-5F8E6346FD9D}"/>
              </a:ext>
            </a:extLst>
          </p:cNvPr>
          <p:cNvSpPr/>
          <p:nvPr/>
        </p:nvSpPr>
        <p:spPr>
          <a:xfrm>
            <a:off x="8313788" y="5626098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257CD442-5344-EEE7-7237-BF75B622EB93}"/>
              </a:ext>
            </a:extLst>
          </p:cNvPr>
          <p:cNvSpPr/>
          <p:nvPr/>
        </p:nvSpPr>
        <p:spPr>
          <a:xfrm>
            <a:off x="6951691" y="3826351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EA67D287-9B5F-B5E4-FE4E-B598D54D1D47}"/>
              </a:ext>
            </a:extLst>
          </p:cNvPr>
          <p:cNvCxnSpPr>
            <a:cxnSpLocks/>
            <a:stCxn id="100" idx="5"/>
            <a:endCxn id="83" idx="0"/>
          </p:cNvCxnSpPr>
          <p:nvPr/>
        </p:nvCxnSpPr>
        <p:spPr>
          <a:xfrm>
            <a:off x="7260456" y="4138005"/>
            <a:ext cx="307852" cy="5260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Дуга 103">
            <a:extLst>
              <a:ext uri="{FF2B5EF4-FFF2-40B4-BE49-F238E27FC236}">
                <a16:creationId xmlns:a16="http://schemas.microsoft.com/office/drawing/2014/main" id="{422615BF-D8CC-877E-73D9-27DD432A9392}"/>
              </a:ext>
            </a:extLst>
          </p:cNvPr>
          <p:cNvSpPr/>
          <p:nvPr/>
        </p:nvSpPr>
        <p:spPr>
          <a:xfrm flipH="1">
            <a:off x="6640397" y="4067784"/>
            <a:ext cx="720552" cy="1799747"/>
          </a:xfrm>
          <a:prstGeom prst="arc">
            <a:avLst>
              <a:gd name="adj1" fmla="val 16390325"/>
              <a:gd name="adj2" fmla="val 546888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7A2AB5BD-A2AD-C7A7-BAF9-09C4D5A1E522}"/>
              </a:ext>
            </a:extLst>
          </p:cNvPr>
          <p:cNvSpPr/>
          <p:nvPr/>
        </p:nvSpPr>
        <p:spPr>
          <a:xfrm>
            <a:off x="9782904" y="546039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8F68C054-2124-AD9C-7870-358A31D9C6E1}"/>
              </a:ext>
            </a:extLst>
          </p:cNvPr>
          <p:cNvSpPr/>
          <p:nvPr/>
        </p:nvSpPr>
        <p:spPr>
          <a:xfrm>
            <a:off x="10400490" y="599122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90D75CF5-DBB9-49D0-BBFB-CE5030409C49}"/>
              </a:ext>
            </a:extLst>
          </p:cNvPr>
          <p:cNvSpPr/>
          <p:nvPr/>
        </p:nvSpPr>
        <p:spPr>
          <a:xfrm>
            <a:off x="10085242" y="4664018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C5A18781-DBF6-B2B0-63BF-1455CF2E1BA1}"/>
              </a:ext>
            </a:extLst>
          </p:cNvPr>
          <p:cNvCxnSpPr>
            <a:cxnSpLocks/>
            <a:stCxn id="118" idx="2"/>
            <a:endCxn id="117" idx="5"/>
          </p:cNvCxnSpPr>
          <p:nvPr/>
        </p:nvCxnSpPr>
        <p:spPr>
          <a:xfrm flipH="1" flipV="1">
            <a:off x="10091669" y="5772053"/>
            <a:ext cx="308821" cy="401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923A4033-5FAB-71B7-FB8D-8528F160DCD6}"/>
              </a:ext>
            </a:extLst>
          </p:cNvPr>
          <p:cNvCxnSpPr>
            <a:cxnSpLocks/>
            <a:stCxn id="119" idx="5"/>
            <a:endCxn id="118" idx="0"/>
          </p:cNvCxnSpPr>
          <p:nvPr/>
        </p:nvCxnSpPr>
        <p:spPr>
          <a:xfrm>
            <a:off x="10394007" y="4975672"/>
            <a:ext cx="187354" cy="10155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EDF02654-0869-BFAB-9DAB-B41640B52A2B}"/>
              </a:ext>
            </a:extLst>
          </p:cNvPr>
          <p:cNvCxnSpPr>
            <a:cxnSpLocks/>
            <a:stCxn id="119" idx="3"/>
            <a:endCxn id="117" idx="0"/>
          </p:cNvCxnSpPr>
          <p:nvPr/>
        </p:nvCxnSpPr>
        <p:spPr>
          <a:xfrm flipH="1">
            <a:off x="9963775" y="4975672"/>
            <a:ext cx="174443" cy="4847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DBDE6D11-A55B-E152-5731-AC1DB708FBC1}"/>
              </a:ext>
            </a:extLst>
          </p:cNvPr>
          <p:cNvCxnSpPr>
            <a:cxnSpLocks/>
            <a:stCxn id="119" idx="5"/>
            <a:endCxn id="124" idx="1"/>
          </p:cNvCxnSpPr>
          <p:nvPr/>
        </p:nvCxnSpPr>
        <p:spPr>
          <a:xfrm>
            <a:off x="10394007" y="4975672"/>
            <a:ext cx="670562" cy="703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Овал 123">
            <a:extLst>
              <a:ext uri="{FF2B5EF4-FFF2-40B4-BE49-F238E27FC236}">
                <a16:creationId xmlns:a16="http://schemas.microsoft.com/office/drawing/2014/main" id="{55D80614-CBD2-546C-C191-D2358E8347A4}"/>
              </a:ext>
            </a:extLst>
          </p:cNvPr>
          <p:cNvSpPr/>
          <p:nvPr/>
        </p:nvSpPr>
        <p:spPr>
          <a:xfrm>
            <a:off x="11011593" y="562609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89583A6-4172-F91A-16CD-02ED2765D0B3}"/>
              </a:ext>
            </a:extLst>
          </p:cNvPr>
          <p:cNvSpPr/>
          <p:nvPr/>
        </p:nvSpPr>
        <p:spPr>
          <a:xfrm>
            <a:off x="9649496" y="38263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6" name="Прямая соединительная линия 125">
            <a:extLst>
              <a:ext uri="{FF2B5EF4-FFF2-40B4-BE49-F238E27FC236}">
                <a16:creationId xmlns:a16="http://schemas.microsoft.com/office/drawing/2014/main" id="{1198AFB3-70FC-ABB7-283B-CFD19F6C63B7}"/>
              </a:ext>
            </a:extLst>
          </p:cNvPr>
          <p:cNvCxnSpPr>
            <a:cxnSpLocks/>
            <a:stCxn id="125" idx="5"/>
            <a:endCxn id="119" idx="0"/>
          </p:cNvCxnSpPr>
          <p:nvPr/>
        </p:nvCxnSpPr>
        <p:spPr>
          <a:xfrm>
            <a:off x="9958261" y="4138004"/>
            <a:ext cx="307852" cy="5260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Дуга 126">
            <a:extLst>
              <a:ext uri="{FF2B5EF4-FFF2-40B4-BE49-F238E27FC236}">
                <a16:creationId xmlns:a16="http://schemas.microsoft.com/office/drawing/2014/main" id="{26AA924C-95ED-162E-0CE7-F3C9124A3452}"/>
              </a:ext>
            </a:extLst>
          </p:cNvPr>
          <p:cNvSpPr/>
          <p:nvPr/>
        </p:nvSpPr>
        <p:spPr>
          <a:xfrm flipH="1">
            <a:off x="9365018" y="3616574"/>
            <a:ext cx="2294998" cy="2637692"/>
          </a:xfrm>
          <a:prstGeom prst="arc">
            <a:avLst>
              <a:gd name="adj1" fmla="val 18817050"/>
              <a:gd name="adj2" fmla="val 513234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B05DCD5B-A420-2F04-844B-9B30CB2070DE}"/>
              </a:ext>
            </a:extLst>
          </p:cNvPr>
          <p:cNvCxnSpPr>
            <a:cxnSpLocks/>
            <a:stCxn id="124" idx="3"/>
            <a:endCxn id="118" idx="6"/>
          </p:cNvCxnSpPr>
          <p:nvPr/>
        </p:nvCxnSpPr>
        <p:spPr>
          <a:xfrm flipH="1">
            <a:off x="10762231" y="5937751"/>
            <a:ext cx="302338" cy="236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46990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1885</TotalTime>
  <Words>97</Words>
  <Application>Microsoft Office PowerPoint</Application>
  <PresentationFormat>Широкоэкранный</PresentationFormat>
  <Paragraphs>24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General slides</vt:lpstr>
      <vt:lpstr>General slides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Multiplex vs Multilayer Networks</vt:lpstr>
      <vt:lpstr>AP Identification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Daria Tokmeninova</dc:creator>
  <cp:lastModifiedBy>Artem Vergazov</cp:lastModifiedBy>
  <cp:revision>502</cp:revision>
  <cp:lastPrinted>2023-09-20T22:07:34Z</cp:lastPrinted>
  <dcterms:modified xsi:type="dcterms:W3CDTF">2023-09-20T22:07:38Z</dcterms:modified>
</cp:coreProperties>
</file>