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6"/>
  </p:notesMasterIdLst>
  <p:handoutMasterIdLst>
    <p:handoutMasterId r:id="rId7"/>
  </p:handoutMasterIdLst>
  <p:sldIdLst>
    <p:sldId id="335" r:id="rId3"/>
    <p:sldId id="333" r:id="rId4"/>
    <p:sldId id="33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BF2B4511-21C4-4BF4-AB3B-FCE08CA16F90}">
          <p14:sldIdLst>
            <p14:sldId id="335"/>
          </p14:sldIdLst>
        </p14:section>
        <p14:section name="Review Comments" id="{6B11152E-1E62-4052-8C2B-E876E293494D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1497" autoAdjust="0"/>
  </p:normalViewPr>
  <p:slideViewPr>
    <p:cSldViewPr snapToGrid="0">
      <p:cViewPr varScale="1">
        <p:scale>
          <a:sx n="77" d="100"/>
          <a:sy n="77" d="100"/>
        </p:scale>
        <p:origin x="715" y="72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44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1683537" y="4011302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1683537" y="739136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</a:t>
            </a:fld>
            <a:endParaRPr lang="en-US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2148897" y="50340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6015828" y="555200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6758074" y="49556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6541637" y="438515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4532266" y="569856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3593615" y="4238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4081787" y="482653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3285943" y="5698564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5645062" y="481862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2457662" y="4549724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3902380" y="4549724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594708" y="5138187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3647684" y="5881127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443528" y="5001186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5825933" y="5183748"/>
            <a:ext cx="242871" cy="421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5953827" y="4567716"/>
            <a:ext cx="587810" cy="30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6324593" y="5267278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6850402" y="4696807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2510638" y="5009096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2148897" y="188973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6015828" y="240769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6758074" y="181131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6541637" y="124083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4532266" y="25542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3593615" y="109375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081787" y="16822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3285943" y="255425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5645062" y="167430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2457662" y="1405410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902380" y="1405410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594708" y="1993873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3647684" y="2736813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4443528" y="1856872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6850402" y="1552493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2510638" y="1864782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6324593" y="2122964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8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vs Multilayer Networks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9F2A33-9DBE-966B-2C2B-8BE0E26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10031-6ABF-327D-C234-1BA1235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EE96E5-6823-9C4A-927D-9092D3A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2" y="1849580"/>
            <a:ext cx="5801563" cy="4506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E11E2-B4E8-84F1-7FDE-9A05EA780526}"/>
              </a:ext>
            </a:extLst>
          </p:cNvPr>
          <p:cNvSpPr txBox="1"/>
          <p:nvPr/>
        </p:nvSpPr>
        <p:spPr>
          <a:xfrm>
            <a:off x="359664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Multiplex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BE35E-ACDF-5F38-508D-4D9495DB4D12}"/>
              </a:ext>
            </a:extLst>
          </p:cNvPr>
          <p:cNvSpPr txBox="1"/>
          <p:nvPr/>
        </p:nvSpPr>
        <p:spPr>
          <a:xfrm>
            <a:off x="665480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Identification Algorithm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9F2A33-9DBE-966B-2C2B-8BE0E26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10031-6ABF-327D-C234-1BA1235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87CB-2305-995E-C2D2-29EFF5BD3E5E}"/>
              </a:ext>
            </a:extLst>
          </p:cNvPr>
          <p:cNvSpPr txBox="1"/>
          <p:nvPr/>
        </p:nvSpPr>
        <p:spPr>
          <a:xfrm>
            <a:off x="838200" y="1690688"/>
            <a:ext cx="47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Tarjan’s</a:t>
            </a:r>
            <a:r>
              <a:rPr lang="en-US" sz="2400" dirty="0"/>
              <a:t> algorithm based on DFS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2810EC-7025-AE56-E181-23EA5B011550}"/>
              </a:ext>
            </a:extLst>
          </p:cNvPr>
          <p:cNvSpPr/>
          <p:nvPr/>
        </p:nvSpPr>
        <p:spPr>
          <a:xfrm>
            <a:off x="7252524" y="29661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6F066F-AF2B-96F2-C7ED-1FEF34D3B126}"/>
              </a:ext>
            </a:extLst>
          </p:cNvPr>
          <p:cNvSpPr/>
          <p:nvPr/>
        </p:nvSpPr>
        <p:spPr>
          <a:xfrm>
            <a:off x="7944087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EA410D-B66A-FE42-0F1B-57657CD39876}"/>
              </a:ext>
            </a:extLst>
          </p:cNvPr>
          <p:cNvSpPr/>
          <p:nvPr/>
        </p:nvSpPr>
        <p:spPr>
          <a:xfrm>
            <a:off x="7635294" y="2004071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97A3B3-3ED9-94C4-E089-23073D66FEC7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7614265" y="3148713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9B3F00D-0452-9CB3-C517-FE44ADD29C7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7944059" y="2315725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B3D44E-7EA9-7C3C-51D3-1D76DC2F99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7561289" y="2315725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/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an AP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:</a:t>
                </a:r>
              </a:p>
              <a:p>
                <a:endParaRPr lang="en-US" sz="1800" dirty="0"/>
              </a:p>
              <a:p>
                <a:r>
                  <a:rPr lang="en-US" sz="1800" b="0" dirty="0"/>
                  <a:t>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root of DFS tree and has at least 2 child subgraphs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OR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2.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not the root of the DFS tree and it has a child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such that no vertex in the subtree rooted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a back edge to one of the ancestors in DFS tree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  <a:p>
                <a:r>
                  <a:rPr lang="en-US" sz="1800" dirty="0"/>
                  <a:t>Complexity: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blipFill>
                <a:blip r:embed="rId2"/>
                <a:stretch>
                  <a:fillRect l="-1096" t="-825" r="-2071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D9A6FB-30A3-1AEF-8269-5EE44A0FECCE}"/>
              </a:ext>
            </a:extLst>
          </p:cNvPr>
          <p:cNvCxnSpPr>
            <a:cxnSpLocks/>
            <a:stCxn id="16" idx="5"/>
            <a:endCxn id="65" idx="1"/>
          </p:cNvCxnSpPr>
          <p:nvPr/>
        </p:nvCxnSpPr>
        <p:spPr>
          <a:xfrm>
            <a:off x="7944059" y="2315725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C96ABCB3-4072-5CF5-B955-1745D7471939}"/>
              </a:ext>
            </a:extLst>
          </p:cNvPr>
          <p:cNvSpPr/>
          <p:nvPr/>
        </p:nvSpPr>
        <p:spPr>
          <a:xfrm>
            <a:off x="8561645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6A20914-8E86-92EE-47B1-57E2F9078EDF}"/>
              </a:ext>
            </a:extLst>
          </p:cNvPr>
          <p:cNvSpPr/>
          <p:nvPr/>
        </p:nvSpPr>
        <p:spPr>
          <a:xfrm>
            <a:off x="9395169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7C0BCAF8-A5ED-38B0-C6E2-D3DBA2D2403E}"/>
              </a:ext>
            </a:extLst>
          </p:cNvPr>
          <p:cNvSpPr/>
          <p:nvPr/>
        </p:nvSpPr>
        <p:spPr>
          <a:xfrm>
            <a:off x="10086732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8176FF-74FA-2F2C-A252-772DFA27E4FA}"/>
              </a:ext>
            </a:extLst>
          </p:cNvPr>
          <p:cNvSpPr/>
          <p:nvPr/>
        </p:nvSpPr>
        <p:spPr>
          <a:xfrm>
            <a:off x="9777939" y="2004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B83ACE5-D056-19D2-510A-55F3F0C637ED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9756910" y="3148712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ACD6EE8-57CA-9BE9-8BC6-8DE33399A83C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10086704" y="2315724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575D43-AC50-AD8B-4EEA-F162F196FF22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9703934" y="2315724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067BE6E-7BE9-6762-E696-082D99A45B47}"/>
              </a:ext>
            </a:extLst>
          </p:cNvPr>
          <p:cNvCxnSpPr>
            <a:cxnSpLocks/>
            <a:stCxn id="69" idx="5"/>
            <a:endCxn id="74" idx="1"/>
          </p:cNvCxnSpPr>
          <p:nvPr/>
        </p:nvCxnSpPr>
        <p:spPr>
          <a:xfrm>
            <a:off x="10086704" y="2315724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0FE963C0-19C8-CC05-7F73-A4C0ABF1BD3B}"/>
              </a:ext>
            </a:extLst>
          </p:cNvPr>
          <p:cNvSpPr/>
          <p:nvPr/>
        </p:nvSpPr>
        <p:spPr>
          <a:xfrm>
            <a:off x="10704290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E09D220F-7644-11C9-789F-E9B52CBC7A75}"/>
              </a:ext>
            </a:extLst>
          </p:cNvPr>
          <p:cNvCxnSpPr>
            <a:cxnSpLocks/>
            <a:stCxn id="74" idx="2"/>
            <a:endCxn id="68" idx="6"/>
          </p:cNvCxnSpPr>
          <p:nvPr/>
        </p:nvCxnSpPr>
        <p:spPr>
          <a:xfrm flipH="1">
            <a:off x="10448473" y="3148712"/>
            <a:ext cx="2558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CB0DBC0-D372-F933-9769-41277BBB650E}"/>
              </a:ext>
            </a:extLst>
          </p:cNvPr>
          <p:cNvSpPr/>
          <p:nvPr/>
        </p:nvSpPr>
        <p:spPr>
          <a:xfrm>
            <a:off x="7004667" y="562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447DC24-C250-8A61-2DDC-C1309F1A5BC1}"/>
              </a:ext>
            </a:extLst>
          </p:cNvPr>
          <p:cNvSpPr/>
          <p:nvPr/>
        </p:nvSpPr>
        <p:spPr>
          <a:xfrm>
            <a:off x="7696230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F363C45-154F-FB8C-978E-E72E9A5D4156}"/>
              </a:ext>
            </a:extLst>
          </p:cNvPr>
          <p:cNvSpPr/>
          <p:nvPr/>
        </p:nvSpPr>
        <p:spPr>
          <a:xfrm>
            <a:off x="7387437" y="46640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A4B4BF2A-D06E-AC73-F626-88552B351782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366408" y="5808661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6244F13-F523-BB21-FECF-853FE5D98E83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7696202" y="4975673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424A562-B4F8-7801-55B2-FC82BC54C306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7313432" y="4975673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45A9E5F-88B6-6A28-4DC8-9BCF5B0D2388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7696202" y="4975673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8726C27E-DCB8-C4E1-08B4-5F8E6346FD9D}"/>
              </a:ext>
            </a:extLst>
          </p:cNvPr>
          <p:cNvSpPr/>
          <p:nvPr/>
        </p:nvSpPr>
        <p:spPr>
          <a:xfrm>
            <a:off x="8313788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257CD442-5344-EEE7-7237-BF75B622EB93}"/>
              </a:ext>
            </a:extLst>
          </p:cNvPr>
          <p:cNvSpPr/>
          <p:nvPr/>
        </p:nvSpPr>
        <p:spPr>
          <a:xfrm>
            <a:off x="6951691" y="38263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EA67D287-9B5F-B5E4-FE4E-B598D54D1D47}"/>
              </a:ext>
            </a:extLst>
          </p:cNvPr>
          <p:cNvCxnSpPr>
            <a:cxnSpLocks/>
            <a:stCxn id="100" idx="5"/>
            <a:endCxn id="83" idx="0"/>
          </p:cNvCxnSpPr>
          <p:nvPr/>
        </p:nvCxnSpPr>
        <p:spPr>
          <a:xfrm>
            <a:off x="7260456" y="4138005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Дуга 103">
            <a:extLst>
              <a:ext uri="{FF2B5EF4-FFF2-40B4-BE49-F238E27FC236}">
                <a16:creationId xmlns:a16="http://schemas.microsoft.com/office/drawing/2014/main" id="{422615BF-D8CC-877E-73D9-27DD432A9392}"/>
              </a:ext>
            </a:extLst>
          </p:cNvPr>
          <p:cNvSpPr/>
          <p:nvPr/>
        </p:nvSpPr>
        <p:spPr>
          <a:xfrm flipH="1">
            <a:off x="6640397" y="4067784"/>
            <a:ext cx="720552" cy="1799747"/>
          </a:xfrm>
          <a:prstGeom prst="arc">
            <a:avLst>
              <a:gd name="adj1" fmla="val 16390325"/>
              <a:gd name="adj2" fmla="val 54688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7A2AB5BD-A2AD-C7A7-BAF9-09C4D5A1E522}"/>
              </a:ext>
            </a:extLst>
          </p:cNvPr>
          <p:cNvSpPr/>
          <p:nvPr/>
        </p:nvSpPr>
        <p:spPr>
          <a:xfrm>
            <a:off x="9782904" y="54603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F68C054-2124-AD9C-7870-358A31D9C6E1}"/>
              </a:ext>
            </a:extLst>
          </p:cNvPr>
          <p:cNvSpPr/>
          <p:nvPr/>
        </p:nvSpPr>
        <p:spPr>
          <a:xfrm>
            <a:off x="10400490" y="59912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0D75CF5-DBB9-49D0-BBFB-CE5030409C49}"/>
              </a:ext>
            </a:extLst>
          </p:cNvPr>
          <p:cNvSpPr/>
          <p:nvPr/>
        </p:nvSpPr>
        <p:spPr>
          <a:xfrm>
            <a:off x="10085242" y="466401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C5A18781-DBF6-B2B0-63BF-1455CF2E1BA1}"/>
              </a:ext>
            </a:extLst>
          </p:cNvPr>
          <p:cNvCxnSpPr>
            <a:cxnSpLocks/>
            <a:stCxn id="118" idx="2"/>
            <a:endCxn id="117" idx="5"/>
          </p:cNvCxnSpPr>
          <p:nvPr/>
        </p:nvCxnSpPr>
        <p:spPr>
          <a:xfrm flipH="1" flipV="1">
            <a:off x="10091669" y="5772053"/>
            <a:ext cx="308821" cy="401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23A4033-5FAB-71B7-FB8D-8528F160DCD6}"/>
              </a:ext>
            </a:extLst>
          </p:cNvPr>
          <p:cNvCxnSpPr>
            <a:cxnSpLocks/>
            <a:stCxn id="119" idx="5"/>
            <a:endCxn id="118" idx="0"/>
          </p:cNvCxnSpPr>
          <p:nvPr/>
        </p:nvCxnSpPr>
        <p:spPr>
          <a:xfrm>
            <a:off x="10394007" y="4975672"/>
            <a:ext cx="187354" cy="1015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DF02654-0869-BFAB-9DAB-B41640B52A2B}"/>
              </a:ext>
            </a:extLst>
          </p:cNvPr>
          <p:cNvCxnSpPr>
            <a:cxnSpLocks/>
            <a:stCxn id="119" idx="3"/>
            <a:endCxn id="117" idx="0"/>
          </p:cNvCxnSpPr>
          <p:nvPr/>
        </p:nvCxnSpPr>
        <p:spPr>
          <a:xfrm flipH="1">
            <a:off x="9963775" y="4975672"/>
            <a:ext cx="174443" cy="4847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BDE6D11-A55B-E152-5731-AC1DB708FBC1}"/>
              </a:ext>
            </a:extLst>
          </p:cNvPr>
          <p:cNvCxnSpPr>
            <a:cxnSpLocks/>
            <a:stCxn id="119" idx="5"/>
            <a:endCxn id="124" idx="1"/>
          </p:cNvCxnSpPr>
          <p:nvPr/>
        </p:nvCxnSpPr>
        <p:spPr>
          <a:xfrm>
            <a:off x="10394007" y="4975672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55D80614-CBD2-546C-C191-D2358E8347A4}"/>
              </a:ext>
            </a:extLst>
          </p:cNvPr>
          <p:cNvSpPr/>
          <p:nvPr/>
        </p:nvSpPr>
        <p:spPr>
          <a:xfrm>
            <a:off x="11011593" y="562609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89583A6-4172-F91A-16CD-02ED2765D0B3}"/>
              </a:ext>
            </a:extLst>
          </p:cNvPr>
          <p:cNvSpPr/>
          <p:nvPr/>
        </p:nvSpPr>
        <p:spPr>
          <a:xfrm>
            <a:off x="9649496" y="38263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1198AFB3-70FC-ABB7-283B-CFD19F6C63B7}"/>
              </a:ext>
            </a:extLst>
          </p:cNvPr>
          <p:cNvCxnSpPr>
            <a:cxnSpLocks/>
            <a:stCxn id="125" idx="5"/>
            <a:endCxn id="119" idx="0"/>
          </p:cNvCxnSpPr>
          <p:nvPr/>
        </p:nvCxnSpPr>
        <p:spPr>
          <a:xfrm>
            <a:off x="9958261" y="4138004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Дуга 126">
            <a:extLst>
              <a:ext uri="{FF2B5EF4-FFF2-40B4-BE49-F238E27FC236}">
                <a16:creationId xmlns:a16="http://schemas.microsoft.com/office/drawing/2014/main" id="{26AA924C-95ED-162E-0CE7-F3C9124A3452}"/>
              </a:ext>
            </a:extLst>
          </p:cNvPr>
          <p:cNvSpPr/>
          <p:nvPr/>
        </p:nvSpPr>
        <p:spPr>
          <a:xfrm flipH="1">
            <a:off x="9365018" y="3616574"/>
            <a:ext cx="2294998" cy="2637692"/>
          </a:xfrm>
          <a:prstGeom prst="arc">
            <a:avLst>
              <a:gd name="adj1" fmla="val 18817050"/>
              <a:gd name="adj2" fmla="val 513234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05DCD5B-A420-2F04-844B-9B30CB2070DE}"/>
              </a:ext>
            </a:extLst>
          </p:cNvPr>
          <p:cNvCxnSpPr>
            <a:cxnSpLocks/>
            <a:stCxn id="124" idx="3"/>
            <a:endCxn id="118" idx="6"/>
          </p:cNvCxnSpPr>
          <p:nvPr/>
        </p:nvCxnSpPr>
        <p:spPr>
          <a:xfrm flipH="1">
            <a:off x="10762231" y="5937751"/>
            <a:ext cx="302338" cy="236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6990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1704</TotalTime>
  <Words>109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General slides</vt:lpstr>
      <vt:lpstr>General slides</vt:lpstr>
      <vt:lpstr>Презентация PowerPoint</vt:lpstr>
      <vt:lpstr>Multiplex vs Multilayer Networks</vt:lpstr>
      <vt:lpstr>AP Identification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480</cp:revision>
  <cp:lastPrinted>2023-04-23T20:28:46Z</cp:lastPrinted>
  <dcterms:modified xsi:type="dcterms:W3CDTF">2023-08-30T17:40:41Z</dcterms:modified>
</cp:coreProperties>
</file>