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>
  <p:cSld name="2_Cover+partners">
    <p:bg>
      <p:bgPr>
        <a:solidFill>
          <a:srgbClr val="AAC50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">
  <p:cSld name="1_Speak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rgbClr val="AAC5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>
  <p:cSld name="1_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>
  <p:cSld name="1_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>
  <p:cSld name="1_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>
  <p:cSld name="3_Cover+partners">
    <p:bg>
      <p:bgPr>
        <a:solidFill>
          <a:srgbClr val="AAC50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2949" y="359685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M</a:t>
            </a:r>
            <a:r>
              <a:rPr lang="en-US" i="1" dirty="0" smtClean="0"/>
              <a:t>Sc </a:t>
            </a:r>
            <a:r>
              <a:rPr lang="en-US" i="1" dirty="0"/>
              <a:t>P</a:t>
            </a:r>
            <a:r>
              <a:rPr lang="en-US" i="1" dirty="0" smtClean="0"/>
              <a:t>rogram</a:t>
            </a:r>
            <a:endParaRPr lang="ru-RU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15961" y="1872236"/>
            <a:ext cx="3578469" cy="9965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smtClean="0"/>
              <a:t>Thesis Title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95967" y="352840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/>
            <a:r>
              <a:rPr lang="en-US" sz="2000" b="0" dirty="0" smtClean="0"/>
              <a:t>Student: </a:t>
            </a:r>
            <a:r>
              <a:rPr lang="en-US" sz="2000" b="0" i="1" dirty="0" smtClean="0"/>
              <a:t>Name Surname</a:t>
            </a:r>
          </a:p>
          <a:p>
            <a:pPr algn="r"/>
            <a:r>
              <a:rPr lang="en-US" sz="2000" b="0" dirty="0" smtClean="0"/>
              <a:t>Research Advisor: </a:t>
            </a:r>
            <a:r>
              <a:rPr lang="en-US" sz="2000" b="0" i="1" dirty="0" smtClean="0"/>
              <a:t>Name Surname</a:t>
            </a:r>
          </a:p>
          <a:p>
            <a:pPr algn="r"/>
            <a:r>
              <a:rPr lang="en-US" sz="2000" b="0" i="1" dirty="0" smtClean="0"/>
              <a:t>Co-Advisor (if any): Name Surname </a:t>
            </a:r>
            <a:endParaRPr lang="en-US" sz="2000" b="0" dirty="0" smtClean="0"/>
          </a:p>
          <a:p>
            <a:pPr indent="-457200">
              <a:buFontTx/>
              <a:buChar char="-"/>
            </a:pPr>
            <a:endParaRPr lang="en-US" dirty="0" smtClean="0"/>
          </a:p>
          <a:p>
            <a:pPr indent="-457200">
              <a:buFontTx/>
              <a:buChar char="-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204795" y="5938164"/>
            <a:ext cx="6400800" cy="340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3200" b="0" kern="1200">
                <a:solidFill>
                  <a:srgbClr val="595959"/>
                </a:solidFill>
                <a:latin typeface="Arial Unicode MS"/>
                <a:ea typeface="+mn-ea"/>
                <a:cs typeface="Arial Unicode MS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Month, Year</a:t>
            </a:r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6E2E44C-2A57-4792-AF8D-B0EEFF787FAE}"/>
              </a:ext>
            </a:extLst>
          </p:cNvPr>
          <p:cNvSpPr txBox="1">
            <a:spLocks/>
          </p:cNvSpPr>
          <p:nvPr/>
        </p:nvSpPr>
        <p:spPr>
          <a:xfrm>
            <a:off x="10300608" y="6278196"/>
            <a:ext cx="1891392" cy="34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4572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</a:rPr>
              <a:t>Slides should be numbered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2034" y="1097927"/>
            <a:ext cx="8295023" cy="5486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smtClean="0"/>
              <a:t>Acknowledgements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625" y="2408352"/>
            <a:ext cx="8295023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just"/>
            <a:r>
              <a:rPr lang="en-US" sz="2800" b="0" dirty="0" smtClean="0"/>
              <a:t>List of colleagues who considerably contributed in the research.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20136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44060" y="781403"/>
            <a:ext cx="10577147" cy="137271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smtClean="0"/>
              <a:t>General problem / Introduction / </a:t>
            </a:r>
          </a:p>
          <a:p>
            <a:r>
              <a:rPr lang="en-US" sz="4000" dirty="0" smtClean="0"/>
              <a:t>Background </a:t>
            </a:r>
            <a:endParaRPr lang="ru-RU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3287" y="2863655"/>
            <a:ext cx="8295023" cy="28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/>
            <a:r>
              <a:rPr lang="en-US" sz="2800" b="0" dirty="0" smtClean="0"/>
              <a:t>General area, background, context, gaps in the current knowledge</a:t>
            </a:r>
            <a:endParaRPr lang="ru-RU" sz="2800" b="0" dirty="0"/>
          </a:p>
        </p:txBody>
      </p:sp>
    </p:spTree>
    <p:extLst>
      <p:ext uri="{BB962C8B-B14F-4D97-AF65-F5344CB8AC3E}">
        <p14:creationId xmlns:p14="http://schemas.microsoft.com/office/powerpoint/2010/main" val="98760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3241" y="702273"/>
            <a:ext cx="8295023" cy="5486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smtClean="0"/>
              <a:t>Aim and objectives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4494" y="1915983"/>
            <a:ext cx="10826037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/>
            <a:r>
              <a:rPr lang="en-US" sz="2800" b="0" dirty="0" smtClean="0"/>
              <a:t>The aim of the work, i.e. the overall purpose of the study. It is what you hope to achieve in the project; should be clearly and concisely defined.</a:t>
            </a:r>
          </a:p>
          <a:p>
            <a:pPr algn="just"/>
            <a:endParaRPr lang="en-US" sz="2800" b="0" dirty="0" smtClean="0"/>
          </a:p>
          <a:p>
            <a:pPr indent="0"/>
            <a:r>
              <a:rPr lang="en-US" sz="2800" b="0" dirty="0" smtClean="0"/>
              <a:t>Objectives are the specific or concrete goals. They are steps or tasks that needed to be taken in order to reach the final aim of the project.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2734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2564" y="1150681"/>
            <a:ext cx="8295023" cy="5486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smtClean="0"/>
              <a:t>Methods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4494" y="2444262"/>
            <a:ext cx="10298498" cy="305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just"/>
            <a:r>
              <a:rPr lang="en-US" sz="2800" b="0" dirty="0" smtClean="0"/>
              <a:t>List the methods you’ve used – without much technical detail, but all of them (to show your proficiency)</a:t>
            </a:r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926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7879" y="1115511"/>
            <a:ext cx="8295023" cy="5486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smtClean="0"/>
              <a:t>R</a:t>
            </a:r>
            <a:r>
              <a:rPr lang="ru-RU" sz="4000" dirty="0" err="1" smtClean="0"/>
              <a:t>esults</a:t>
            </a:r>
            <a:r>
              <a:rPr lang="ru-RU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09471" y="2153375"/>
            <a:ext cx="8295023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just"/>
            <a:r>
              <a:rPr lang="en-US" sz="2800" b="0" dirty="0" smtClean="0"/>
              <a:t>Primary and processed results of research in the form of graphs, tables, pictures, and charts.</a:t>
            </a:r>
          </a:p>
          <a:p>
            <a:pPr algn="just"/>
            <a:endParaRPr lang="en-US" i="1" dirty="0" smtClean="0"/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615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18047" y="1141889"/>
            <a:ext cx="8822131" cy="5486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smtClean="0"/>
              <a:t>Discussion of results - 1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18047" y="2487483"/>
            <a:ext cx="8295023" cy="400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/>
            <a:r>
              <a:rPr lang="en-US" sz="2800" b="0" dirty="0" smtClean="0"/>
              <a:t>Comparative critical analysis: what you have deduced from the findings and how these results relate to previous research or other studies.</a:t>
            </a:r>
          </a:p>
          <a:p>
            <a:pPr marL="0" indent="0" algn="just"/>
            <a:endParaRPr lang="en-US" sz="2800" b="0" dirty="0" smtClean="0"/>
          </a:p>
          <a:p>
            <a:pPr marL="0" indent="0" algn="just"/>
            <a:r>
              <a:rPr lang="en-US" sz="2800" b="0" dirty="0" smtClean="0"/>
              <a:t>Focus on your personal contribution.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88080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0826" y="1133096"/>
            <a:ext cx="8295023" cy="5486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smtClean="0"/>
              <a:t>Discussion of results - 2</a:t>
            </a:r>
            <a:endParaRPr lang="en-US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626" y="2412244"/>
            <a:ext cx="8295023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/>
            <a:r>
              <a:rPr lang="en-US" sz="2800" b="0" dirty="0" smtClean="0"/>
              <a:t>Problems/ difficulties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26395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5465" y="1053965"/>
            <a:ext cx="8295023" cy="5486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 smtClean="0"/>
              <a:t>Plans</a:t>
            </a:r>
            <a:endParaRPr lang="ru-RU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35848" y="2250091"/>
            <a:ext cx="8295023" cy="357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/>
            <a:r>
              <a:rPr lang="en-US" sz="2800" b="0" dirty="0" smtClean="0"/>
              <a:t>What you plan to accomplish to complete the thesis research</a:t>
            </a:r>
            <a:endParaRPr lang="ru-RU" sz="2800" b="0" dirty="0"/>
          </a:p>
        </p:txBody>
      </p:sp>
    </p:spTree>
    <p:extLst>
      <p:ext uri="{BB962C8B-B14F-4D97-AF65-F5344CB8AC3E}">
        <p14:creationId xmlns:p14="http://schemas.microsoft.com/office/powerpoint/2010/main" val="260818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42517" y="966184"/>
            <a:ext cx="8727034" cy="52060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4000" dirty="0" err="1" smtClean="0"/>
              <a:t>Conclusion</a:t>
            </a:r>
            <a:r>
              <a:rPr lang="en-US" sz="4000" dirty="0" smtClean="0"/>
              <a:t>s (obtained, desired)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85016857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224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Calibri</vt:lpstr>
      <vt:lpstr>General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Daria Tokmeninova</cp:lastModifiedBy>
  <cp:revision>15</cp:revision>
  <dcterms:modified xsi:type="dcterms:W3CDTF">2019-12-06T08:33:44Z</dcterms:modified>
</cp:coreProperties>
</file>