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6325c8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6325c8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6325c84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d6325c84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6325c8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6325c8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6325c84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6325c84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6325c8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6325c8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d6325c84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d6325c84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325c84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325c84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097072" y="221525"/>
            <a:ext cx="5382300" cy="49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Project goals</a:t>
            </a:r>
            <a:endParaRPr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906232"/>
            <a:ext cx="83850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Georgia"/>
              <a:buAutoNum type="arabicPeriod"/>
            </a:pPr>
            <a:r>
              <a:rPr lang="ru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Develop a predictive model for searching for potentially suspicious passengers</a:t>
            </a:r>
            <a:b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24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Georgia"/>
              <a:buAutoNum type="arabicPeriod"/>
            </a:pPr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model should be at least as good as the security measures that were used by the company earlier and at the same time comply with new government regulations</a:t>
            </a:r>
            <a:b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24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indent="-381000">
              <a:buClr>
                <a:srgbClr val="6AA84F"/>
              </a:buClr>
              <a:buSzPts val="2400"/>
              <a:buFont typeface="Georgia"/>
              <a:buAutoNum type="arabicPeriod"/>
            </a:pPr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model should help reduce economic losses from fraud and optimize passenger screening and monitoring processes.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Main Findings (Executive Summary)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794400"/>
            <a:ext cx="8520600" cy="33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Georgia"/>
                <a:ea typeface="Georgia"/>
                <a:cs typeface="Georgia"/>
                <a:sym typeface="Georgia"/>
              </a:rPr>
              <a:t>Analysis of airline and passenger data has revealed several suspicious travel patterns that may pose a potential security threat. Combining data from various sources (booking sites, frequent flyer forums and ticket agencies) made it possible to identify: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ru" b="1" dirty="0"/>
              <a:t>the presence of non-individual or forged documents guarantees a risk and does not comply with the law and airline regulations	</a:t>
            </a:r>
            <a:br>
              <a:rPr lang="ru" b="1" dirty="0"/>
            </a:br>
            <a:r>
              <a:rPr lang="ru" b="1" dirty="0"/>
              <a:t>	</a:t>
            </a:r>
            <a:endParaRPr b="1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ru" b="1" dirty="0"/>
              <a:t>Checking for duplicate names and PNR help to track down offenders</a:t>
            </a:r>
            <a:br>
              <a:rPr lang="ru" b="1" dirty="0"/>
            </a:br>
            <a:r>
              <a:rPr lang="ru" b="1" dirty="0"/>
              <a:t>	- The PNR is unique and should not be repeated.</a:t>
            </a:r>
            <a:br>
              <a:rPr lang="ru" b="1" dirty="0"/>
            </a:br>
            <a:endParaRPr b="1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ru" b="1" dirty="0"/>
              <a:t>This project provides guaranteed availability of the system. The model can run in </a:t>
            </a:r>
            <a:r>
              <a:rPr lang="en-US" b="1" dirty="0"/>
              <a:t>~10 </a:t>
            </a:r>
            <a:r>
              <a:rPr lang="ru" b="1" dirty="0"/>
              <a:t>minutes after receiving the data</a:t>
            </a:r>
            <a:endParaRPr b="1" dirty="0"/>
          </a:p>
        </p:txBody>
      </p:sp>
      <p:sp>
        <p:nvSpPr>
          <p:cNvPr id="62" name="Google Shape;62;p14"/>
          <p:cNvSpPr/>
          <p:nvPr/>
        </p:nvSpPr>
        <p:spPr>
          <a:xfrm>
            <a:off x="364650" y="790025"/>
            <a:ext cx="8414700" cy="942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Conducting premature inspections from various sources will help identify suspicious passengers and risks (loss of the aircraft - $150-200M, compensation for injured passengers - $50M, etc.)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Approach (for Sponsors)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87300"/>
            <a:ext cx="8520600" cy="3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Analyze data from various sources such as airline booking sites, frequent flyer forums, and ticket agencies to identify suspicious passengers.</a:t>
            </a:r>
            <a:br>
              <a:rPr lang="ru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Combining the data made it possible to create a complete picture of routes and passenger behavior. Duplicate entries and incorrect data have been eliminated.</a:t>
            </a:r>
            <a:br>
              <a:rPr lang="ru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A model has been developed to identify suspicious passengers, which analyzes inconsistencies, unique information and missing important data.</a:t>
            </a:r>
            <a:br>
              <a:rPr lang="ru">
                <a:latin typeface="Georgia"/>
                <a:ea typeface="Georgia"/>
                <a:cs typeface="Georgia"/>
                <a:sym typeface="Georgia"/>
              </a:rPr>
            </a:br>
            <a:r>
              <a:rPr lang="ru">
                <a:latin typeface="Georgia"/>
                <a:ea typeface="Georgia"/>
                <a:cs typeface="Georgia"/>
                <a:sym typeface="Georgia"/>
              </a:rPr>
              <a:t>	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The results of the analysis make it possible to improve the safety of the airline, preventing possible incidents.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6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Approach (for Analysts)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811375"/>
            <a:ext cx="8520600" cy="4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 sz="6000">
                <a:latin typeface="Georgia"/>
                <a:ea typeface="Georgia"/>
                <a:cs typeface="Georgia"/>
                <a:sym typeface="Georgia"/>
              </a:rPr>
              <a:t>Data was collected and combined from various sources: airline booking sites, frequent flyer forums and ticketing agencies. Data was cleaned to remove duplicates, errors and incorrect values.</a:t>
            </a:r>
            <a:br>
              <a:rPr lang="ru" sz="6000">
                <a:latin typeface="Georgia"/>
                <a:ea typeface="Georgia"/>
                <a:cs typeface="Georgia"/>
                <a:sym typeface="Georgia"/>
              </a:rPr>
            </a:b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 sz="6000">
                <a:latin typeface="Georgia"/>
                <a:ea typeface="Georgia"/>
                <a:cs typeface="Georgia"/>
                <a:sym typeface="Georgia"/>
              </a:rPr>
              <a:t>Data processing methods were used, including merging data by unique passenger and flight identifiers, as well as removing missing and incorrect values.</a:t>
            </a:r>
            <a:br>
              <a:rPr lang="ru" sz="6000">
                <a:latin typeface="Georgia"/>
                <a:ea typeface="Georgia"/>
                <a:cs typeface="Georgia"/>
                <a:sym typeface="Georgia"/>
              </a:rPr>
            </a:b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 sz="6000">
                <a:latin typeface="Georgia"/>
                <a:ea typeface="Georgia"/>
                <a:cs typeface="Georgia"/>
                <a:sym typeface="Georgia"/>
              </a:rPr>
              <a:t>The model can identify anomalies in passenger behavior	</a:t>
            </a:r>
            <a:br>
              <a:rPr lang="ru" sz="6000">
                <a:latin typeface="Georgia"/>
                <a:ea typeface="Georgia"/>
                <a:cs typeface="Georgia"/>
                <a:sym typeface="Georgia"/>
              </a:rPr>
            </a:br>
            <a:r>
              <a:rPr lang="ru" sz="6000">
                <a:latin typeface="Georgia"/>
                <a:ea typeface="Georgia"/>
                <a:cs typeface="Georgia"/>
                <a:sym typeface="Georgia"/>
              </a:rPr>
              <a:t>	- The model was tested on the collected data, showing a high accuracy in identifying</a:t>
            </a:r>
            <a:br>
              <a:rPr lang="ru" sz="6000">
                <a:latin typeface="Georgia"/>
                <a:ea typeface="Georgia"/>
                <a:cs typeface="Georgia"/>
                <a:sym typeface="Georgia"/>
              </a:rPr>
            </a:br>
            <a:r>
              <a:rPr lang="ru" sz="6000">
                <a:latin typeface="Georgia"/>
                <a:ea typeface="Georgia"/>
                <a:cs typeface="Georgia"/>
                <a:sym typeface="Georgia"/>
              </a:rPr>
              <a:t>             suspicious passenger behavior patterns.           </a:t>
            </a:r>
            <a:br>
              <a:rPr lang="ru" sz="6000">
                <a:latin typeface="Georgia"/>
                <a:ea typeface="Georgia"/>
                <a:cs typeface="Georgia"/>
                <a:sym typeface="Georgia"/>
              </a:rPr>
            </a:br>
            <a:r>
              <a:rPr lang="ru" sz="6000">
                <a:latin typeface="Georgia"/>
                <a:ea typeface="Georgia"/>
                <a:cs typeface="Georgia"/>
                <a:sym typeface="Georgia"/>
              </a:rPr>
              <a:t>	  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 sz="6000">
                <a:latin typeface="Georgia"/>
                <a:ea typeface="Georgia"/>
                <a:cs typeface="Georgia"/>
                <a:sym typeface="Georgia"/>
              </a:rPr>
              <a:t>Implementation of the model through SQL code allows for quick evaluation of new data and integration with existing airline systems for continuous passenger monitoring.</a:t>
            </a:r>
            <a:br>
              <a:rPr lang="ru" sz="6000"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4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Model Description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883825"/>
            <a:ext cx="8520600" cy="4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❖"/>
            </a:pP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Overview of Basic Methodology: predict which passengers pose a threat and identify suspicious passengers based on their actions, behavior and information</a:t>
            </a:r>
            <a:b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❖"/>
            </a:pP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Model: Unified Data Processing Model</a:t>
            </a:r>
            <a:b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❖"/>
            </a:pP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Dependent variable: DataFrame or tab-separated values, of malicious passenger / harmless passenger</a:t>
            </a:r>
            <a:b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❖"/>
            </a:pP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Scope: </a:t>
            </a:r>
            <a:b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- 443 272 people who have used air transportation services, based of</a:t>
            </a:r>
            <a:b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different sources within a 365 day period after 1/1/2017</a:t>
            </a:r>
            <a:b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- 130.000 flights by skyteam within a 365 day period after 1/1/2017</a:t>
            </a:r>
            <a:b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❖"/>
            </a:pPr>
            <a:r>
              <a:rPr lang="ru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model developed has predictive power at least as good as the Yoyoflot security and monitoring system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5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Key Points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65" y="1098936"/>
            <a:ext cx="6162735" cy="381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0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Model Details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779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Georgia"/>
                <a:ea typeface="Georgia"/>
                <a:cs typeface="Georgia"/>
                <a:sym typeface="Georgia"/>
              </a:rPr>
              <a:t>Many of the files have non-repeating variables to process. Therefore, instead of using one common format, it was decided to use different models (internal device) for groups of files</a:t>
            </a:r>
            <a:br>
              <a:rPr lang="ru" sz="1600">
                <a:latin typeface="Georgia"/>
                <a:ea typeface="Georgia"/>
                <a:cs typeface="Georgia"/>
                <a:sym typeface="Georgia"/>
              </a:rPr>
            </a:br>
            <a:br>
              <a:rPr lang="ru" sz="1600">
                <a:latin typeface="Georgia"/>
                <a:ea typeface="Georgia"/>
                <a:cs typeface="Georgia"/>
                <a:sym typeface="Georgia"/>
              </a:rPr>
            </a:b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50" y="1597900"/>
            <a:ext cx="6748450" cy="35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3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Recommendations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45900"/>
            <a:ext cx="8520600" cy="4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Supplement recommendations with insights on model improvements and deployment in a production environment.</a:t>
            </a:r>
            <a:br>
              <a:rPr lang="ru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Implement the model as a pilot to assess accuracy and performance on real data. Use pilot testing results to fine-tune the model and enhance its effectiveness.</a:t>
            </a:r>
            <a:br>
              <a:rPr lang="ru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Run the model regularly to monitor new passengers, such as on a daily or weekly basis, to proactively identify suspicious individuals.</a:t>
            </a:r>
            <a:br>
              <a:rPr lang="ru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Integrating the model into the database will allow quick processing of large datasets and detection of suspicious activities within minutes.</a:t>
            </a:r>
            <a:br>
              <a:rPr lang="ru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Preventing potential incidents can save the company millions of dollars in avoided consequences for both the airline and its passengers.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696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Georgia</vt:lpstr>
      <vt:lpstr>Simple Light</vt:lpstr>
      <vt:lpstr>Project goals</vt:lpstr>
      <vt:lpstr>Main Findings (Executive Summary)</vt:lpstr>
      <vt:lpstr>Approach (for Sponsors)</vt:lpstr>
      <vt:lpstr>Approach (for Analysts)</vt:lpstr>
      <vt:lpstr>Model Description</vt:lpstr>
      <vt:lpstr>Key Points</vt:lpstr>
      <vt:lpstr>Model Details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Артём Волков</cp:lastModifiedBy>
  <cp:revision>3</cp:revision>
  <dcterms:modified xsi:type="dcterms:W3CDTF">2024-10-23T08:11:38Z</dcterms:modified>
</cp:coreProperties>
</file>