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67" r:id="rId3"/>
    <p:sldId id="268" r:id="rId4"/>
    <p:sldId id="259" r:id="rId5"/>
    <p:sldId id="261" r:id="rId6"/>
    <p:sldId id="263" r:id="rId7"/>
    <p:sldId id="265" r:id="rId8"/>
    <p:sldId id="273" r:id="rId9"/>
    <p:sldId id="269" r:id="rId10"/>
    <p:sldId id="270" r:id="rId11"/>
    <p:sldId id="271" r:id="rId12"/>
    <p:sldId id="280" r:id="rId13"/>
    <p:sldId id="274" r:id="rId14"/>
    <p:sldId id="281" r:id="rId15"/>
    <p:sldId id="275" r:id="rId16"/>
    <p:sldId id="276" r:id="rId17"/>
    <p:sldId id="277" r:id="rId18"/>
    <p:sldId id="278" r:id="rId19"/>
    <p:sldId id="279" r:id="rId20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5" autoAdjust="0"/>
    <p:restoredTop sz="59346" autoAdjust="0"/>
  </p:normalViewPr>
  <p:slideViewPr>
    <p:cSldViewPr>
      <p:cViewPr varScale="1">
        <p:scale>
          <a:sx n="39" d="100"/>
          <a:sy n="39" d="100"/>
        </p:scale>
        <p:origin x="-1312" y="-6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32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Прежде всего, была важна универсальность. Поэтому, программу можно использовать не только с человекоподобными моделями роботов, но и с паукообразными.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постарался</a:t>
            </a:r>
            <a:r>
              <a:rPr lang="ru-RU" baseline="0" dirty="0" smtClean="0"/>
              <a:t> создать интуитивно понятный интерфейс. Большинство кнопок максимально информативны. Элементы управления сгруппированы в строки и столбцы. </a:t>
            </a:r>
            <a:endParaRPr lang="ru-RU" dirty="0" smtClean="0"/>
          </a:p>
          <a:p>
            <a:r>
              <a:rPr lang="ru-RU" dirty="0" smtClean="0"/>
              <a:t>Поля</a:t>
            </a:r>
            <a:r>
              <a:rPr lang="ru-RU" baseline="0" dirty="0" smtClean="0"/>
              <a:t> с числовыми значениями выполняют важную информативную роль, показывая положение сервоприводов в числовом представлении. Поэтому они расположены по центру.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Для упрощения использования и легкости восприятия, в правой верхней части, расположены так называемые </a:t>
            </a:r>
            <a:r>
              <a:rPr lang="ru-RU" baseline="0" dirty="0" err="1" smtClean="0"/>
              <a:t>слайдеры</a:t>
            </a:r>
            <a:r>
              <a:rPr lang="ru-RU" baseline="0" dirty="0" smtClean="0"/>
              <a:t>, они позволяют управлять движениями робота в реальном времени. </a:t>
            </a:r>
          </a:p>
          <a:p>
            <a:r>
              <a:rPr lang="ru-RU" baseline="0" dirty="0" smtClean="0"/>
              <a:t>Ниже, слева, расположена область сохранённых положений робота. В табличном виде представлены положения сервоприводов – это и есть те самые шаги робота. Это набор правильных движений. Их можно прокрутить, посмотреть, поменять местами. Их можно построчно экспортировать в </a:t>
            </a:r>
            <a:r>
              <a:rPr lang="en-US" baseline="0" dirty="0" smtClean="0"/>
              <a:t>.txt</a:t>
            </a:r>
            <a:r>
              <a:rPr lang="ru-RU" baseline="0" dirty="0" smtClean="0"/>
              <a:t> файл. </a:t>
            </a:r>
          </a:p>
          <a:p>
            <a:r>
              <a:rPr lang="ru-RU" baseline="0" dirty="0" smtClean="0"/>
              <a:t>В левой верхней части расположены текстовые поля для именования конкретного сустава. Благодаря этому легко понять, какой сустав мы настраиваем в данный момент.</a:t>
            </a:r>
          </a:p>
          <a:p>
            <a:r>
              <a:rPr lang="ru-RU" baseline="0" dirty="0" smtClean="0"/>
              <a:t>Рядом находятся кнопки, задающие границы подвижности сустава. Например, ход сервопривода гораздо больше, чем угол сгибания колена. Человек не может согнуть колено в обратную сторону.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="" xmlns:a16="http://schemas.microsoft.com/office/drawing/2014/main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="" xmlns:a16="http://schemas.microsoft.com/office/drawing/2014/main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="" xmlns:a16="http://schemas.microsoft.com/office/drawing/2014/main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98" y="1165722"/>
            <a:ext cx="50405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Варианты с 6 и 8 сервоприводами являются наиболее часто используемыми для человекоподобных роботов.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Универсальность программы позволяет использовать до 20 сервоприводов, управляя многоногим роботом типа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паук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1125538"/>
            <a:ext cx="5040560" cy="538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0773" cy="527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9072" cy="52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1269554"/>
            <a:ext cx="10971372" cy="5328592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HelveticaNeueCyr Medium" pitchFamily="34" charset="-122"/>
                <a:cs typeface="Times New Roman" pitchFamily="18" charset="0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2.0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Структурная схема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последовательности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компонентов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Конечный слайд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курсовой 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используя программу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интуитивным,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наглядным интерфейсом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содержащими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490</Words>
  <Application>Microsoft Office PowerPoint</Application>
  <PresentationFormat>Произвольный</PresentationFormat>
  <Paragraphs>89</Paragraphs>
  <Slides>19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</vt:lpstr>
      <vt:lpstr>Диаграмма последовательности</vt:lpstr>
      <vt:lpstr>Диаграмма компонентов</vt:lpstr>
      <vt:lpstr>Результаты проделанной работы</vt:lpstr>
      <vt:lpstr>Слайд 14</vt:lpstr>
      <vt:lpstr>Слайд 15</vt:lpstr>
      <vt:lpstr>Слайд 16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95</cp:revision>
  <dcterms:created xsi:type="dcterms:W3CDTF">2023-03-21T20:50:20Z</dcterms:created>
  <dcterms:modified xsi:type="dcterms:W3CDTF">2023-05-31T06:06:31Z</dcterms:modified>
</cp:coreProperties>
</file>