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9" r:id="rId6"/>
    <p:sldId id="261" r:id="rId7"/>
    <p:sldId id="263" r:id="rId8"/>
    <p:sldId id="265" r:id="rId9"/>
    <p:sldId id="269" r:id="rId10"/>
    <p:sldId id="270" r:id="rId11"/>
    <p:sldId id="271" r:id="rId1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56" y="-36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 человекоподобным роботом на платформе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Волков А. 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 Ермолин К.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1 УЧЕБА\1 Диплом\Схемы\Диаграмма деятельности.drawio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150" y="0"/>
            <a:ext cx="1728192" cy="668791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02718" y="2781722"/>
            <a:ext cx="35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деятельности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14" y="1528644"/>
            <a:ext cx="10873208" cy="41528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34966" y="477466"/>
            <a:ext cx="437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последовательности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="" xmlns:a16="http://schemas.microsoft.com/office/drawing/2014/main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="" xmlns:a16="http://schemas.microsoft.com/office/drawing/2014/main" id="{B0971291-6D9C-47F2-A6FD-1EC86B60B829}"/>
              </a:ext>
            </a:extLst>
          </p:cNvPr>
          <p:cNvSpPr/>
          <p:nvPr/>
        </p:nvSpPr>
        <p:spPr>
          <a:xfrm>
            <a:off x="9116625" y="4320309"/>
            <a:ext cx="2916655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="" xmlns:a16="http://schemas.microsoft.com/office/drawing/2014/main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97388F1-E166-4356-A640-1AC1F39D2843}"/>
              </a:ext>
            </a:extLst>
          </p:cNvPr>
          <p:cNvSpPr txBox="1"/>
          <p:nvPr/>
        </p:nvSpPr>
        <p:spPr>
          <a:xfrm>
            <a:off x="11797553" y="6395336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курсовой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не используя сложных математических расчетов и знаний обратной кинематики.</a:t>
            </a:r>
          </a:p>
          <a:p>
            <a:pPr marL="0" indent="0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D43A6A-B3C6-44F5-BA7C-59ACB27CC921}"/>
              </a:ext>
            </a:extLst>
          </p:cNvPr>
          <p:cNvSpPr txBox="1"/>
          <p:nvPr/>
        </p:nvSpPr>
        <p:spPr>
          <a:xfrm>
            <a:off x="11797553" y="6354197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Провести обзор существующих программных средств для настройки положения робота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Разработка модуля работы с роботом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Разработка модуля работы с текстовыми файлами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Тестирование программы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6CE946-A6A4-4284-906A-D8EF7551170E}"/>
              </a:ext>
            </a:extLst>
          </p:cNvPr>
          <p:cNvSpPr txBox="1"/>
          <p:nvPr/>
        </p:nvSpPr>
        <p:spPr>
          <a:xfrm>
            <a:off x="11797553" y="6354197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8742" y="549474"/>
            <a:ext cx="83130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pic>
        <p:nvPicPr>
          <p:cNvPr id="1028" name="Picture 4" descr="C:\1 УЧЕБА\1 Диплом\Схемы\Диаграмма вариантов использования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566" y="1917626"/>
            <a:ext cx="5328592" cy="445904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2598" y="1413570"/>
            <a:ext cx="505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C:\1 УЧЕБА\1 Диплом\Схемы\структурная-схем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190" y="2709714"/>
            <a:ext cx="5976664" cy="319065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103318" y="1413570"/>
            <a:ext cx="2675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Структурная схема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144</Words>
  <Application>Microsoft Office PowerPoint</Application>
  <PresentationFormat>Произвольный</PresentationFormat>
  <Paragraphs>31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программного комплекса для управления человекоподобным роботом на платформе Arduino. 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15</cp:revision>
  <dcterms:created xsi:type="dcterms:W3CDTF">2023-03-21T20:50:20Z</dcterms:created>
  <dcterms:modified xsi:type="dcterms:W3CDTF">2023-03-29T13:33:29Z</dcterms:modified>
</cp:coreProperties>
</file>