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6" r:id="rId2"/>
    <p:sldId id="267" r:id="rId3"/>
    <p:sldId id="268" r:id="rId4"/>
    <p:sldId id="259" r:id="rId5"/>
    <p:sldId id="261" r:id="rId6"/>
    <p:sldId id="263" r:id="rId7"/>
    <p:sldId id="265" r:id="rId8"/>
    <p:sldId id="273" r:id="rId9"/>
    <p:sldId id="269" r:id="rId10"/>
    <p:sldId id="270" r:id="rId11"/>
    <p:sldId id="271" r:id="rId12"/>
    <p:sldId id="280" r:id="rId13"/>
    <p:sldId id="274" r:id="rId14"/>
    <p:sldId id="275" r:id="rId15"/>
    <p:sldId id="276" r:id="rId16"/>
    <p:sldId id="277" r:id="rId17"/>
    <p:sldId id="278" r:id="rId18"/>
    <p:sldId id="279" r:id="rId19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5" autoAdjust="0"/>
    <p:restoredTop sz="86405" autoAdjust="0"/>
  </p:normalViewPr>
  <p:slideViewPr>
    <p:cSldViewPr>
      <p:cViewPr varScale="1">
        <p:scale>
          <a:sx n="58" d="100"/>
          <a:sy n="58" d="100"/>
        </p:scale>
        <p:origin x="-428" y="-6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40" y="32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="" xmlns:a16="http://schemas.microsoft.com/office/drawing/2014/main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="" xmlns:a16="http://schemas.microsoft.com/office/drawing/2014/main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="" xmlns:a16="http://schemas.microsoft.com/office/drawing/2014/main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10971372" cy="5760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971372" cy="85083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198" y="1341562"/>
            <a:ext cx="5231309" cy="52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2598" y="1413570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464" y="981522"/>
            <a:ext cx="9972640" cy="544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 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1269554"/>
            <a:ext cx="10971372" cy="5328592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HelveticaNeueCyr Medium" pitchFamily="34" charset="-122"/>
                <a:cs typeface="Times New Roman" pitchFamily="18" charset="0"/>
              </a:rPr>
              <a:t>Цель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Задачи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</a:p>
          <a:p>
            <a:pPr marL="914400" indent="-914400" algn="just">
              <a:buFont typeface="+mj-lt"/>
              <a:buAutoNum type="arabicPeriod" startAt="2"/>
              <a:tabLst>
                <a:tab pos="719455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2.0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smtClean="0">
                <a:latin typeface="Times New Roman" pitchFamily="18" charset="0"/>
                <a:cs typeface="Times New Roman" pitchFamily="18" charset="0"/>
              </a:rPr>
              <a:t>Диаграмма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вариантов использования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Структурная схема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деятельности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последовательности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компонентов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курсовой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не используя сложных математических расчетов и знаний обратной кинематики.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хранящими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284</Words>
  <Application>Microsoft Office PowerPoint</Application>
  <PresentationFormat>Произвольный</PresentationFormat>
  <Paragraphs>74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</vt:lpstr>
      <vt:lpstr>Диаграмма деятельности</vt:lpstr>
      <vt:lpstr>Диаграмма последовательности</vt:lpstr>
      <vt:lpstr>Диаграмма компонентов</vt:lpstr>
      <vt:lpstr>Результаты проделанной работы</vt:lpstr>
      <vt:lpstr>Слайд 14</vt:lpstr>
      <vt:lpstr>Слайд 15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71</cp:revision>
  <dcterms:created xsi:type="dcterms:W3CDTF">2023-03-21T20:50:20Z</dcterms:created>
  <dcterms:modified xsi:type="dcterms:W3CDTF">2023-05-15T16:12:28Z</dcterms:modified>
</cp:coreProperties>
</file>