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67" r:id="rId3"/>
    <p:sldId id="268" r:id="rId4"/>
    <p:sldId id="259" r:id="rId5"/>
    <p:sldId id="261" r:id="rId6"/>
    <p:sldId id="263" r:id="rId7"/>
    <p:sldId id="265" r:id="rId8"/>
    <p:sldId id="273" r:id="rId9"/>
    <p:sldId id="269" r:id="rId10"/>
    <p:sldId id="270" r:id="rId11"/>
    <p:sldId id="271" r:id="rId12"/>
    <p:sldId id="280" r:id="rId13"/>
    <p:sldId id="274" r:id="rId14"/>
    <p:sldId id="281" r:id="rId15"/>
    <p:sldId id="275" r:id="rId16"/>
    <p:sldId id="276" r:id="rId17"/>
    <p:sldId id="277" r:id="rId18"/>
    <p:sldId id="278" r:id="rId19"/>
    <p:sldId id="279" r:id="rId20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5" autoAdjust="0"/>
    <p:restoredTop sz="84837" autoAdjust="0"/>
  </p:normalViewPr>
  <p:slideViewPr>
    <p:cSldViewPr>
      <p:cViewPr varScale="1">
        <p:scale>
          <a:sx n="57" d="100"/>
          <a:sy n="57" d="100"/>
        </p:scale>
        <p:origin x="-620" y="-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32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269554"/>
            <a:ext cx="10971372" cy="5328592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робота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Конечный слайд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с интуитивно наглядным интерфейсом.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489</Words>
  <Application>Microsoft Office PowerPoint</Application>
  <PresentationFormat>Произвольный</PresentationFormat>
  <Paragraphs>89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</vt:lpstr>
      <vt:lpstr>Диаграмма последовательности</vt:lpstr>
      <vt:lpstr>Диаграмма компонентов</vt:lpstr>
      <vt:lpstr>Результаты проделанной работы</vt:lpstr>
      <vt:lpstr>Слайд 14</vt:lpstr>
      <vt:lpstr>Слайд 15</vt:lpstr>
      <vt:lpstr>Слайд 16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94</cp:revision>
  <dcterms:created xsi:type="dcterms:W3CDTF">2023-03-21T20:50:20Z</dcterms:created>
  <dcterms:modified xsi:type="dcterms:W3CDTF">2023-05-30T13:56:26Z</dcterms:modified>
</cp:coreProperties>
</file>