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6" r:id="rId2"/>
    <p:sldId id="267" r:id="rId3"/>
    <p:sldId id="268" r:id="rId4"/>
    <p:sldId id="259" r:id="rId5"/>
    <p:sldId id="282" r:id="rId6"/>
    <p:sldId id="261" r:id="rId7"/>
    <p:sldId id="263" r:id="rId8"/>
    <p:sldId id="265" r:id="rId9"/>
    <p:sldId id="273" r:id="rId10"/>
    <p:sldId id="269" r:id="rId11"/>
    <p:sldId id="270" r:id="rId12"/>
    <p:sldId id="271" r:id="rId13"/>
    <p:sldId id="280" r:id="rId14"/>
    <p:sldId id="283" r:id="rId15"/>
    <p:sldId id="274" r:id="rId16"/>
    <p:sldId id="281" r:id="rId17"/>
    <p:sldId id="275" r:id="rId18"/>
    <p:sldId id="276" r:id="rId19"/>
    <p:sldId id="277" r:id="rId20"/>
    <p:sldId id="278" r:id="rId21"/>
    <p:sldId id="279" r:id="rId2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5" autoAdjust="0"/>
    <p:restoredTop sz="82876" autoAdjust="0"/>
  </p:normalViewPr>
  <p:slideViewPr>
    <p:cSldViewPr>
      <p:cViewPr varScale="1">
        <p:scale>
          <a:sx n="56" d="100"/>
          <a:sy n="56" d="100"/>
        </p:scale>
        <p:origin x="-644" y="-5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62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Прежде всего, была важна универсальность. Поэтому, программу можно использовать не только с человекоподобными моделями роботов, но и с паукообразными.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постарался</a:t>
            </a:r>
            <a:r>
              <a:rPr lang="ru-RU" baseline="0" dirty="0" smtClean="0"/>
              <a:t> создать интуитивно понятный интерфейс. Большинство кнопок максимально информативны. Элементы управления сгруппированы в строки и столбцы. </a:t>
            </a:r>
            <a:endParaRPr lang="ru-RU" dirty="0" smtClean="0"/>
          </a:p>
          <a:p>
            <a:r>
              <a:rPr lang="ru-RU" dirty="0" smtClean="0"/>
              <a:t>Поля</a:t>
            </a:r>
            <a:r>
              <a:rPr lang="ru-RU" baseline="0" dirty="0" smtClean="0"/>
              <a:t> с числовыми значениями выполняют важную информативную роль, показывая положение сервоприводов в числовом представлении. Поэтому они расположены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Для упрощения использования и легкости восприятия, в правой верхней части, расположены так называемые </a:t>
            </a:r>
            <a:r>
              <a:rPr lang="ru-RU" baseline="0" dirty="0" err="1" smtClean="0"/>
              <a:t>слайдеры</a:t>
            </a:r>
            <a:r>
              <a:rPr lang="ru-RU" baseline="0" dirty="0" smtClean="0"/>
              <a:t>, они позволяют управлять движениями робота в реальном времени. </a:t>
            </a:r>
          </a:p>
          <a:p>
            <a:r>
              <a:rPr lang="ru-RU" baseline="0" dirty="0" smtClean="0"/>
              <a:t>Ниже, слева, расположена область сохранённых положений робота. В табличном виде представлены положения сервоприводов – это и есть те самые шаги робота. Это набор правильных движений. Их можно прокрутить, посмотреть, поменять местами. Их можно построчно экспортировать в </a:t>
            </a:r>
            <a:r>
              <a:rPr lang="en-US" baseline="0" dirty="0" smtClean="0"/>
              <a:t>.txt</a:t>
            </a:r>
            <a:r>
              <a:rPr lang="ru-RU" baseline="0" dirty="0" smtClean="0"/>
              <a:t> файл. </a:t>
            </a:r>
          </a:p>
          <a:p>
            <a:r>
              <a:rPr lang="ru-RU" baseline="0" dirty="0" smtClean="0"/>
              <a:t>В левой верхней части расположены текстовые поля для именования конкретного сустава. Благодаря этому легко понять, какой сустав мы настраиваем в данный момент.</a:t>
            </a:r>
          </a:p>
          <a:p>
            <a:r>
              <a:rPr lang="ru-RU" baseline="0" dirty="0" smtClean="0"/>
              <a:t>Рядом находятся кнопки, задающие границы подвижности сустава. Например, ход сервопривода гораздо больше, чем угол сгибания колена. Человек не может согнуть колено в обратную сторону.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xmlns="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xmlns="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xmlns="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 программы </a:t>
            </a:r>
            <a:r>
              <a:rPr lang="en-US" sz="2800" kern="1200" dirty="0" err="1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RobotController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 </a:t>
            </a:r>
            <a:r>
              <a:rPr lang="ru-RU" sz="2800" dirty="0" smtClean="0">
                <a:latin typeface="Times New Roman"/>
                <a:ea typeface="+mn-ea"/>
                <a:cs typeface="Times New Roman"/>
              </a:rPr>
              <a:t>программы микроконтроллера </a:t>
            </a:r>
            <a:r>
              <a:rPr lang="en-US" sz="2800" dirty="0" err="1" smtClean="0">
                <a:latin typeface="Times New Roman"/>
                <a:ea typeface="+mn-ea"/>
                <a:cs typeface="Times New Roman"/>
              </a:rPr>
              <a:t>Arduino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050" name="Picture 2" descr="C:\1 УЧЕБА\1-Diplom\Схемы\Диаграмма деятельности ардуино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8" y="909514"/>
            <a:ext cx="9918700" cy="5581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8" y="1165722"/>
            <a:ext cx="50405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Варианты с 6 и 8 сервоприводами являются наиболее часто используемыми для человекоподобных роботов.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Универсальность программы позволяет использовать до 20 сервоприводов, управляя многоногим роботом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паук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1125538"/>
            <a:ext cx="5040560" cy="53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0773" cy="52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9072" cy="52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курсовой 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используя программу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с интуитивным,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наглядным интерфейсом.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41878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765498"/>
            <a:ext cx="10971372" cy="5832648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ea typeface="HelveticaNeueCyr Medium" pitchFamily="34" charset="-122"/>
                <a:cs typeface="Times New Roman" pitchFamily="18" charset="0"/>
                <a:hlinkClick r:id="rId2" action="ppaction://hlinksldjump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Задачи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Анализ предметной области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Сравнение систем-аналогов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2.0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Диаграмма вариантов использования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Структурная схема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Диаграмма деятельности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Диаграмма последовательности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Диаграмма компонентов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/>
                <a:cs typeface="Times New Roman"/>
                <a:hlinkClick r:id="rId14" action="ppaction://hlinksldjump"/>
              </a:rPr>
              <a:t>Диаграмма деятельности программы микроконтроллера </a:t>
            </a:r>
            <a:r>
              <a:rPr lang="en-US" sz="1600" dirty="0" err="1" smtClean="0">
                <a:latin typeface="Times New Roman"/>
                <a:cs typeface="Times New Roman"/>
                <a:hlinkClick r:id="rId14" action="ppaction://hlinksldjump"/>
              </a:rPr>
              <a:t>Arduino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Результаты проделанной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, модель на 6 сервоприводов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, в процессе отладки движений робота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, модель на 20 сервоприводов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Спасибо за внимание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21" action="ppaction://hlinksldjump"/>
              </a:rPr>
              <a:t>Содержание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содержащими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Сравнение систем-аналогов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50589" y="1600200"/>
          <a:ext cx="11233249" cy="410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7"/>
                <a:gridCol w="2016224"/>
                <a:gridCol w="2421098"/>
                <a:gridCol w="2331430"/>
              </a:tblGrid>
              <a:tr h="652271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Характеристики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Название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программы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</a:t>
                      </a:r>
                      <a:r>
                        <a:rPr lang="ru-RU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 2.0</a:t>
                      </a:r>
                      <a:r>
                        <a:rPr lang="ru-RU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Hiwonder</a:t>
                      </a:r>
                      <a:r>
                        <a:rPr lang="en-US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RoboSoul</a:t>
                      </a:r>
                      <a:r>
                        <a:rPr lang="ru-RU" sz="20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Совместимость с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Поддержка русского языка</a:t>
                      </a: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Простой интерфейс</a:t>
                      </a: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smtClean="0">
                          <a:latin typeface="Times New Roman" pitchFamily="18" charset="0"/>
                          <a:cs typeface="Times New Roman" pitchFamily="18" charset="0"/>
                        </a:rPr>
                        <a:t>Циклическое выполнение движений</a:t>
                      </a: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визуализация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робота</a:t>
                      </a: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802" y="1341562"/>
            <a:ext cx="727280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0" y="274702"/>
            <a:ext cx="11174317" cy="114326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2819" y="1341562"/>
            <a:ext cx="69847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311" y="1413570"/>
            <a:ext cx="835179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549</Words>
  <Application>Microsoft Office PowerPoint</Application>
  <PresentationFormat>Произвольный</PresentationFormat>
  <Paragraphs>118</Paragraphs>
  <Slides>21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Сравнение систем-аналогов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 программы RobotController</vt:lpstr>
      <vt:lpstr>Диаграмма последовательности</vt:lpstr>
      <vt:lpstr>Диаграмма компонентов</vt:lpstr>
      <vt:lpstr>Диаграмма деятельности программы микроконтроллера Arduino</vt:lpstr>
      <vt:lpstr>Результаты проделанной работы</vt:lpstr>
      <vt:lpstr>Слайд 16</vt:lpstr>
      <vt:lpstr>Слайд 17</vt:lpstr>
      <vt:lpstr>Слайд 18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106</cp:revision>
  <dcterms:created xsi:type="dcterms:W3CDTF">2023-03-21T20:50:20Z</dcterms:created>
  <dcterms:modified xsi:type="dcterms:W3CDTF">2023-06-19T19:01:36Z</dcterms:modified>
</cp:coreProperties>
</file>