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1800A3-F91B-4F27-B844-A2482DF01FA6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AF08B1-ED24-4430-96CB-86FAD68C7EA8}" type="slidenum">
              <a:rPr lang="uk-UA" smtClean="0"/>
              <a:t>‹#›</a:t>
            </a:fld>
            <a:endParaRPr lang="uk-U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72280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00A3-F91B-4F27-B844-A2482DF01FA6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08B1-ED24-4430-96CB-86FAD68C7E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703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00A3-F91B-4F27-B844-A2482DF01FA6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08B1-ED24-4430-96CB-86FAD68C7E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649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00A3-F91B-4F27-B844-A2482DF01FA6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08B1-ED24-4430-96CB-86FAD68C7E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415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1800A3-F91B-4F27-B844-A2482DF01FA6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AF08B1-ED24-4430-96CB-86FAD68C7EA8}" type="slidenum">
              <a:rPr lang="uk-UA" smtClean="0"/>
              <a:t>‹#›</a:t>
            </a:fld>
            <a:endParaRPr lang="uk-U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84028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00A3-F91B-4F27-B844-A2482DF01FA6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08B1-ED24-4430-96CB-86FAD68C7E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531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00A3-F91B-4F27-B844-A2482DF01FA6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08B1-ED24-4430-96CB-86FAD68C7E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280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00A3-F91B-4F27-B844-A2482DF01FA6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08B1-ED24-4430-96CB-86FAD68C7E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950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00A3-F91B-4F27-B844-A2482DF01FA6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08B1-ED24-4430-96CB-86FAD68C7E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438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1800A3-F91B-4F27-B844-A2482DF01FA6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AF08B1-ED24-4430-96CB-86FAD68C7EA8}" type="slidenum">
              <a:rPr lang="uk-UA" smtClean="0"/>
              <a:t>‹#›</a:t>
            </a:fld>
            <a:endParaRPr lang="uk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294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1800A3-F91B-4F27-B844-A2482DF01FA6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AF08B1-ED24-4430-96CB-86FAD68C7EA8}" type="slidenum">
              <a:rPr lang="uk-UA" smtClean="0"/>
              <a:t>‹#›</a:t>
            </a:fld>
            <a:endParaRPr lang="uk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118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81800A3-F91B-4F27-B844-A2482DF01FA6}" type="datetimeFigureOut">
              <a:rPr lang="uk-UA" smtClean="0"/>
              <a:t>17.05.2022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4AF08B1-ED24-4430-96CB-86FAD68C7EA8}" type="slidenum">
              <a:rPr lang="uk-UA" smtClean="0"/>
              <a:t>‹#›</a:t>
            </a:fld>
            <a:endParaRPr lang="uk-U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335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931266-E004-4E85-B9B2-0E0AB6CEE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2428735"/>
            <a:ext cx="9021434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9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525C46-282E-4443-AD9D-587051BA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23" y="1794090"/>
            <a:ext cx="9690753" cy="32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55348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ранжевый и красный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Урожай</Template>
  <TotalTime>1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4" baseType="lpstr">
      <vt:lpstr>Franklin Gothic Book</vt:lpstr>
      <vt:lpstr>Обрезка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Бондаренко Сергій Сергійович</dc:creator>
  <cp:lastModifiedBy>Бондаренко Сергій Сергійович</cp:lastModifiedBy>
  <cp:revision>1</cp:revision>
  <dcterms:created xsi:type="dcterms:W3CDTF">2022-05-17T08:04:29Z</dcterms:created>
  <dcterms:modified xsi:type="dcterms:W3CDTF">2022-05-17T08:06:16Z</dcterms:modified>
</cp:coreProperties>
</file>