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72" r:id="rId10"/>
    <p:sldId id="274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4953E0-B18F-46F4-9618-C1746B893823}" v="16" dt="2020-11-19T16:40:32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2706" autoAdjust="0"/>
  </p:normalViewPr>
  <p:slideViewPr>
    <p:cSldViewPr snapToGrid="0">
      <p:cViewPr varScale="1">
        <p:scale>
          <a:sx n="63" d="100"/>
          <a:sy n="63" d="100"/>
        </p:scale>
        <p:origin x="141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hanasios Lagopoulos" userId="ebb1f6b2f7a9bbdf" providerId="LiveId" clId="{744953E0-B18F-46F4-9618-C1746B893823}"/>
    <pc:docChg chg="undo custSel mod addSld delSld modSld">
      <pc:chgData name="Athanasios Lagopoulos" userId="ebb1f6b2f7a9bbdf" providerId="LiveId" clId="{744953E0-B18F-46F4-9618-C1746B893823}" dt="2020-11-19T20:06:54.852" v="86" actId="47"/>
      <pc:docMkLst>
        <pc:docMk/>
      </pc:docMkLst>
      <pc:sldChg chg="modSp">
        <pc:chgData name="Athanasios Lagopoulos" userId="ebb1f6b2f7a9bbdf" providerId="LiveId" clId="{744953E0-B18F-46F4-9618-C1746B893823}" dt="2020-11-19T16:39:21.879" v="48"/>
        <pc:sldMkLst>
          <pc:docMk/>
          <pc:sldMk cId="4221245773" sldId="256"/>
        </pc:sldMkLst>
        <pc:spChg chg="mod">
          <ac:chgData name="Athanasios Lagopoulos" userId="ebb1f6b2f7a9bbdf" providerId="LiveId" clId="{744953E0-B18F-46F4-9618-C1746B893823}" dt="2020-11-19T16:39:21.879" v="48"/>
          <ac:spMkLst>
            <pc:docMk/>
            <pc:sldMk cId="4221245773" sldId="256"/>
            <ac:spMk id="2" creationId="{8800B87B-E2D1-4010-B1DA-2CFDC68CAAC2}"/>
          </ac:spMkLst>
        </pc:spChg>
        <pc:spChg chg="mod">
          <ac:chgData name="Athanasios Lagopoulos" userId="ebb1f6b2f7a9bbdf" providerId="LiveId" clId="{744953E0-B18F-46F4-9618-C1746B893823}" dt="2020-11-19T16:39:21.879" v="48"/>
          <ac:spMkLst>
            <pc:docMk/>
            <pc:sldMk cId="4221245773" sldId="256"/>
            <ac:spMk id="3" creationId="{10C7C039-7B2D-48CA-AFF1-B9F3147E1CBE}"/>
          </ac:spMkLst>
        </pc:spChg>
      </pc:sldChg>
      <pc:sldChg chg="modSp">
        <pc:chgData name="Athanasios Lagopoulos" userId="ebb1f6b2f7a9bbdf" providerId="LiveId" clId="{744953E0-B18F-46F4-9618-C1746B893823}" dt="2020-11-19T16:39:21.879" v="48"/>
        <pc:sldMkLst>
          <pc:docMk/>
          <pc:sldMk cId="1307172961" sldId="258"/>
        </pc:sldMkLst>
        <pc:spChg chg="mod">
          <ac:chgData name="Athanasios Lagopoulos" userId="ebb1f6b2f7a9bbdf" providerId="LiveId" clId="{744953E0-B18F-46F4-9618-C1746B893823}" dt="2020-11-19T16:39:21.879" v="48"/>
          <ac:spMkLst>
            <pc:docMk/>
            <pc:sldMk cId="1307172961" sldId="258"/>
            <ac:spMk id="2" creationId="{D5F1DAF3-F785-4943-B23C-55A95D083738}"/>
          </ac:spMkLst>
        </pc:spChg>
        <pc:spChg chg="mod">
          <ac:chgData name="Athanasios Lagopoulos" userId="ebb1f6b2f7a9bbdf" providerId="LiveId" clId="{744953E0-B18F-46F4-9618-C1746B893823}" dt="2020-11-19T16:39:21.879" v="48"/>
          <ac:spMkLst>
            <pc:docMk/>
            <pc:sldMk cId="1307172961" sldId="258"/>
            <ac:spMk id="3" creationId="{2B813EF4-F35F-45B5-852C-CEB9D31F468B}"/>
          </ac:spMkLst>
        </pc:spChg>
      </pc:sldChg>
      <pc:sldChg chg="modSp">
        <pc:chgData name="Athanasios Lagopoulos" userId="ebb1f6b2f7a9bbdf" providerId="LiveId" clId="{744953E0-B18F-46F4-9618-C1746B893823}" dt="2020-11-19T16:39:21.879" v="48"/>
        <pc:sldMkLst>
          <pc:docMk/>
          <pc:sldMk cId="2312599232" sldId="259"/>
        </pc:sldMkLst>
        <pc:spChg chg="mod">
          <ac:chgData name="Athanasios Lagopoulos" userId="ebb1f6b2f7a9bbdf" providerId="LiveId" clId="{744953E0-B18F-46F4-9618-C1746B893823}" dt="2020-11-19T16:39:21.879" v="48"/>
          <ac:spMkLst>
            <pc:docMk/>
            <pc:sldMk cId="2312599232" sldId="259"/>
            <ac:spMk id="2" creationId="{58ED516F-D6D1-48AD-A0E1-4D59139982E2}"/>
          </ac:spMkLst>
        </pc:spChg>
      </pc:sldChg>
      <pc:sldChg chg="addSp delSp modSp mod setBg delDesignElem">
        <pc:chgData name="Athanasios Lagopoulos" userId="ebb1f6b2f7a9bbdf" providerId="LiveId" clId="{744953E0-B18F-46F4-9618-C1746B893823}" dt="2020-11-19T16:41:39.905" v="79" actId="26606"/>
        <pc:sldMkLst>
          <pc:docMk/>
          <pc:sldMk cId="3041922479" sldId="260"/>
        </pc:sldMkLst>
        <pc:spChg chg="mod">
          <ac:chgData name="Athanasios Lagopoulos" userId="ebb1f6b2f7a9bbdf" providerId="LiveId" clId="{744953E0-B18F-46F4-9618-C1746B893823}" dt="2020-11-19T16:33:41.239" v="2" actId="26606"/>
          <ac:spMkLst>
            <pc:docMk/>
            <pc:sldMk cId="3041922479" sldId="260"/>
            <ac:spMk id="4" creationId="{973AEDFA-0315-4587-84C3-8C8DC91D79F2}"/>
          </ac:spMkLst>
        </pc:spChg>
        <pc:spChg chg="add">
          <ac:chgData name="Athanasios Lagopoulos" userId="ebb1f6b2f7a9bbdf" providerId="LiveId" clId="{744953E0-B18F-46F4-9618-C1746B893823}" dt="2020-11-19T16:41:39.905" v="79" actId="26606"/>
          <ac:spMkLst>
            <pc:docMk/>
            <pc:sldMk cId="3041922479" sldId="260"/>
            <ac:spMk id="7" creationId="{168D8C5A-D6A8-4B82-A915-65B3BE9DE681}"/>
          </ac:spMkLst>
        </pc:spChg>
        <pc:spChg chg="add">
          <ac:chgData name="Athanasios Lagopoulos" userId="ebb1f6b2f7a9bbdf" providerId="LiveId" clId="{744953E0-B18F-46F4-9618-C1746B893823}" dt="2020-11-19T16:41:39.905" v="79" actId="26606"/>
          <ac:spMkLst>
            <pc:docMk/>
            <pc:sldMk cId="3041922479" sldId="260"/>
            <ac:spMk id="8" creationId="{1A4306A5-A549-4C0D-A7D2-34D4D4A9963D}"/>
          </ac:spMkLst>
        </pc:spChg>
        <pc:spChg chg="add del">
          <ac:chgData name="Athanasios Lagopoulos" userId="ebb1f6b2f7a9bbdf" providerId="LiveId" clId="{744953E0-B18F-46F4-9618-C1746B893823}" dt="2020-11-19T16:39:21.879" v="48"/>
          <ac:spMkLst>
            <pc:docMk/>
            <pc:sldMk cId="3041922479" sldId="260"/>
            <ac:spMk id="9" creationId="{DB8424AB-D56B-4256-866A-5B54DE93C20F}"/>
          </ac:spMkLst>
        </pc:spChg>
        <pc:spChg chg="add">
          <ac:chgData name="Athanasios Lagopoulos" userId="ebb1f6b2f7a9bbdf" providerId="LiveId" clId="{744953E0-B18F-46F4-9618-C1746B893823}" dt="2020-11-19T16:41:39.905" v="79" actId="26606"/>
          <ac:spMkLst>
            <pc:docMk/>
            <pc:sldMk cId="3041922479" sldId="260"/>
            <ac:spMk id="10" creationId="{488E6146-1C0A-4739-84A4-CE454A7B2AC5}"/>
          </ac:spMkLst>
        </pc:spChg>
        <pc:spChg chg="add del">
          <ac:chgData name="Athanasios Lagopoulos" userId="ebb1f6b2f7a9bbdf" providerId="LiveId" clId="{744953E0-B18F-46F4-9618-C1746B893823}" dt="2020-11-19T16:39:21.879" v="48"/>
          <ac:spMkLst>
            <pc:docMk/>
            <pc:sldMk cId="3041922479" sldId="260"/>
            <ac:spMk id="11" creationId="{FC999C28-AD33-4EB7-A5F1-C06D10A5FDF7}"/>
          </ac:spMkLst>
        </pc:spChg>
        <pc:spChg chg="add">
          <ac:chgData name="Athanasios Lagopoulos" userId="ebb1f6b2f7a9bbdf" providerId="LiveId" clId="{744953E0-B18F-46F4-9618-C1746B893823}" dt="2020-11-19T16:41:39.905" v="79" actId="26606"/>
          <ac:spMkLst>
            <pc:docMk/>
            <pc:sldMk cId="3041922479" sldId="260"/>
            <ac:spMk id="12" creationId="{56DB519C-E7E6-4ED7-8440-9702C7004477}"/>
          </ac:spMkLst>
        </pc:spChg>
        <pc:spChg chg="add del">
          <ac:chgData name="Athanasios Lagopoulos" userId="ebb1f6b2f7a9bbdf" providerId="LiveId" clId="{744953E0-B18F-46F4-9618-C1746B893823}" dt="2020-11-19T16:39:21.879" v="48"/>
          <ac:spMkLst>
            <pc:docMk/>
            <pc:sldMk cId="3041922479" sldId="260"/>
            <ac:spMk id="13" creationId="{9203ABB4-7E2A-4248-9FE7-4A419AFF2F17}"/>
          </ac:spMkLst>
        </pc:spChg>
        <pc:spChg chg="add del">
          <ac:chgData name="Athanasios Lagopoulos" userId="ebb1f6b2f7a9bbdf" providerId="LiveId" clId="{744953E0-B18F-46F4-9618-C1746B893823}" dt="2020-11-19T16:39:21.879" v="48"/>
          <ac:spMkLst>
            <pc:docMk/>
            <pc:sldMk cId="3041922479" sldId="260"/>
            <ac:spMk id="15" creationId="{3126970D-C1E5-4FB1-84E8-86CB9CED1C80}"/>
          </ac:spMkLst>
        </pc:spChg>
        <pc:picChg chg="add mod">
          <ac:chgData name="Athanasios Lagopoulos" userId="ebb1f6b2f7a9bbdf" providerId="LiveId" clId="{744953E0-B18F-46F4-9618-C1746B893823}" dt="2020-11-19T16:41:39.905" v="79" actId="26606"/>
          <ac:picMkLst>
            <pc:docMk/>
            <pc:sldMk cId="3041922479" sldId="260"/>
            <ac:picMk id="2" creationId="{23D1A760-59C4-4BB9-A8E7-66E434F661B0}"/>
          </ac:picMkLst>
        </pc:picChg>
        <pc:picChg chg="del">
          <ac:chgData name="Athanasios Lagopoulos" userId="ebb1f6b2f7a9bbdf" providerId="LiveId" clId="{744953E0-B18F-46F4-9618-C1746B893823}" dt="2020-11-19T16:33:32.649" v="0" actId="478"/>
          <ac:picMkLst>
            <pc:docMk/>
            <pc:sldMk cId="3041922479" sldId="260"/>
            <ac:picMk id="6" creationId="{0FCAEA0A-7AEC-4F91-ABBB-7463046DF5C7}"/>
          </ac:picMkLst>
        </pc:picChg>
      </pc:sldChg>
      <pc:sldChg chg="modSp">
        <pc:chgData name="Athanasios Lagopoulos" userId="ebb1f6b2f7a9bbdf" providerId="LiveId" clId="{744953E0-B18F-46F4-9618-C1746B893823}" dt="2020-11-19T16:39:21.879" v="48"/>
        <pc:sldMkLst>
          <pc:docMk/>
          <pc:sldMk cId="198156760" sldId="261"/>
        </pc:sldMkLst>
        <pc:spChg chg="mod">
          <ac:chgData name="Athanasios Lagopoulos" userId="ebb1f6b2f7a9bbdf" providerId="LiveId" clId="{744953E0-B18F-46F4-9618-C1746B893823}" dt="2020-11-19T16:39:21.879" v="48"/>
          <ac:spMkLst>
            <pc:docMk/>
            <pc:sldMk cId="198156760" sldId="261"/>
            <ac:spMk id="2" creationId="{0C1886D5-0F43-4ACC-8A4E-DA6021D8F967}"/>
          </ac:spMkLst>
        </pc:spChg>
      </pc:sldChg>
      <pc:sldChg chg="addSp delSp modSp mod setBg">
        <pc:chgData name="Athanasios Lagopoulos" userId="ebb1f6b2f7a9bbdf" providerId="LiveId" clId="{744953E0-B18F-46F4-9618-C1746B893823}" dt="2020-11-19T16:42:13.262" v="85" actId="26606"/>
        <pc:sldMkLst>
          <pc:docMk/>
          <pc:sldMk cId="354186522" sldId="264"/>
        </pc:sldMkLst>
        <pc:spChg chg="mod">
          <ac:chgData name="Athanasios Lagopoulos" userId="ebb1f6b2f7a9bbdf" providerId="LiveId" clId="{744953E0-B18F-46F4-9618-C1746B893823}" dt="2020-11-19T16:42:13.262" v="85" actId="26606"/>
          <ac:spMkLst>
            <pc:docMk/>
            <pc:sldMk cId="354186522" sldId="264"/>
            <ac:spMk id="2" creationId="{96DC225A-1F2C-4A31-BDA4-197A71425A6E}"/>
          </ac:spMkLst>
        </pc:spChg>
        <pc:spChg chg="mod">
          <ac:chgData name="Athanasios Lagopoulos" userId="ebb1f6b2f7a9bbdf" providerId="LiveId" clId="{744953E0-B18F-46F4-9618-C1746B893823}" dt="2020-11-19T16:42:13.262" v="85" actId="26606"/>
          <ac:spMkLst>
            <pc:docMk/>
            <pc:sldMk cId="354186522" sldId="264"/>
            <ac:spMk id="3" creationId="{FC1BCB06-8EAF-4B5C-BD38-A4C9D8A783B9}"/>
          </ac:spMkLst>
        </pc:spChg>
        <pc:spChg chg="mod ord">
          <ac:chgData name="Athanasios Lagopoulos" userId="ebb1f6b2f7a9bbdf" providerId="LiveId" clId="{744953E0-B18F-46F4-9618-C1746B893823}" dt="2020-11-19T16:42:13.262" v="85" actId="26606"/>
          <ac:spMkLst>
            <pc:docMk/>
            <pc:sldMk cId="354186522" sldId="264"/>
            <ac:spMk id="13" creationId="{223C4839-172D-4F07-8897-95A4C011CB5E}"/>
          </ac:spMkLst>
        </pc:spChg>
        <pc:spChg chg="add del">
          <ac:chgData name="Athanasios Lagopoulos" userId="ebb1f6b2f7a9bbdf" providerId="LiveId" clId="{744953E0-B18F-46F4-9618-C1746B893823}" dt="2020-11-19T16:42:02.893" v="81" actId="26606"/>
          <ac:spMkLst>
            <pc:docMk/>
            <pc:sldMk cId="354186522" sldId="264"/>
            <ac:spMk id="18" creationId="{3A799688-A65C-4846-822E-8B7A3731B415}"/>
          </ac:spMkLst>
        </pc:spChg>
        <pc:spChg chg="add del">
          <ac:chgData name="Athanasios Lagopoulos" userId="ebb1f6b2f7a9bbdf" providerId="LiveId" clId="{744953E0-B18F-46F4-9618-C1746B893823}" dt="2020-11-19T16:42:02.893" v="81" actId="26606"/>
          <ac:spMkLst>
            <pc:docMk/>
            <pc:sldMk cId="354186522" sldId="264"/>
            <ac:spMk id="20" creationId="{A08376FC-75EF-4E04-AAE7-50AC47B4049F}"/>
          </ac:spMkLst>
        </pc:spChg>
        <pc:spChg chg="add del">
          <ac:chgData name="Athanasios Lagopoulos" userId="ebb1f6b2f7a9bbdf" providerId="LiveId" clId="{744953E0-B18F-46F4-9618-C1746B893823}" dt="2020-11-19T16:42:02.893" v="81" actId="26606"/>
          <ac:spMkLst>
            <pc:docMk/>
            <pc:sldMk cId="354186522" sldId="264"/>
            <ac:spMk id="22" creationId="{9B1EA695-E9E0-4AA9-88C1-F2CA375AFA00}"/>
          </ac:spMkLst>
        </pc:spChg>
        <pc:spChg chg="add del">
          <ac:chgData name="Athanasios Lagopoulos" userId="ebb1f6b2f7a9bbdf" providerId="LiveId" clId="{744953E0-B18F-46F4-9618-C1746B893823}" dt="2020-11-19T16:42:13.262" v="85" actId="26606"/>
          <ac:spMkLst>
            <pc:docMk/>
            <pc:sldMk cId="354186522" sldId="264"/>
            <ac:spMk id="24" creationId="{3A799688-A65C-4846-822E-8B7A3731B415}"/>
          </ac:spMkLst>
        </pc:spChg>
        <pc:spChg chg="add del">
          <ac:chgData name="Athanasios Lagopoulos" userId="ebb1f6b2f7a9bbdf" providerId="LiveId" clId="{744953E0-B18F-46F4-9618-C1746B893823}" dt="2020-11-19T16:42:13.262" v="85" actId="26606"/>
          <ac:spMkLst>
            <pc:docMk/>
            <pc:sldMk cId="354186522" sldId="264"/>
            <ac:spMk id="25" creationId="{A08376FC-75EF-4E04-AAE7-50AC47B4049F}"/>
          </ac:spMkLst>
        </pc:spChg>
        <pc:spChg chg="add del">
          <ac:chgData name="Athanasios Lagopoulos" userId="ebb1f6b2f7a9bbdf" providerId="LiveId" clId="{744953E0-B18F-46F4-9618-C1746B893823}" dt="2020-11-19T16:42:13.262" v="85" actId="26606"/>
          <ac:spMkLst>
            <pc:docMk/>
            <pc:sldMk cId="354186522" sldId="264"/>
            <ac:spMk id="26" creationId="{BC733717-8978-4840-8762-A474DFA6250A}"/>
          </ac:spMkLst>
        </pc:spChg>
        <pc:picChg chg="mod ord">
          <ac:chgData name="Athanasios Lagopoulos" userId="ebb1f6b2f7a9bbdf" providerId="LiveId" clId="{744953E0-B18F-46F4-9618-C1746B893823}" dt="2020-11-19T16:42:13.262" v="85" actId="26606"/>
          <ac:picMkLst>
            <pc:docMk/>
            <pc:sldMk cId="354186522" sldId="264"/>
            <ac:picMk id="12" creationId="{DDE1DC64-583E-457F-9FF1-55730B37BFD1}"/>
          </ac:picMkLst>
        </pc:picChg>
      </pc:sldChg>
      <pc:sldChg chg="modSp">
        <pc:chgData name="Athanasios Lagopoulos" userId="ebb1f6b2f7a9bbdf" providerId="LiveId" clId="{744953E0-B18F-46F4-9618-C1746B893823}" dt="2020-11-19T16:39:21.879" v="48"/>
        <pc:sldMkLst>
          <pc:docMk/>
          <pc:sldMk cId="3628984195" sldId="267"/>
        </pc:sldMkLst>
        <pc:spChg chg="mod">
          <ac:chgData name="Athanasios Lagopoulos" userId="ebb1f6b2f7a9bbdf" providerId="LiveId" clId="{744953E0-B18F-46F4-9618-C1746B893823}" dt="2020-11-19T16:39:21.879" v="48"/>
          <ac:spMkLst>
            <pc:docMk/>
            <pc:sldMk cId="3628984195" sldId="267"/>
            <ac:spMk id="2" creationId="{E5660A36-E810-45B2-AFA9-9C3AFEB83203}"/>
          </ac:spMkLst>
        </pc:spChg>
        <pc:spChg chg="mod">
          <ac:chgData name="Athanasios Lagopoulos" userId="ebb1f6b2f7a9bbdf" providerId="LiveId" clId="{744953E0-B18F-46F4-9618-C1746B893823}" dt="2020-11-19T16:39:21.879" v="48"/>
          <ac:spMkLst>
            <pc:docMk/>
            <pc:sldMk cId="3628984195" sldId="267"/>
            <ac:spMk id="3" creationId="{B3C0658C-2790-4C8A-8CA2-7E1F7037663F}"/>
          </ac:spMkLst>
        </pc:spChg>
      </pc:sldChg>
      <pc:sldChg chg="modSp">
        <pc:chgData name="Athanasios Lagopoulos" userId="ebb1f6b2f7a9bbdf" providerId="LiveId" clId="{744953E0-B18F-46F4-9618-C1746B893823}" dt="2020-11-19T16:39:21.879" v="48"/>
        <pc:sldMkLst>
          <pc:docMk/>
          <pc:sldMk cId="1755595139" sldId="268"/>
        </pc:sldMkLst>
        <pc:spChg chg="mod">
          <ac:chgData name="Athanasios Lagopoulos" userId="ebb1f6b2f7a9bbdf" providerId="LiveId" clId="{744953E0-B18F-46F4-9618-C1746B893823}" dt="2020-11-19T16:39:21.879" v="48"/>
          <ac:spMkLst>
            <pc:docMk/>
            <pc:sldMk cId="1755595139" sldId="268"/>
            <ac:spMk id="2" creationId="{45613BF9-777E-4018-8B57-9C64488A4F50}"/>
          </ac:spMkLst>
        </pc:spChg>
        <pc:spChg chg="mod">
          <ac:chgData name="Athanasios Lagopoulos" userId="ebb1f6b2f7a9bbdf" providerId="LiveId" clId="{744953E0-B18F-46F4-9618-C1746B893823}" dt="2020-11-19T16:39:21.879" v="48"/>
          <ac:spMkLst>
            <pc:docMk/>
            <pc:sldMk cId="1755595139" sldId="268"/>
            <ac:spMk id="3" creationId="{08526CDA-59E7-42A7-9AC3-8BBECB99F98A}"/>
          </ac:spMkLst>
        </pc:spChg>
      </pc:sldChg>
      <pc:sldChg chg="modSp">
        <pc:chgData name="Athanasios Lagopoulos" userId="ebb1f6b2f7a9bbdf" providerId="LiveId" clId="{744953E0-B18F-46F4-9618-C1746B893823}" dt="2020-11-19T16:39:21.879" v="48"/>
        <pc:sldMkLst>
          <pc:docMk/>
          <pc:sldMk cId="2720852996" sldId="269"/>
        </pc:sldMkLst>
        <pc:spChg chg="mod">
          <ac:chgData name="Athanasios Lagopoulos" userId="ebb1f6b2f7a9bbdf" providerId="LiveId" clId="{744953E0-B18F-46F4-9618-C1746B893823}" dt="2020-11-19T16:39:21.879" v="48"/>
          <ac:spMkLst>
            <pc:docMk/>
            <pc:sldMk cId="2720852996" sldId="269"/>
            <ac:spMk id="2" creationId="{1E0125D2-7544-4590-A57D-A00F13308183}"/>
          </ac:spMkLst>
        </pc:spChg>
        <pc:spChg chg="mod">
          <ac:chgData name="Athanasios Lagopoulos" userId="ebb1f6b2f7a9bbdf" providerId="LiveId" clId="{744953E0-B18F-46F4-9618-C1746B893823}" dt="2020-11-19T16:39:21.879" v="48"/>
          <ac:spMkLst>
            <pc:docMk/>
            <pc:sldMk cId="2720852996" sldId="269"/>
            <ac:spMk id="3" creationId="{1DE09E32-C0A0-47A4-9F76-AD1A76376A8A}"/>
          </ac:spMkLst>
        </pc:spChg>
      </pc:sldChg>
      <pc:sldChg chg="modSp del">
        <pc:chgData name="Athanasios Lagopoulos" userId="ebb1f6b2f7a9bbdf" providerId="LiveId" clId="{744953E0-B18F-46F4-9618-C1746B893823}" dt="2020-11-19T20:06:54.852" v="86" actId="47"/>
        <pc:sldMkLst>
          <pc:docMk/>
          <pc:sldMk cId="3119316988" sldId="270"/>
        </pc:sldMkLst>
        <pc:spChg chg="mod">
          <ac:chgData name="Athanasios Lagopoulos" userId="ebb1f6b2f7a9bbdf" providerId="LiveId" clId="{744953E0-B18F-46F4-9618-C1746B893823}" dt="2020-11-19T16:39:21.879" v="48"/>
          <ac:spMkLst>
            <pc:docMk/>
            <pc:sldMk cId="3119316988" sldId="270"/>
            <ac:spMk id="2" creationId="{7F906446-E5A2-42C2-8ECB-BDA4B920BDF7}"/>
          </ac:spMkLst>
        </pc:spChg>
      </pc:sldChg>
      <pc:sldChg chg="addSp modSp new del mod">
        <pc:chgData name="Athanasios Lagopoulos" userId="ebb1f6b2f7a9bbdf" providerId="LiveId" clId="{744953E0-B18F-46F4-9618-C1746B893823}" dt="2020-11-19T16:35:55.724" v="23" actId="47"/>
        <pc:sldMkLst>
          <pc:docMk/>
          <pc:sldMk cId="3105129276" sldId="271"/>
        </pc:sldMkLst>
        <pc:picChg chg="add mod">
          <ac:chgData name="Athanasios Lagopoulos" userId="ebb1f6b2f7a9bbdf" providerId="LiveId" clId="{744953E0-B18F-46F4-9618-C1746B893823}" dt="2020-11-19T16:35:11.436" v="10" actId="1076"/>
          <ac:picMkLst>
            <pc:docMk/>
            <pc:sldMk cId="3105129276" sldId="271"/>
            <ac:picMk id="3" creationId="{3599216C-5A91-44A3-ACD2-7E4EAC2F51BE}"/>
          </ac:picMkLst>
        </pc:picChg>
      </pc:sldChg>
      <pc:sldChg chg="addSp delSp modSp new mod setBg delDesignElem">
        <pc:chgData name="Athanasios Lagopoulos" userId="ebb1f6b2f7a9bbdf" providerId="LiveId" clId="{744953E0-B18F-46F4-9618-C1746B893823}" dt="2020-11-19T16:39:55.982" v="51" actId="26606"/>
        <pc:sldMkLst>
          <pc:docMk/>
          <pc:sldMk cId="658767881" sldId="272"/>
        </pc:sldMkLst>
        <pc:spChg chg="mod">
          <ac:chgData name="Athanasios Lagopoulos" userId="ebb1f6b2f7a9bbdf" providerId="LiveId" clId="{744953E0-B18F-46F4-9618-C1746B893823}" dt="2020-11-19T16:35:45.317" v="22" actId="26606"/>
          <ac:spMkLst>
            <pc:docMk/>
            <pc:sldMk cId="658767881" sldId="272"/>
            <ac:spMk id="2" creationId="{9689524A-6B6B-4834-9598-DA6704D6DD55}"/>
          </ac:spMkLst>
        </pc:spChg>
        <pc:spChg chg="del">
          <ac:chgData name="Athanasios Lagopoulos" userId="ebb1f6b2f7a9bbdf" providerId="LiveId" clId="{744953E0-B18F-46F4-9618-C1746B893823}" dt="2020-11-19T16:35:33.855" v="12"/>
          <ac:spMkLst>
            <pc:docMk/>
            <pc:sldMk cId="658767881" sldId="272"/>
            <ac:spMk id="3" creationId="{B64BD73E-2A8F-43E3-B513-E9B89480139A}"/>
          </ac:spMkLst>
        </pc:spChg>
        <pc:spChg chg="add">
          <ac:chgData name="Athanasios Lagopoulos" userId="ebb1f6b2f7a9bbdf" providerId="LiveId" clId="{744953E0-B18F-46F4-9618-C1746B893823}" dt="2020-11-19T16:39:55.982" v="51" actId="26606"/>
          <ac:spMkLst>
            <pc:docMk/>
            <pc:sldMk cId="658767881" sldId="272"/>
            <ac:spMk id="7" creationId="{AF37826C-4A8B-4AA5-BE8C-A755B1970A22}"/>
          </ac:spMkLst>
        </pc:spChg>
        <pc:spChg chg="add">
          <ac:chgData name="Athanasios Lagopoulos" userId="ebb1f6b2f7a9bbdf" providerId="LiveId" clId="{744953E0-B18F-46F4-9618-C1746B893823}" dt="2020-11-19T16:39:55.982" v="51" actId="26606"/>
          <ac:spMkLst>
            <pc:docMk/>
            <pc:sldMk cId="658767881" sldId="272"/>
            <ac:spMk id="8" creationId="{BFB47C81-5765-4486-9BD1-E0EB32F4A0A8}"/>
          </ac:spMkLst>
        </pc:spChg>
        <pc:spChg chg="add">
          <ac:chgData name="Athanasios Lagopoulos" userId="ebb1f6b2f7a9bbdf" providerId="LiveId" clId="{744953E0-B18F-46F4-9618-C1746B893823}" dt="2020-11-19T16:39:55.982" v="51" actId="26606"/>
          <ac:spMkLst>
            <pc:docMk/>
            <pc:sldMk cId="658767881" sldId="272"/>
            <ac:spMk id="9" creationId="{5C98F3A3-40EE-441A-B2C5-11D679551C19}"/>
          </ac:spMkLst>
        </pc:spChg>
        <pc:spChg chg="add del">
          <ac:chgData name="Athanasios Lagopoulos" userId="ebb1f6b2f7a9bbdf" providerId="LiveId" clId="{744953E0-B18F-46F4-9618-C1746B893823}" dt="2020-11-19T16:39:21.879" v="48"/>
          <ac:spMkLst>
            <pc:docMk/>
            <pc:sldMk cId="658767881" sldId="272"/>
            <ac:spMk id="10" creationId="{17115F77-2FAE-4CA7-9A7F-10D5F2C8F831}"/>
          </ac:spMkLst>
        </pc:spChg>
        <pc:spChg chg="add">
          <ac:chgData name="Athanasios Lagopoulos" userId="ebb1f6b2f7a9bbdf" providerId="LiveId" clId="{744953E0-B18F-46F4-9618-C1746B893823}" dt="2020-11-19T16:39:55.982" v="51" actId="26606"/>
          <ac:spMkLst>
            <pc:docMk/>
            <pc:sldMk cId="658767881" sldId="272"/>
            <ac:spMk id="11" creationId="{5ACF81E6-4845-4DC0-84A6-AF0706857509}"/>
          </ac:spMkLst>
        </pc:spChg>
        <pc:spChg chg="add del">
          <ac:chgData name="Athanasios Lagopoulos" userId="ebb1f6b2f7a9bbdf" providerId="LiveId" clId="{744953E0-B18F-46F4-9618-C1746B893823}" dt="2020-11-19T16:39:21.879" v="48"/>
          <ac:spMkLst>
            <pc:docMk/>
            <pc:sldMk cId="658767881" sldId="272"/>
            <ac:spMk id="12" creationId="{5CD4C046-A04C-46CC-AFA3-6B0621F628C8}"/>
          </ac:spMkLst>
        </pc:spChg>
        <pc:spChg chg="add del">
          <ac:chgData name="Athanasios Lagopoulos" userId="ebb1f6b2f7a9bbdf" providerId="LiveId" clId="{744953E0-B18F-46F4-9618-C1746B893823}" dt="2020-11-19T16:39:21.879" v="48"/>
          <ac:spMkLst>
            <pc:docMk/>
            <pc:sldMk cId="658767881" sldId="272"/>
            <ac:spMk id="14" creationId="{EB8AA617-0537-4ED7-91B6-66511A647507}"/>
          </ac:spMkLst>
        </pc:spChg>
        <pc:spChg chg="add del">
          <ac:chgData name="Athanasios Lagopoulos" userId="ebb1f6b2f7a9bbdf" providerId="LiveId" clId="{744953E0-B18F-46F4-9618-C1746B893823}" dt="2020-11-19T16:39:21.879" v="48"/>
          <ac:spMkLst>
            <pc:docMk/>
            <pc:sldMk cId="658767881" sldId="272"/>
            <ac:spMk id="16" creationId="{C2E8BF1F-CE61-45C5-92AC-552D23176C03}"/>
          </ac:spMkLst>
        </pc:spChg>
        <pc:picChg chg="add mod">
          <ac:chgData name="Athanasios Lagopoulos" userId="ebb1f6b2f7a9bbdf" providerId="LiveId" clId="{744953E0-B18F-46F4-9618-C1746B893823}" dt="2020-11-19T16:39:55.982" v="51" actId="26606"/>
          <ac:picMkLst>
            <pc:docMk/>
            <pc:sldMk cId="658767881" sldId="272"/>
            <ac:picMk id="5" creationId="{FAD94D6D-528E-44E6-9BAD-4C10346A24B2}"/>
          </ac:picMkLst>
        </pc:picChg>
      </pc:sldChg>
      <pc:sldChg chg="addSp delSp modSp new del mod setBg delDesignElem">
        <pc:chgData name="Athanasios Lagopoulos" userId="ebb1f6b2f7a9bbdf" providerId="LiveId" clId="{744953E0-B18F-46F4-9618-C1746B893823}" dt="2020-11-19T16:41:31.800" v="77" actId="47"/>
        <pc:sldMkLst>
          <pc:docMk/>
          <pc:sldMk cId="1319319138" sldId="273"/>
        </pc:sldMkLst>
        <pc:spChg chg="mod">
          <ac:chgData name="Athanasios Lagopoulos" userId="ebb1f6b2f7a9bbdf" providerId="LiveId" clId="{744953E0-B18F-46F4-9618-C1746B893823}" dt="2020-11-19T16:40:10.209" v="56" actId="26606"/>
          <ac:spMkLst>
            <pc:docMk/>
            <pc:sldMk cId="1319319138" sldId="273"/>
            <ac:spMk id="2" creationId="{B80356A0-2AB0-4D03-98BB-89CB34F0015A}"/>
          </ac:spMkLst>
        </pc:spChg>
        <pc:spChg chg="del">
          <ac:chgData name="Athanasios Lagopoulos" userId="ebb1f6b2f7a9bbdf" providerId="LiveId" clId="{744953E0-B18F-46F4-9618-C1746B893823}" dt="2020-11-19T16:36:14.123" v="41"/>
          <ac:spMkLst>
            <pc:docMk/>
            <pc:sldMk cId="1319319138" sldId="273"/>
            <ac:spMk id="3" creationId="{F92BA07D-2CCE-4AA7-BB9B-D67123E8ADB9}"/>
          </ac:spMkLst>
        </pc:spChg>
        <pc:spChg chg="add del">
          <ac:chgData name="Athanasios Lagopoulos" userId="ebb1f6b2f7a9bbdf" providerId="LiveId" clId="{744953E0-B18F-46F4-9618-C1746B893823}" dt="2020-11-19T16:40:09.660" v="53" actId="26606"/>
          <ac:spMkLst>
            <pc:docMk/>
            <pc:sldMk cId="1319319138" sldId="273"/>
            <ac:spMk id="7" creationId="{2933738F-F83C-4B87-B2FE-47C89029B0BF}"/>
          </ac:spMkLst>
        </pc:spChg>
        <pc:spChg chg="add del">
          <ac:chgData name="Athanasios Lagopoulos" userId="ebb1f6b2f7a9bbdf" providerId="LiveId" clId="{744953E0-B18F-46F4-9618-C1746B893823}" dt="2020-11-19T16:40:09.660" v="53" actId="26606"/>
          <ac:spMkLst>
            <pc:docMk/>
            <pc:sldMk cId="1319319138" sldId="273"/>
            <ac:spMk id="8" creationId="{19BF0EFF-1CF1-4170-85D9-F374F80C89B7}"/>
          </ac:spMkLst>
        </pc:spChg>
        <pc:spChg chg="add del">
          <ac:chgData name="Athanasios Lagopoulos" userId="ebb1f6b2f7a9bbdf" providerId="LiveId" clId="{744953E0-B18F-46F4-9618-C1746B893823}" dt="2020-11-19T16:40:09.660" v="53" actId="26606"/>
          <ac:spMkLst>
            <pc:docMk/>
            <pc:sldMk cId="1319319138" sldId="273"/>
            <ac:spMk id="9" creationId="{0838ACDA-2CC3-49A5-AE21-27CFC212FD8B}"/>
          </ac:spMkLst>
        </pc:spChg>
        <pc:spChg chg="add del">
          <ac:chgData name="Athanasios Lagopoulos" userId="ebb1f6b2f7a9bbdf" providerId="LiveId" clId="{744953E0-B18F-46F4-9618-C1746B893823}" dt="2020-11-19T16:39:21.879" v="48"/>
          <ac:spMkLst>
            <pc:docMk/>
            <pc:sldMk cId="1319319138" sldId="273"/>
            <ac:spMk id="10" creationId="{DB8424AB-D56B-4256-866A-5B54DE93C20F}"/>
          </ac:spMkLst>
        </pc:spChg>
        <pc:spChg chg="add del">
          <ac:chgData name="Athanasios Lagopoulos" userId="ebb1f6b2f7a9bbdf" providerId="LiveId" clId="{744953E0-B18F-46F4-9618-C1746B893823}" dt="2020-11-19T16:40:09.660" v="53" actId="26606"/>
          <ac:spMkLst>
            <pc:docMk/>
            <pc:sldMk cId="1319319138" sldId="273"/>
            <ac:spMk id="11" creationId="{3D59E22E-2E4E-400B-B6CD-86ED04367E02}"/>
          </ac:spMkLst>
        </pc:spChg>
        <pc:spChg chg="add del">
          <ac:chgData name="Athanasios Lagopoulos" userId="ebb1f6b2f7a9bbdf" providerId="LiveId" clId="{744953E0-B18F-46F4-9618-C1746B893823}" dt="2020-11-19T16:39:21.879" v="48"/>
          <ac:spMkLst>
            <pc:docMk/>
            <pc:sldMk cId="1319319138" sldId="273"/>
            <ac:spMk id="12" creationId="{FC999C28-AD33-4EB7-A5F1-C06D10A5FDF7}"/>
          </ac:spMkLst>
        </pc:spChg>
        <pc:spChg chg="add del">
          <ac:chgData name="Athanasios Lagopoulos" userId="ebb1f6b2f7a9bbdf" providerId="LiveId" clId="{744953E0-B18F-46F4-9618-C1746B893823}" dt="2020-11-19T16:40:10.199" v="55" actId="26606"/>
          <ac:spMkLst>
            <pc:docMk/>
            <pc:sldMk cId="1319319138" sldId="273"/>
            <ac:spMk id="13" creationId="{168D8C5A-D6A8-4B82-A915-65B3BE9DE681}"/>
          </ac:spMkLst>
        </pc:spChg>
        <pc:spChg chg="add del">
          <ac:chgData name="Athanasios Lagopoulos" userId="ebb1f6b2f7a9bbdf" providerId="LiveId" clId="{744953E0-B18F-46F4-9618-C1746B893823}" dt="2020-11-19T16:39:21.879" v="48"/>
          <ac:spMkLst>
            <pc:docMk/>
            <pc:sldMk cId="1319319138" sldId="273"/>
            <ac:spMk id="14" creationId="{0864E5C9-52C9-4572-AC75-548B9B9C2648}"/>
          </ac:spMkLst>
        </pc:spChg>
        <pc:spChg chg="add del">
          <ac:chgData name="Athanasios Lagopoulos" userId="ebb1f6b2f7a9bbdf" providerId="LiveId" clId="{744953E0-B18F-46F4-9618-C1746B893823}" dt="2020-11-19T16:40:10.199" v="55" actId="26606"/>
          <ac:spMkLst>
            <pc:docMk/>
            <pc:sldMk cId="1319319138" sldId="273"/>
            <ac:spMk id="15" creationId="{1A4306A5-A549-4C0D-A7D2-34D4D4A9963D}"/>
          </ac:spMkLst>
        </pc:spChg>
        <pc:spChg chg="add del">
          <ac:chgData name="Athanasios Lagopoulos" userId="ebb1f6b2f7a9bbdf" providerId="LiveId" clId="{744953E0-B18F-46F4-9618-C1746B893823}" dt="2020-11-19T16:39:21.879" v="48"/>
          <ac:spMkLst>
            <pc:docMk/>
            <pc:sldMk cId="1319319138" sldId="273"/>
            <ac:spMk id="16" creationId="{45CC6500-4DBD-4C34-BC14-2387FB483BEB}"/>
          </ac:spMkLst>
        </pc:spChg>
        <pc:spChg chg="add del">
          <ac:chgData name="Athanasios Lagopoulos" userId="ebb1f6b2f7a9bbdf" providerId="LiveId" clId="{744953E0-B18F-46F4-9618-C1746B893823}" dt="2020-11-19T16:40:10.199" v="55" actId="26606"/>
          <ac:spMkLst>
            <pc:docMk/>
            <pc:sldMk cId="1319319138" sldId="273"/>
            <ac:spMk id="17" creationId="{488E6146-1C0A-4739-84A4-CE454A7B2AC5}"/>
          </ac:spMkLst>
        </pc:spChg>
        <pc:spChg chg="add del">
          <ac:chgData name="Athanasios Lagopoulos" userId="ebb1f6b2f7a9bbdf" providerId="LiveId" clId="{744953E0-B18F-46F4-9618-C1746B893823}" dt="2020-11-19T16:39:21.879" v="48"/>
          <ac:spMkLst>
            <pc:docMk/>
            <pc:sldMk cId="1319319138" sldId="273"/>
            <ac:spMk id="18" creationId="{4E34A3B6-BAD2-4156-BDC6-4736248BFDE0}"/>
          </ac:spMkLst>
        </pc:spChg>
        <pc:spChg chg="add del">
          <ac:chgData name="Athanasios Lagopoulos" userId="ebb1f6b2f7a9bbdf" providerId="LiveId" clId="{744953E0-B18F-46F4-9618-C1746B893823}" dt="2020-11-19T16:40:10.199" v="55" actId="26606"/>
          <ac:spMkLst>
            <pc:docMk/>
            <pc:sldMk cId="1319319138" sldId="273"/>
            <ac:spMk id="19" creationId="{56DB519C-E7E6-4ED7-8440-9702C7004477}"/>
          </ac:spMkLst>
        </pc:spChg>
        <pc:spChg chg="add">
          <ac:chgData name="Athanasios Lagopoulos" userId="ebb1f6b2f7a9bbdf" providerId="LiveId" clId="{744953E0-B18F-46F4-9618-C1746B893823}" dt="2020-11-19T16:40:10.209" v="56" actId="26606"/>
          <ac:spMkLst>
            <pc:docMk/>
            <pc:sldMk cId="1319319138" sldId="273"/>
            <ac:spMk id="21" creationId="{AF37826C-4A8B-4AA5-BE8C-A755B1970A22}"/>
          </ac:spMkLst>
        </pc:spChg>
        <pc:spChg chg="add">
          <ac:chgData name="Athanasios Lagopoulos" userId="ebb1f6b2f7a9bbdf" providerId="LiveId" clId="{744953E0-B18F-46F4-9618-C1746B893823}" dt="2020-11-19T16:40:10.209" v="56" actId="26606"/>
          <ac:spMkLst>
            <pc:docMk/>
            <pc:sldMk cId="1319319138" sldId="273"/>
            <ac:spMk id="22" creationId="{BFB47C81-5765-4486-9BD1-E0EB32F4A0A8}"/>
          </ac:spMkLst>
        </pc:spChg>
        <pc:spChg chg="add">
          <ac:chgData name="Athanasios Lagopoulos" userId="ebb1f6b2f7a9bbdf" providerId="LiveId" clId="{744953E0-B18F-46F4-9618-C1746B893823}" dt="2020-11-19T16:40:10.209" v="56" actId="26606"/>
          <ac:spMkLst>
            <pc:docMk/>
            <pc:sldMk cId="1319319138" sldId="273"/>
            <ac:spMk id="23" creationId="{5C98F3A3-40EE-441A-B2C5-11D679551C19}"/>
          </ac:spMkLst>
        </pc:spChg>
        <pc:spChg chg="add">
          <ac:chgData name="Athanasios Lagopoulos" userId="ebb1f6b2f7a9bbdf" providerId="LiveId" clId="{744953E0-B18F-46F4-9618-C1746B893823}" dt="2020-11-19T16:40:10.209" v="56" actId="26606"/>
          <ac:spMkLst>
            <pc:docMk/>
            <pc:sldMk cId="1319319138" sldId="273"/>
            <ac:spMk id="24" creationId="{5ACF81E6-4845-4DC0-84A6-AF0706857509}"/>
          </ac:spMkLst>
        </pc:spChg>
        <pc:picChg chg="add mod">
          <ac:chgData name="Athanasios Lagopoulos" userId="ebb1f6b2f7a9bbdf" providerId="LiveId" clId="{744953E0-B18F-46F4-9618-C1746B893823}" dt="2020-11-19T16:40:15.659" v="58" actId="14100"/>
          <ac:picMkLst>
            <pc:docMk/>
            <pc:sldMk cId="1319319138" sldId="273"/>
            <ac:picMk id="5" creationId="{E26ED2AF-E4E5-44CC-ADC0-F4EC61CE6B9E}"/>
          </ac:picMkLst>
        </pc:picChg>
      </pc:sldChg>
      <pc:sldChg chg="addSp delSp modSp new mod">
        <pc:chgData name="Athanasios Lagopoulos" userId="ebb1f6b2f7a9bbdf" providerId="LiveId" clId="{744953E0-B18F-46F4-9618-C1746B893823}" dt="2020-11-19T16:40:40.392" v="76" actId="20577"/>
        <pc:sldMkLst>
          <pc:docMk/>
          <pc:sldMk cId="3490295825" sldId="274"/>
        </pc:sldMkLst>
        <pc:spChg chg="mod">
          <ac:chgData name="Athanasios Lagopoulos" userId="ebb1f6b2f7a9bbdf" providerId="LiveId" clId="{744953E0-B18F-46F4-9618-C1746B893823}" dt="2020-11-19T16:40:40.392" v="76" actId="20577"/>
          <ac:spMkLst>
            <pc:docMk/>
            <pc:sldMk cId="3490295825" sldId="274"/>
            <ac:spMk id="2" creationId="{842C3133-CC9F-4442-817C-CEB3D0571BD6}"/>
          </ac:spMkLst>
        </pc:spChg>
        <pc:spChg chg="del">
          <ac:chgData name="Athanasios Lagopoulos" userId="ebb1f6b2f7a9bbdf" providerId="LiveId" clId="{744953E0-B18F-46F4-9618-C1746B893823}" dt="2020-11-19T16:40:32.951" v="60"/>
          <ac:spMkLst>
            <pc:docMk/>
            <pc:sldMk cId="3490295825" sldId="274"/>
            <ac:spMk id="3" creationId="{3539E092-C0B2-4EBC-A99C-D9A340EE2B29}"/>
          </ac:spMkLst>
        </pc:spChg>
        <pc:picChg chg="add mod">
          <ac:chgData name="Athanasios Lagopoulos" userId="ebb1f6b2f7a9bbdf" providerId="LiveId" clId="{744953E0-B18F-46F4-9618-C1746B893823}" dt="2020-11-19T16:40:32.951" v="60"/>
          <ac:picMkLst>
            <pc:docMk/>
            <pc:sldMk cId="3490295825" sldId="274"/>
            <ac:picMk id="4" creationId="{D64272A4-A0D1-4D3C-9D9A-3A8A772464B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46E9F-840A-43F1-86B6-27E64CC3FD87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F9CE6-B6A1-4E56-87EE-DB45E97EF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21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F9CE6-B6A1-4E56-87EE-DB45E97EF4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07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Automotive, manufacturing, consumer, finance, agriculture, energy, healthcare, media, transportation, mention price 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F9CE6-B6A1-4E56-87EE-DB45E97EF4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44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classification (client loan)/regression (house price) examples, main/mature category, easier to find value in</a:t>
            </a:r>
            <a:r>
              <a:rPr lang="en-US" baseline="0" dirty="0"/>
              <a:t> industry, aka function approximation, induction to go beyond what you see</a:t>
            </a:r>
            <a:endParaRPr lang="en-US" dirty="0"/>
          </a:p>
          <a:p>
            <a:r>
              <a:rPr lang="en-US" dirty="0"/>
              <a:t>2. Clustering/dimensionality reduction for visualization examples, in</a:t>
            </a:r>
            <a:r>
              <a:rPr lang="en-US" baseline="0" dirty="0"/>
              <a:t> support of supervised learning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Semi-supervised</a:t>
            </a:r>
            <a:r>
              <a:rPr lang="en-US" baseline="0" dirty="0"/>
              <a:t> learning, Active learning, </a:t>
            </a:r>
            <a:r>
              <a:rPr lang="en-US" baseline="0" dirty="0" err="1"/>
              <a:t>Transductive</a:t>
            </a:r>
            <a:r>
              <a:rPr lang="en-US" baseline="0" dirty="0"/>
              <a:t> learning</a:t>
            </a:r>
            <a:endParaRPr lang="en-US" dirty="0"/>
          </a:p>
          <a:p>
            <a:r>
              <a:rPr lang="en-US" baseline="0" dirty="0"/>
              <a:t>3. Learning in living organisms, AlphaGo, </a:t>
            </a:r>
            <a:r>
              <a:rPr lang="en-US" baseline="0" dirty="0" err="1"/>
              <a:t>AlphaStar</a:t>
            </a:r>
            <a:r>
              <a:rPr lang="en-US" baseline="0" dirty="0"/>
              <a:t>(Craft), Robots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F9CE6-B6A1-4E56-87EE-DB45E97EF4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03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F9CE6-B6A1-4E56-87EE-DB45E97EF4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92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https://colab.research.google.com/drive/1gzbPrDrTys77ESmfPZ1-uvr_AvqKWKLT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F9CE6-B6A1-4E56-87EE-DB45E97EF4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77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F9CE6-B6A1-4E56-87EE-DB45E97EF4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28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F9CE6-B6A1-4E56-87EE-DB45E97EF4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9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50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5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44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5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1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2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9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0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4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32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6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86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athanag@csd.auth.g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acm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lathanag@csd.auth.g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0B87B-E2D1-4010-B1DA-2CFDC68CAA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Intro</a:t>
            </a:r>
            <a:br>
              <a:rPr lang="en-US" dirty="0"/>
            </a:br>
            <a:r>
              <a:rPr lang="en-US" sz="3200" dirty="0"/>
              <a:t>in </a:t>
            </a:r>
            <a:r>
              <a:rPr lang="en-US" sz="3200" strike="sngStrike" dirty="0"/>
              <a:t>30 </a:t>
            </a:r>
            <a:r>
              <a:rPr lang="en-US" sz="3200" dirty="0"/>
              <a:t> 60 minutes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7C039-7B2D-48CA-AFF1-B9F3147E1C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Athanasios Lagopoulos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lathanag@csd.auth.gr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3787FA74-3016-46EF-9BF7-6B4E846B9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4317" y="3100507"/>
            <a:ext cx="1569739" cy="15697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765A30-8EFE-4E96-9705-45CFECC1EA95}"/>
              </a:ext>
            </a:extLst>
          </p:cNvPr>
          <p:cNvSpPr txBox="1"/>
          <p:nvPr/>
        </p:nvSpPr>
        <p:spPr>
          <a:xfrm>
            <a:off x="9712409" y="4804280"/>
            <a:ext cx="1993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ACM AUTH Student Chapter</a:t>
            </a:r>
          </a:p>
        </p:txBody>
      </p:sp>
    </p:spTree>
    <p:extLst>
      <p:ext uri="{BB962C8B-B14F-4D97-AF65-F5344CB8AC3E}">
        <p14:creationId xmlns:p14="http://schemas.microsoft.com/office/powerpoint/2010/main" val="4221245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C3133-CC9F-4442-817C-CEB3D0571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Process</a:t>
            </a: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64272A4-A0D1-4D3C-9D9A-3A8A77246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4958" y="1801177"/>
            <a:ext cx="6842760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95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: Ψαλίδισμα διαγώνιων γωνιών 24">
            <a:extLst>
              <a:ext uri="{FF2B5EF4-FFF2-40B4-BE49-F238E27FC236}">
                <a16:creationId xmlns:a16="http://schemas.microsoft.com/office/drawing/2014/main" id="{96DC225A-1F2C-4A31-BDA4-197A71425A6E}"/>
              </a:ext>
            </a:extLst>
          </p:cNvPr>
          <p:cNvSpPr/>
          <p:nvPr/>
        </p:nvSpPr>
        <p:spPr>
          <a:xfrm>
            <a:off x="4160520" y="1674677"/>
            <a:ext cx="7467600" cy="3891413"/>
          </a:xfrm>
          <a:prstGeom prst="snip2Diag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An end to end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Simple and real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Python – Google Colab – No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Regression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More than just using an algorithm</a:t>
            </a:r>
            <a:endParaRPr lang="en-US" sz="2800" dirty="0"/>
          </a:p>
        </p:txBody>
      </p:sp>
      <p:sp>
        <p:nvSpPr>
          <p:cNvPr id="3" name="Θέση αριθμού διαφάνειας 3">
            <a:extLst>
              <a:ext uri="{FF2B5EF4-FFF2-40B4-BE49-F238E27FC236}">
                <a16:creationId xmlns:a16="http://schemas.microsoft.com/office/drawing/2014/main" id="{FC1BCB06-8EAF-4B5C-BD38-A4C9D8A7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2AA166-7465-4DBB-B5CC-331D92274FE0}" type="slidenum">
              <a:rPr lang="el-GR" smtClean="0"/>
              <a:t>11</a:t>
            </a:fld>
            <a:endParaRPr lang="el-GR"/>
          </a:p>
        </p:txBody>
      </p:sp>
      <p:sp>
        <p:nvSpPr>
          <p:cNvPr id="11" name="Ορθογώνιο 23">
            <a:extLst>
              <a:ext uri="{FF2B5EF4-FFF2-40B4-BE49-F238E27FC236}">
                <a16:creationId xmlns:a16="http://schemas.microsoft.com/office/drawing/2014/main" id="{688695E8-42B2-4739-8CF3-AA26F7630994}"/>
              </a:ext>
            </a:extLst>
          </p:cNvPr>
          <p:cNvSpPr/>
          <p:nvPr/>
        </p:nvSpPr>
        <p:spPr>
          <a:xfrm>
            <a:off x="4469131" y="2091690"/>
            <a:ext cx="6629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l-GR" sz="2800" dirty="0">
              <a:solidFill>
                <a:schemeClr val="bg1"/>
              </a:solidFill>
            </a:endParaRPr>
          </a:p>
        </p:txBody>
      </p:sp>
      <p:pic>
        <p:nvPicPr>
          <p:cNvPr id="12" name="Εικόνα 26">
            <a:extLst>
              <a:ext uri="{FF2B5EF4-FFF2-40B4-BE49-F238E27FC236}">
                <a16:creationId xmlns:a16="http://schemas.microsoft.com/office/drawing/2014/main" id="{DDE1DC64-583E-457F-9FF1-55730B37B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51" y="1972287"/>
            <a:ext cx="3136174" cy="313617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23C4839-172D-4F07-8897-95A4C011CB5E}"/>
              </a:ext>
            </a:extLst>
          </p:cNvPr>
          <p:cNvSpPr/>
          <p:nvPr/>
        </p:nvSpPr>
        <p:spPr>
          <a:xfrm>
            <a:off x="661851" y="466301"/>
            <a:ext cx="105983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Our approach today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86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0A36-E810-45B2-AFA9-9C3AFEB8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-&gt;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0658C-2790-4C8A-8CA2-7E1F70376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="1" dirty="0">
                <a:hlinkClick r:id="rId3"/>
              </a:rPr>
              <a:t>http://bit.ly/acmml</a:t>
            </a:r>
            <a:r>
              <a:rPr lang="en-US" sz="6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8984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3BF9-777E-4018-8B57-9C64488A4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26CDA-59E7-42A7-9AC3-8BBECB99F9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discuss!</a:t>
            </a:r>
          </a:p>
        </p:txBody>
      </p:sp>
    </p:spTree>
    <p:extLst>
      <p:ext uri="{BB962C8B-B14F-4D97-AF65-F5344CB8AC3E}">
        <p14:creationId xmlns:p14="http://schemas.microsoft.com/office/powerpoint/2010/main" val="1755595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25D2-7544-4590-A57D-A00F13308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09E32-C0A0-47A4-9F76-AD1A76376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Athanasios Lagopoulos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lathanag@csd.auth.gr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endParaRPr lang="en-US" dirty="0"/>
          </a:p>
        </p:txBody>
      </p:sp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51BD63FD-F338-41C5-A5EE-62EE85B72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4317" y="3100507"/>
            <a:ext cx="1569739" cy="15697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7AE7C3-CC7F-4ED5-8E1E-9FD9F8784992}"/>
              </a:ext>
            </a:extLst>
          </p:cNvPr>
          <p:cNvSpPr txBox="1"/>
          <p:nvPr/>
        </p:nvSpPr>
        <p:spPr>
          <a:xfrm>
            <a:off x="9712409" y="4804280"/>
            <a:ext cx="1993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ACM AUTH Student Chapter</a:t>
            </a:r>
          </a:p>
        </p:txBody>
      </p:sp>
    </p:spTree>
    <p:extLst>
      <p:ext uri="{BB962C8B-B14F-4D97-AF65-F5344CB8AC3E}">
        <p14:creationId xmlns:p14="http://schemas.microsoft.com/office/powerpoint/2010/main" val="272085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38">
            <a:extLst>
              <a:ext uri="{FF2B5EF4-FFF2-40B4-BE49-F238E27FC236}">
                <a16:creationId xmlns:a16="http://schemas.microsoft.com/office/drawing/2014/main" id="{3191557D-3309-4E47-9295-1FABCF1FA60D}"/>
              </a:ext>
            </a:extLst>
          </p:cNvPr>
          <p:cNvSpPr/>
          <p:nvPr/>
        </p:nvSpPr>
        <p:spPr>
          <a:xfrm rot="19800491">
            <a:off x="2974632" y="-667337"/>
            <a:ext cx="224250" cy="1655099"/>
          </a:xfrm>
          <a:custGeom>
            <a:avLst/>
            <a:gdLst>
              <a:gd name="connsiteX0" fmla="*/ 159774 w 168482"/>
              <a:gd name="connsiteY0" fmla="*/ 0 h 560459"/>
              <a:gd name="connsiteX1" fmla="*/ 162205 w 168482"/>
              <a:gd name="connsiteY1" fmla="*/ 31959 h 560459"/>
              <a:gd name="connsiteX2" fmla="*/ 168482 w 168482"/>
              <a:gd name="connsiteY2" fmla="*/ 280229 h 560459"/>
              <a:gd name="connsiteX3" fmla="*/ 162205 w 168482"/>
              <a:gd name="connsiteY3" fmla="*/ 528499 h 560459"/>
              <a:gd name="connsiteX4" fmla="*/ 159774 w 168482"/>
              <a:gd name="connsiteY4" fmla="*/ 560459 h 560459"/>
              <a:gd name="connsiteX5" fmla="*/ 137402 w 168482"/>
              <a:gd name="connsiteY5" fmla="*/ 553514 h 560459"/>
              <a:gd name="connsiteX6" fmla="*/ 24465 w 168482"/>
              <a:gd name="connsiteY6" fmla="*/ 542129 h 560459"/>
              <a:gd name="connsiteX7" fmla="*/ 0 w 168482"/>
              <a:gd name="connsiteY7" fmla="*/ 544595 h 560459"/>
              <a:gd name="connsiteX8" fmla="*/ 1853 w 168482"/>
              <a:gd name="connsiteY8" fmla="*/ 520237 h 560459"/>
              <a:gd name="connsiteX9" fmla="*/ 7921 w 168482"/>
              <a:gd name="connsiteY9" fmla="*/ 280229 h 560459"/>
              <a:gd name="connsiteX10" fmla="*/ 1853 w 168482"/>
              <a:gd name="connsiteY10" fmla="*/ 40222 h 560459"/>
              <a:gd name="connsiteX11" fmla="*/ 0 w 168482"/>
              <a:gd name="connsiteY11" fmla="*/ 15863 h 560459"/>
              <a:gd name="connsiteX12" fmla="*/ 24465 w 168482"/>
              <a:gd name="connsiteY12" fmla="*/ 18329 h 560459"/>
              <a:gd name="connsiteX13" fmla="*/ 137402 w 168482"/>
              <a:gd name="connsiteY13" fmla="*/ 6944 h 56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8482" h="560459">
                <a:moveTo>
                  <a:pt x="159774" y="0"/>
                </a:moveTo>
                <a:lnTo>
                  <a:pt x="162205" y="31959"/>
                </a:lnTo>
                <a:cubicBezTo>
                  <a:pt x="166373" y="114190"/>
                  <a:pt x="168482" y="196963"/>
                  <a:pt x="168482" y="280229"/>
                </a:cubicBezTo>
                <a:cubicBezTo>
                  <a:pt x="168482" y="363495"/>
                  <a:pt x="166373" y="446269"/>
                  <a:pt x="162205" y="528499"/>
                </a:cubicBezTo>
                <a:lnTo>
                  <a:pt x="159774" y="560459"/>
                </a:lnTo>
                <a:lnTo>
                  <a:pt x="137402" y="553514"/>
                </a:lnTo>
                <a:cubicBezTo>
                  <a:pt x="100923" y="546049"/>
                  <a:pt x="63152" y="542129"/>
                  <a:pt x="24465" y="542129"/>
                </a:cubicBezTo>
                <a:lnTo>
                  <a:pt x="0" y="544595"/>
                </a:lnTo>
                <a:lnTo>
                  <a:pt x="1853" y="520237"/>
                </a:lnTo>
                <a:cubicBezTo>
                  <a:pt x="5882" y="440743"/>
                  <a:pt x="7921" y="360724"/>
                  <a:pt x="7921" y="280229"/>
                </a:cubicBezTo>
                <a:cubicBezTo>
                  <a:pt x="7921" y="199734"/>
                  <a:pt x="5882" y="119716"/>
                  <a:pt x="1853" y="40222"/>
                </a:cubicBezTo>
                <a:lnTo>
                  <a:pt x="0" y="15863"/>
                </a:lnTo>
                <a:lnTo>
                  <a:pt x="24465" y="18329"/>
                </a:lnTo>
                <a:cubicBezTo>
                  <a:pt x="63152" y="18329"/>
                  <a:pt x="100923" y="14409"/>
                  <a:pt x="137402" y="694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 38">
            <a:extLst>
              <a:ext uri="{FF2B5EF4-FFF2-40B4-BE49-F238E27FC236}">
                <a16:creationId xmlns:a16="http://schemas.microsoft.com/office/drawing/2014/main" id="{0DD1F33C-B140-4E60-883E-DF49871B1F35}"/>
              </a:ext>
            </a:extLst>
          </p:cNvPr>
          <p:cNvSpPr/>
          <p:nvPr/>
        </p:nvSpPr>
        <p:spPr>
          <a:xfrm rot="20309724">
            <a:off x="3617053" y="541480"/>
            <a:ext cx="224250" cy="1655099"/>
          </a:xfrm>
          <a:custGeom>
            <a:avLst/>
            <a:gdLst>
              <a:gd name="connsiteX0" fmla="*/ 159774 w 168482"/>
              <a:gd name="connsiteY0" fmla="*/ 0 h 560459"/>
              <a:gd name="connsiteX1" fmla="*/ 162205 w 168482"/>
              <a:gd name="connsiteY1" fmla="*/ 31959 h 560459"/>
              <a:gd name="connsiteX2" fmla="*/ 168482 w 168482"/>
              <a:gd name="connsiteY2" fmla="*/ 280229 h 560459"/>
              <a:gd name="connsiteX3" fmla="*/ 162205 w 168482"/>
              <a:gd name="connsiteY3" fmla="*/ 528499 h 560459"/>
              <a:gd name="connsiteX4" fmla="*/ 159774 w 168482"/>
              <a:gd name="connsiteY4" fmla="*/ 560459 h 560459"/>
              <a:gd name="connsiteX5" fmla="*/ 137402 w 168482"/>
              <a:gd name="connsiteY5" fmla="*/ 553514 h 560459"/>
              <a:gd name="connsiteX6" fmla="*/ 24465 w 168482"/>
              <a:gd name="connsiteY6" fmla="*/ 542129 h 560459"/>
              <a:gd name="connsiteX7" fmla="*/ 0 w 168482"/>
              <a:gd name="connsiteY7" fmla="*/ 544595 h 560459"/>
              <a:gd name="connsiteX8" fmla="*/ 1853 w 168482"/>
              <a:gd name="connsiteY8" fmla="*/ 520237 h 560459"/>
              <a:gd name="connsiteX9" fmla="*/ 7921 w 168482"/>
              <a:gd name="connsiteY9" fmla="*/ 280229 h 560459"/>
              <a:gd name="connsiteX10" fmla="*/ 1853 w 168482"/>
              <a:gd name="connsiteY10" fmla="*/ 40222 h 560459"/>
              <a:gd name="connsiteX11" fmla="*/ 0 w 168482"/>
              <a:gd name="connsiteY11" fmla="*/ 15863 h 560459"/>
              <a:gd name="connsiteX12" fmla="*/ 24465 w 168482"/>
              <a:gd name="connsiteY12" fmla="*/ 18329 h 560459"/>
              <a:gd name="connsiteX13" fmla="*/ 137402 w 168482"/>
              <a:gd name="connsiteY13" fmla="*/ 6944 h 56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8482" h="560459">
                <a:moveTo>
                  <a:pt x="159774" y="0"/>
                </a:moveTo>
                <a:lnTo>
                  <a:pt x="162205" y="31959"/>
                </a:lnTo>
                <a:cubicBezTo>
                  <a:pt x="166373" y="114190"/>
                  <a:pt x="168482" y="196963"/>
                  <a:pt x="168482" y="280229"/>
                </a:cubicBezTo>
                <a:cubicBezTo>
                  <a:pt x="168482" y="363495"/>
                  <a:pt x="166373" y="446269"/>
                  <a:pt x="162205" y="528499"/>
                </a:cubicBezTo>
                <a:lnTo>
                  <a:pt x="159774" y="560459"/>
                </a:lnTo>
                <a:lnTo>
                  <a:pt x="137402" y="553514"/>
                </a:lnTo>
                <a:cubicBezTo>
                  <a:pt x="100923" y="546049"/>
                  <a:pt x="63152" y="542129"/>
                  <a:pt x="24465" y="542129"/>
                </a:cubicBezTo>
                <a:lnTo>
                  <a:pt x="0" y="544595"/>
                </a:lnTo>
                <a:lnTo>
                  <a:pt x="1853" y="520237"/>
                </a:lnTo>
                <a:cubicBezTo>
                  <a:pt x="5882" y="440743"/>
                  <a:pt x="7921" y="360724"/>
                  <a:pt x="7921" y="280229"/>
                </a:cubicBezTo>
                <a:cubicBezTo>
                  <a:pt x="7921" y="199734"/>
                  <a:pt x="5882" y="119716"/>
                  <a:pt x="1853" y="40222"/>
                </a:cubicBezTo>
                <a:lnTo>
                  <a:pt x="0" y="15863"/>
                </a:lnTo>
                <a:lnTo>
                  <a:pt x="24465" y="18329"/>
                </a:lnTo>
                <a:cubicBezTo>
                  <a:pt x="63152" y="18329"/>
                  <a:pt x="100923" y="14409"/>
                  <a:pt x="137402" y="694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eeform 38">
            <a:extLst>
              <a:ext uri="{FF2B5EF4-FFF2-40B4-BE49-F238E27FC236}">
                <a16:creationId xmlns:a16="http://schemas.microsoft.com/office/drawing/2014/main" id="{2F5B7BCD-FBDB-444A-AC10-5AAAABF3FA74}"/>
              </a:ext>
            </a:extLst>
          </p:cNvPr>
          <p:cNvSpPr/>
          <p:nvPr/>
        </p:nvSpPr>
        <p:spPr>
          <a:xfrm>
            <a:off x="3912046" y="2074247"/>
            <a:ext cx="224250" cy="1655099"/>
          </a:xfrm>
          <a:custGeom>
            <a:avLst/>
            <a:gdLst>
              <a:gd name="connsiteX0" fmla="*/ 159774 w 168482"/>
              <a:gd name="connsiteY0" fmla="*/ 0 h 560459"/>
              <a:gd name="connsiteX1" fmla="*/ 162205 w 168482"/>
              <a:gd name="connsiteY1" fmla="*/ 31959 h 560459"/>
              <a:gd name="connsiteX2" fmla="*/ 168482 w 168482"/>
              <a:gd name="connsiteY2" fmla="*/ 280229 h 560459"/>
              <a:gd name="connsiteX3" fmla="*/ 162205 w 168482"/>
              <a:gd name="connsiteY3" fmla="*/ 528499 h 560459"/>
              <a:gd name="connsiteX4" fmla="*/ 159774 w 168482"/>
              <a:gd name="connsiteY4" fmla="*/ 560459 h 560459"/>
              <a:gd name="connsiteX5" fmla="*/ 137402 w 168482"/>
              <a:gd name="connsiteY5" fmla="*/ 553514 h 560459"/>
              <a:gd name="connsiteX6" fmla="*/ 24465 w 168482"/>
              <a:gd name="connsiteY6" fmla="*/ 542129 h 560459"/>
              <a:gd name="connsiteX7" fmla="*/ 0 w 168482"/>
              <a:gd name="connsiteY7" fmla="*/ 544595 h 560459"/>
              <a:gd name="connsiteX8" fmla="*/ 1853 w 168482"/>
              <a:gd name="connsiteY8" fmla="*/ 520237 h 560459"/>
              <a:gd name="connsiteX9" fmla="*/ 7921 w 168482"/>
              <a:gd name="connsiteY9" fmla="*/ 280229 h 560459"/>
              <a:gd name="connsiteX10" fmla="*/ 1853 w 168482"/>
              <a:gd name="connsiteY10" fmla="*/ 40222 h 560459"/>
              <a:gd name="connsiteX11" fmla="*/ 0 w 168482"/>
              <a:gd name="connsiteY11" fmla="*/ 15863 h 560459"/>
              <a:gd name="connsiteX12" fmla="*/ 24465 w 168482"/>
              <a:gd name="connsiteY12" fmla="*/ 18329 h 560459"/>
              <a:gd name="connsiteX13" fmla="*/ 137402 w 168482"/>
              <a:gd name="connsiteY13" fmla="*/ 6944 h 56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8482" h="560459">
                <a:moveTo>
                  <a:pt x="159774" y="0"/>
                </a:moveTo>
                <a:lnTo>
                  <a:pt x="162205" y="31959"/>
                </a:lnTo>
                <a:cubicBezTo>
                  <a:pt x="166373" y="114190"/>
                  <a:pt x="168482" y="196963"/>
                  <a:pt x="168482" y="280229"/>
                </a:cubicBezTo>
                <a:cubicBezTo>
                  <a:pt x="168482" y="363495"/>
                  <a:pt x="166373" y="446269"/>
                  <a:pt x="162205" y="528499"/>
                </a:cubicBezTo>
                <a:lnTo>
                  <a:pt x="159774" y="560459"/>
                </a:lnTo>
                <a:lnTo>
                  <a:pt x="137402" y="553514"/>
                </a:lnTo>
                <a:cubicBezTo>
                  <a:pt x="100923" y="546049"/>
                  <a:pt x="63152" y="542129"/>
                  <a:pt x="24465" y="542129"/>
                </a:cubicBezTo>
                <a:lnTo>
                  <a:pt x="0" y="544595"/>
                </a:lnTo>
                <a:lnTo>
                  <a:pt x="1853" y="520237"/>
                </a:lnTo>
                <a:cubicBezTo>
                  <a:pt x="5882" y="440743"/>
                  <a:pt x="7921" y="360724"/>
                  <a:pt x="7921" y="280229"/>
                </a:cubicBezTo>
                <a:cubicBezTo>
                  <a:pt x="7921" y="199734"/>
                  <a:pt x="5882" y="119716"/>
                  <a:pt x="1853" y="40222"/>
                </a:cubicBezTo>
                <a:lnTo>
                  <a:pt x="0" y="15863"/>
                </a:lnTo>
                <a:lnTo>
                  <a:pt x="24465" y="18329"/>
                </a:lnTo>
                <a:cubicBezTo>
                  <a:pt x="63152" y="18329"/>
                  <a:pt x="100923" y="14409"/>
                  <a:pt x="137402" y="694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Freeform 38">
            <a:extLst>
              <a:ext uri="{FF2B5EF4-FFF2-40B4-BE49-F238E27FC236}">
                <a16:creationId xmlns:a16="http://schemas.microsoft.com/office/drawing/2014/main" id="{B71B4B4D-5C59-418A-A3FB-04126565A9C1}"/>
              </a:ext>
            </a:extLst>
          </p:cNvPr>
          <p:cNvSpPr/>
          <p:nvPr/>
        </p:nvSpPr>
        <p:spPr>
          <a:xfrm rot="503278">
            <a:off x="3759304" y="3958425"/>
            <a:ext cx="224250" cy="1655099"/>
          </a:xfrm>
          <a:custGeom>
            <a:avLst/>
            <a:gdLst>
              <a:gd name="connsiteX0" fmla="*/ 159774 w 168482"/>
              <a:gd name="connsiteY0" fmla="*/ 0 h 560459"/>
              <a:gd name="connsiteX1" fmla="*/ 162205 w 168482"/>
              <a:gd name="connsiteY1" fmla="*/ 31959 h 560459"/>
              <a:gd name="connsiteX2" fmla="*/ 168482 w 168482"/>
              <a:gd name="connsiteY2" fmla="*/ 280229 h 560459"/>
              <a:gd name="connsiteX3" fmla="*/ 162205 w 168482"/>
              <a:gd name="connsiteY3" fmla="*/ 528499 h 560459"/>
              <a:gd name="connsiteX4" fmla="*/ 159774 w 168482"/>
              <a:gd name="connsiteY4" fmla="*/ 560459 h 560459"/>
              <a:gd name="connsiteX5" fmla="*/ 137402 w 168482"/>
              <a:gd name="connsiteY5" fmla="*/ 553514 h 560459"/>
              <a:gd name="connsiteX6" fmla="*/ 24465 w 168482"/>
              <a:gd name="connsiteY6" fmla="*/ 542129 h 560459"/>
              <a:gd name="connsiteX7" fmla="*/ 0 w 168482"/>
              <a:gd name="connsiteY7" fmla="*/ 544595 h 560459"/>
              <a:gd name="connsiteX8" fmla="*/ 1853 w 168482"/>
              <a:gd name="connsiteY8" fmla="*/ 520237 h 560459"/>
              <a:gd name="connsiteX9" fmla="*/ 7921 w 168482"/>
              <a:gd name="connsiteY9" fmla="*/ 280229 h 560459"/>
              <a:gd name="connsiteX10" fmla="*/ 1853 w 168482"/>
              <a:gd name="connsiteY10" fmla="*/ 40222 h 560459"/>
              <a:gd name="connsiteX11" fmla="*/ 0 w 168482"/>
              <a:gd name="connsiteY11" fmla="*/ 15863 h 560459"/>
              <a:gd name="connsiteX12" fmla="*/ 24465 w 168482"/>
              <a:gd name="connsiteY12" fmla="*/ 18329 h 560459"/>
              <a:gd name="connsiteX13" fmla="*/ 137402 w 168482"/>
              <a:gd name="connsiteY13" fmla="*/ 6944 h 56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8482" h="560459">
                <a:moveTo>
                  <a:pt x="159774" y="0"/>
                </a:moveTo>
                <a:lnTo>
                  <a:pt x="162205" y="31959"/>
                </a:lnTo>
                <a:cubicBezTo>
                  <a:pt x="166373" y="114190"/>
                  <a:pt x="168482" y="196963"/>
                  <a:pt x="168482" y="280229"/>
                </a:cubicBezTo>
                <a:cubicBezTo>
                  <a:pt x="168482" y="363495"/>
                  <a:pt x="166373" y="446269"/>
                  <a:pt x="162205" y="528499"/>
                </a:cubicBezTo>
                <a:lnTo>
                  <a:pt x="159774" y="560459"/>
                </a:lnTo>
                <a:lnTo>
                  <a:pt x="137402" y="553514"/>
                </a:lnTo>
                <a:cubicBezTo>
                  <a:pt x="100923" y="546049"/>
                  <a:pt x="63152" y="542129"/>
                  <a:pt x="24465" y="542129"/>
                </a:cubicBezTo>
                <a:lnTo>
                  <a:pt x="0" y="544595"/>
                </a:lnTo>
                <a:lnTo>
                  <a:pt x="1853" y="520237"/>
                </a:lnTo>
                <a:cubicBezTo>
                  <a:pt x="5882" y="440743"/>
                  <a:pt x="7921" y="360724"/>
                  <a:pt x="7921" y="280229"/>
                </a:cubicBezTo>
                <a:cubicBezTo>
                  <a:pt x="7921" y="199734"/>
                  <a:pt x="5882" y="119716"/>
                  <a:pt x="1853" y="40222"/>
                </a:cubicBezTo>
                <a:lnTo>
                  <a:pt x="0" y="15863"/>
                </a:lnTo>
                <a:lnTo>
                  <a:pt x="24465" y="18329"/>
                </a:lnTo>
                <a:cubicBezTo>
                  <a:pt x="63152" y="18329"/>
                  <a:pt x="100923" y="14409"/>
                  <a:pt x="137402" y="694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 38">
            <a:extLst>
              <a:ext uri="{FF2B5EF4-FFF2-40B4-BE49-F238E27FC236}">
                <a16:creationId xmlns:a16="http://schemas.microsoft.com/office/drawing/2014/main" id="{4E621CF8-6AF8-47DE-860E-5924D08BF16E}"/>
              </a:ext>
            </a:extLst>
          </p:cNvPr>
          <p:cNvSpPr/>
          <p:nvPr/>
        </p:nvSpPr>
        <p:spPr>
          <a:xfrm rot="1637273">
            <a:off x="3245684" y="5629396"/>
            <a:ext cx="224250" cy="1655099"/>
          </a:xfrm>
          <a:custGeom>
            <a:avLst/>
            <a:gdLst>
              <a:gd name="connsiteX0" fmla="*/ 159774 w 168482"/>
              <a:gd name="connsiteY0" fmla="*/ 0 h 560459"/>
              <a:gd name="connsiteX1" fmla="*/ 162205 w 168482"/>
              <a:gd name="connsiteY1" fmla="*/ 31959 h 560459"/>
              <a:gd name="connsiteX2" fmla="*/ 168482 w 168482"/>
              <a:gd name="connsiteY2" fmla="*/ 280229 h 560459"/>
              <a:gd name="connsiteX3" fmla="*/ 162205 w 168482"/>
              <a:gd name="connsiteY3" fmla="*/ 528499 h 560459"/>
              <a:gd name="connsiteX4" fmla="*/ 159774 w 168482"/>
              <a:gd name="connsiteY4" fmla="*/ 560459 h 560459"/>
              <a:gd name="connsiteX5" fmla="*/ 137402 w 168482"/>
              <a:gd name="connsiteY5" fmla="*/ 553514 h 560459"/>
              <a:gd name="connsiteX6" fmla="*/ 24465 w 168482"/>
              <a:gd name="connsiteY6" fmla="*/ 542129 h 560459"/>
              <a:gd name="connsiteX7" fmla="*/ 0 w 168482"/>
              <a:gd name="connsiteY7" fmla="*/ 544595 h 560459"/>
              <a:gd name="connsiteX8" fmla="*/ 1853 w 168482"/>
              <a:gd name="connsiteY8" fmla="*/ 520237 h 560459"/>
              <a:gd name="connsiteX9" fmla="*/ 7921 w 168482"/>
              <a:gd name="connsiteY9" fmla="*/ 280229 h 560459"/>
              <a:gd name="connsiteX10" fmla="*/ 1853 w 168482"/>
              <a:gd name="connsiteY10" fmla="*/ 40222 h 560459"/>
              <a:gd name="connsiteX11" fmla="*/ 0 w 168482"/>
              <a:gd name="connsiteY11" fmla="*/ 15863 h 560459"/>
              <a:gd name="connsiteX12" fmla="*/ 24465 w 168482"/>
              <a:gd name="connsiteY12" fmla="*/ 18329 h 560459"/>
              <a:gd name="connsiteX13" fmla="*/ 137402 w 168482"/>
              <a:gd name="connsiteY13" fmla="*/ 6944 h 560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8482" h="560459">
                <a:moveTo>
                  <a:pt x="159774" y="0"/>
                </a:moveTo>
                <a:lnTo>
                  <a:pt x="162205" y="31959"/>
                </a:lnTo>
                <a:cubicBezTo>
                  <a:pt x="166373" y="114190"/>
                  <a:pt x="168482" y="196963"/>
                  <a:pt x="168482" y="280229"/>
                </a:cubicBezTo>
                <a:cubicBezTo>
                  <a:pt x="168482" y="363495"/>
                  <a:pt x="166373" y="446269"/>
                  <a:pt x="162205" y="528499"/>
                </a:cubicBezTo>
                <a:lnTo>
                  <a:pt x="159774" y="560459"/>
                </a:lnTo>
                <a:lnTo>
                  <a:pt x="137402" y="553514"/>
                </a:lnTo>
                <a:cubicBezTo>
                  <a:pt x="100923" y="546049"/>
                  <a:pt x="63152" y="542129"/>
                  <a:pt x="24465" y="542129"/>
                </a:cubicBezTo>
                <a:lnTo>
                  <a:pt x="0" y="544595"/>
                </a:lnTo>
                <a:lnTo>
                  <a:pt x="1853" y="520237"/>
                </a:lnTo>
                <a:cubicBezTo>
                  <a:pt x="5882" y="440743"/>
                  <a:pt x="7921" y="360724"/>
                  <a:pt x="7921" y="280229"/>
                </a:cubicBezTo>
                <a:cubicBezTo>
                  <a:pt x="7921" y="199734"/>
                  <a:pt x="5882" y="119716"/>
                  <a:pt x="1853" y="40222"/>
                </a:cubicBezTo>
                <a:lnTo>
                  <a:pt x="0" y="15863"/>
                </a:lnTo>
                <a:lnTo>
                  <a:pt x="24465" y="18329"/>
                </a:lnTo>
                <a:cubicBezTo>
                  <a:pt x="63152" y="18329"/>
                  <a:pt x="100923" y="14409"/>
                  <a:pt x="137402" y="694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A8EACA83-D604-485C-BA45-DB53134FAFB0}"/>
              </a:ext>
            </a:extLst>
          </p:cNvPr>
          <p:cNvSpPr/>
          <p:nvPr/>
        </p:nvSpPr>
        <p:spPr>
          <a:xfrm>
            <a:off x="2948502" y="375536"/>
            <a:ext cx="964016" cy="96401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09B2A04D-2385-4BA2-93DA-E60C421B5466}"/>
              </a:ext>
            </a:extLst>
          </p:cNvPr>
          <p:cNvSpPr/>
          <p:nvPr/>
        </p:nvSpPr>
        <p:spPr>
          <a:xfrm>
            <a:off x="3499167" y="3476899"/>
            <a:ext cx="958113" cy="9581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F66B4FBD-90D8-4C00-B205-C0B9DE9EE1CF}"/>
              </a:ext>
            </a:extLst>
          </p:cNvPr>
          <p:cNvSpPr/>
          <p:nvPr/>
        </p:nvSpPr>
        <p:spPr>
          <a:xfrm>
            <a:off x="3195813" y="5206515"/>
            <a:ext cx="959936" cy="9599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6C67D492-3374-49DF-9B9D-E7569C1FA4C7}"/>
              </a:ext>
            </a:extLst>
          </p:cNvPr>
          <p:cNvSpPr txBox="1">
            <a:spLocks/>
          </p:cNvSpPr>
          <p:nvPr/>
        </p:nvSpPr>
        <p:spPr>
          <a:xfrm rot="16200000">
            <a:off x="-1651706" y="2766220"/>
            <a:ext cx="6111536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en-US" sz="5400" dirty="0">
                <a:solidFill>
                  <a:schemeClr val="tx2"/>
                </a:solidFill>
              </a:rPr>
              <a:t>Table of Contents</a:t>
            </a:r>
          </a:p>
        </p:txBody>
      </p:sp>
      <p:grpSp>
        <p:nvGrpSpPr>
          <p:cNvPr id="12" name="Group 45">
            <a:extLst>
              <a:ext uri="{FF2B5EF4-FFF2-40B4-BE49-F238E27FC236}">
                <a16:creationId xmlns:a16="http://schemas.microsoft.com/office/drawing/2014/main" id="{9528911E-939B-43C9-8008-EE86C22C7766}"/>
              </a:ext>
            </a:extLst>
          </p:cNvPr>
          <p:cNvGrpSpPr/>
          <p:nvPr/>
        </p:nvGrpSpPr>
        <p:grpSpPr>
          <a:xfrm>
            <a:off x="4197019" y="370933"/>
            <a:ext cx="4128066" cy="954107"/>
            <a:chOff x="4655840" y="219323"/>
            <a:chExt cx="3816424" cy="95410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0A390B-C625-47D0-9E06-EC41C08B2F14}"/>
                </a:ext>
              </a:extLst>
            </p:cNvPr>
            <p:cNvSpPr txBox="1"/>
            <p:nvPr/>
          </p:nvSpPr>
          <p:spPr>
            <a:xfrm>
              <a:off x="4655840" y="219323"/>
              <a:ext cx="1205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cap="all" dirty="0">
                  <a:solidFill>
                    <a:schemeClr val="accent6"/>
                  </a:solidFill>
                </a:rPr>
                <a:t>01 - Intro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010B8A0-2D61-42F4-8B79-EE5318096022}"/>
                </a:ext>
              </a:extLst>
            </p:cNvPr>
            <p:cNvSpPr txBox="1"/>
            <p:nvPr/>
          </p:nvSpPr>
          <p:spPr>
            <a:xfrm>
              <a:off x="4655840" y="588655"/>
              <a:ext cx="38164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What is machine learning, where is it used, types of machine learning</a:t>
              </a:r>
            </a:p>
          </p:txBody>
        </p:sp>
      </p:grpSp>
      <p:grpSp>
        <p:nvGrpSpPr>
          <p:cNvPr id="15" name="Group 50">
            <a:extLst>
              <a:ext uri="{FF2B5EF4-FFF2-40B4-BE49-F238E27FC236}">
                <a16:creationId xmlns:a16="http://schemas.microsoft.com/office/drawing/2014/main" id="{CCEEBBA0-8E02-4F39-A8D9-000CB4538218}"/>
              </a:ext>
            </a:extLst>
          </p:cNvPr>
          <p:cNvGrpSpPr/>
          <p:nvPr/>
        </p:nvGrpSpPr>
        <p:grpSpPr>
          <a:xfrm>
            <a:off x="4664550" y="1893093"/>
            <a:ext cx="3816424" cy="707886"/>
            <a:chOff x="4655840" y="219323"/>
            <a:chExt cx="3816424" cy="70788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CA4327-8A55-4CD4-905A-C226D5F16E3F}"/>
                </a:ext>
              </a:extLst>
            </p:cNvPr>
            <p:cNvSpPr txBox="1"/>
            <p:nvPr/>
          </p:nvSpPr>
          <p:spPr>
            <a:xfrm>
              <a:off x="4655840" y="219323"/>
              <a:ext cx="3085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cap="all" dirty="0">
                  <a:solidFill>
                    <a:schemeClr val="accent5"/>
                  </a:solidFill>
                </a:rPr>
                <a:t>02 – Our Approach today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A35789-F636-4F54-A6E2-11713A0B9FEC}"/>
                </a:ext>
              </a:extLst>
            </p:cNvPr>
            <p:cNvSpPr txBox="1"/>
            <p:nvPr/>
          </p:nvSpPr>
          <p:spPr>
            <a:xfrm>
              <a:off x="4655840" y="588655"/>
              <a:ext cx="38164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/>
                <a:t>What is this workshop about</a:t>
              </a:r>
            </a:p>
          </p:txBody>
        </p:sp>
      </p:grpSp>
      <p:grpSp>
        <p:nvGrpSpPr>
          <p:cNvPr id="18" name="Group 53">
            <a:extLst>
              <a:ext uri="{FF2B5EF4-FFF2-40B4-BE49-F238E27FC236}">
                <a16:creationId xmlns:a16="http://schemas.microsoft.com/office/drawing/2014/main" id="{22AC4153-3AAA-4DD8-B2C2-726F450319C7}"/>
              </a:ext>
            </a:extLst>
          </p:cNvPr>
          <p:cNvGrpSpPr/>
          <p:nvPr/>
        </p:nvGrpSpPr>
        <p:grpSpPr>
          <a:xfrm>
            <a:off x="4664550" y="3523309"/>
            <a:ext cx="3816424" cy="954107"/>
            <a:chOff x="4655840" y="219323"/>
            <a:chExt cx="3816424" cy="95410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2E66A6-6AFE-4451-8FD9-EBEBA407758D}"/>
                </a:ext>
              </a:extLst>
            </p:cNvPr>
            <p:cNvSpPr txBox="1"/>
            <p:nvPr/>
          </p:nvSpPr>
          <p:spPr>
            <a:xfrm>
              <a:off x="4655840" y="219323"/>
              <a:ext cx="2933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cap="all" dirty="0">
                  <a:solidFill>
                    <a:schemeClr val="accent4"/>
                  </a:solidFill>
                </a:rPr>
                <a:t>03 – Lets HAVE SOME FUN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3F73E3-5B7D-4D4E-B18E-88FB36A686D7}"/>
                </a:ext>
              </a:extLst>
            </p:cNvPr>
            <p:cNvSpPr txBox="1"/>
            <p:nvPr/>
          </p:nvSpPr>
          <p:spPr>
            <a:xfrm>
              <a:off x="4655840" y="588655"/>
              <a:ext cx="38164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/>
                <a:t>Get your hands dirty with python and machine learning</a:t>
              </a:r>
            </a:p>
          </p:txBody>
        </p:sp>
      </p:grpSp>
      <p:grpSp>
        <p:nvGrpSpPr>
          <p:cNvPr id="21" name="Group 56">
            <a:extLst>
              <a:ext uri="{FF2B5EF4-FFF2-40B4-BE49-F238E27FC236}">
                <a16:creationId xmlns:a16="http://schemas.microsoft.com/office/drawing/2014/main" id="{7930B884-4A89-44B9-A479-45D0E7C6B581}"/>
              </a:ext>
            </a:extLst>
          </p:cNvPr>
          <p:cNvGrpSpPr/>
          <p:nvPr/>
        </p:nvGrpSpPr>
        <p:grpSpPr>
          <a:xfrm>
            <a:off x="4318716" y="5310931"/>
            <a:ext cx="4128066" cy="707886"/>
            <a:chOff x="4655840" y="219323"/>
            <a:chExt cx="3816424" cy="70788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1B93154-2D6C-4E15-890C-95B5D5FE3EFF}"/>
                </a:ext>
              </a:extLst>
            </p:cNvPr>
            <p:cNvSpPr txBox="1"/>
            <p:nvPr/>
          </p:nvSpPr>
          <p:spPr>
            <a:xfrm>
              <a:off x="4655840" y="219323"/>
              <a:ext cx="3198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cap="all" dirty="0">
                  <a:solidFill>
                    <a:schemeClr val="accent2"/>
                  </a:solidFill>
                </a:rPr>
                <a:t>04 – Questions &amp; DISCUSSION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A289957-8BBE-4A80-A809-B6C63E8BE8B4}"/>
                </a:ext>
              </a:extLst>
            </p:cNvPr>
            <p:cNvSpPr txBox="1"/>
            <p:nvPr/>
          </p:nvSpPr>
          <p:spPr>
            <a:xfrm>
              <a:off x="4655840" y="588655"/>
              <a:ext cx="38164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/>
                <a:t>Your questions and further discussion</a:t>
              </a:r>
            </a:p>
          </p:txBody>
        </p:sp>
      </p:grpSp>
      <p:sp>
        <p:nvSpPr>
          <p:cNvPr id="24" name="Oval 59">
            <a:extLst>
              <a:ext uri="{FF2B5EF4-FFF2-40B4-BE49-F238E27FC236}">
                <a16:creationId xmlns:a16="http://schemas.microsoft.com/office/drawing/2014/main" id="{4C94202F-8CC7-44CA-B3B0-0CF025EE8E9F}"/>
              </a:ext>
            </a:extLst>
          </p:cNvPr>
          <p:cNvSpPr/>
          <p:nvPr/>
        </p:nvSpPr>
        <p:spPr>
          <a:xfrm>
            <a:off x="3069320" y="491431"/>
            <a:ext cx="722379" cy="722379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61">
            <a:extLst>
              <a:ext uri="{FF2B5EF4-FFF2-40B4-BE49-F238E27FC236}">
                <a16:creationId xmlns:a16="http://schemas.microsoft.com/office/drawing/2014/main" id="{9C26386D-35EE-4FEA-96A4-223A1383AF0B}"/>
              </a:ext>
            </a:extLst>
          </p:cNvPr>
          <p:cNvSpPr/>
          <p:nvPr/>
        </p:nvSpPr>
        <p:spPr>
          <a:xfrm>
            <a:off x="3621096" y="3586614"/>
            <a:ext cx="717955" cy="717955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62">
            <a:extLst>
              <a:ext uri="{FF2B5EF4-FFF2-40B4-BE49-F238E27FC236}">
                <a16:creationId xmlns:a16="http://schemas.microsoft.com/office/drawing/2014/main" id="{79CA0D61-C6BF-4DAF-80E4-73159E451D78}"/>
              </a:ext>
            </a:extLst>
          </p:cNvPr>
          <p:cNvSpPr/>
          <p:nvPr/>
        </p:nvSpPr>
        <p:spPr>
          <a:xfrm>
            <a:off x="3314233" y="5326822"/>
            <a:ext cx="719322" cy="719322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Shape 2554">
            <a:extLst>
              <a:ext uri="{FF2B5EF4-FFF2-40B4-BE49-F238E27FC236}">
                <a16:creationId xmlns:a16="http://schemas.microsoft.com/office/drawing/2014/main" id="{8EB3F9F2-F410-417E-AC9D-18A315D9907F}"/>
              </a:ext>
            </a:extLst>
          </p:cNvPr>
          <p:cNvSpPr/>
          <p:nvPr/>
        </p:nvSpPr>
        <p:spPr>
          <a:xfrm>
            <a:off x="3417018" y="5448515"/>
            <a:ext cx="533219" cy="484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8" name="Shape 2604">
            <a:extLst>
              <a:ext uri="{FF2B5EF4-FFF2-40B4-BE49-F238E27FC236}">
                <a16:creationId xmlns:a16="http://schemas.microsoft.com/office/drawing/2014/main" id="{08F662B9-3D41-4B53-9B2F-C2DA39B578E1}"/>
              </a:ext>
            </a:extLst>
          </p:cNvPr>
          <p:cNvSpPr/>
          <p:nvPr/>
        </p:nvSpPr>
        <p:spPr>
          <a:xfrm>
            <a:off x="3783908" y="3775842"/>
            <a:ext cx="433636" cy="3547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pic>
        <p:nvPicPr>
          <p:cNvPr id="29" name="Εικόνα 4">
            <a:extLst>
              <a:ext uri="{FF2B5EF4-FFF2-40B4-BE49-F238E27FC236}">
                <a16:creationId xmlns:a16="http://schemas.microsoft.com/office/drawing/2014/main" id="{BFBEBA65-C12B-4454-83B8-879334DDEF5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7483" y="610839"/>
            <a:ext cx="506051" cy="506051"/>
          </a:xfrm>
          <a:prstGeom prst="rect">
            <a:avLst/>
          </a:prstGeom>
        </p:spPr>
      </p:pic>
      <p:sp>
        <p:nvSpPr>
          <p:cNvPr id="30" name="Θέση αριθμού διαφάνειας 5">
            <a:extLst>
              <a:ext uri="{FF2B5EF4-FFF2-40B4-BE49-F238E27FC236}">
                <a16:creationId xmlns:a16="http://schemas.microsoft.com/office/drawing/2014/main" id="{10005997-F658-4F24-AC00-D2C9FC5E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2AA166-7465-4DBB-B5CC-331D92274FE0}" type="slidenum">
              <a:rPr lang="el-GR" smtClean="0"/>
              <a:t>2</a:t>
            </a:fld>
            <a:endParaRPr lang="el-GR"/>
          </a:p>
        </p:txBody>
      </p:sp>
      <p:sp>
        <p:nvSpPr>
          <p:cNvPr id="31" name="Oval 5">
            <a:extLst>
              <a:ext uri="{FF2B5EF4-FFF2-40B4-BE49-F238E27FC236}">
                <a16:creationId xmlns:a16="http://schemas.microsoft.com/office/drawing/2014/main" id="{3702445F-8E3B-41D2-8B4F-FB243637C9B6}"/>
              </a:ext>
            </a:extLst>
          </p:cNvPr>
          <p:cNvSpPr/>
          <p:nvPr/>
        </p:nvSpPr>
        <p:spPr>
          <a:xfrm>
            <a:off x="3493264" y="1780417"/>
            <a:ext cx="964016" cy="964016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59">
            <a:extLst>
              <a:ext uri="{FF2B5EF4-FFF2-40B4-BE49-F238E27FC236}">
                <a16:creationId xmlns:a16="http://schemas.microsoft.com/office/drawing/2014/main" id="{50005D95-42AF-4EB1-B208-70A8D5A033AD}"/>
              </a:ext>
            </a:extLst>
          </p:cNvPr>
          <p:cNvSpPr/>
          <p:nvPr/>
        </p:nvSpPr>
        <p:spPr>
          <a:xfrm>
            <a:off x="3621372" y="1914453"/>
            <a:ext cx="722379" cy="722379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Εικόνα 2">
            <a:extLst>
              <a:ext uri="{FF2B5EF4-FFF2-40B4-BE49-F238E27FC236}">
                <a16:creationId xmlns:a16="http://schemas.microsoft.com/office/drawing/2014/main" id="{F7722E6F-B0D6-4D2B-97AF-A2909CAB0A0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16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537" y="2027593"/>
            <a:ext cx="490047" cy="49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7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1DAF3-F785-4943-B23C-55A95D08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813EF4-F35F-45B5-852C-CEB9D31F4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400" dirty="0"/>
                  <a:t>Subfield of computer science that gives computers the ability to learn without being explicitly programmed.</a:t>
                </a:r>
              </a:p>
              <a:p>
                <a:pPr marL="0" indent="0" algn="r">
                  <a:buNone/>
                </a:pPr>
                <a:r>
                  <a:rPr lang="en-US" sz="2400" i="1" dirty="0"/>
                  <a:t>Arthur Samuel, 1959</a:t>
                </a:r>
              </a:p>
              <a:p>
                <a:pPr marL="0" indent="0" algn="just">
                  <a:buNone/>
                </a:pPr>
                <a:endParaRPr lang="en-US" sz="2400" dirty="0"/>
              </a:p>
              <a:p>
                <a:pPr marL="0" indent="0" algn="just">
                  <a:buNone/>
                </a:pPr>
                <a:r>
                  <a:rPr lang="en-US" sz="2400" dirty="0"/>
                  <a:t>A computer program is said to learn from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experience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2400" dirty="0"/>
                  <a:t>with respect to some class of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tasks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2400" dirty="0"/>
                  <a:t>and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performance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measure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2400" dirty="0"/>
                  <a:t>if its performance at tasks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sz="2400" dirty="0"/>
                  <a:t>, as measured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400" dirty="0"/>
                  <a:t>, improves with experience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 algn="r">
                  <a:buNone/>
                </a:pPr>
                <a:r>
                  <a:rPr lang="en-US" sz="2400" i="1" dirty="0"/>
                  <a:t>Tom Mitchell, 1997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813EF4-F35F-45B5-852C-CEB9D31F4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r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17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D516F-D6D1-48AD-A0E1-4D591399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pic>
        <p:nvPicPr>
          <p:cNvPr id="5" name="Content Placeholder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9750D51-F560-41F6-A49D-165479AAD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63270" y="2304594"/>
            <a:ext cx="852334" cy="852334"/>
          </a:xfrm>
        </p:spPr>
      </p:pic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B90A185-CFC6-4D1A-931F-D19CCF0AF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675" y="4339142"/>
            <a:ext cx="800510" cy="800510"/>
          </a:xfrm>
          <a:prstGeom prst="rect">
            <a:avLst/>
          </a:prstGeom>
        </p:spPr>
      </p:pic>
      <p:pic>
        <p:nvPicPr>
          <p:cNvPr id="9" name="Picture 8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02ABE102-CA7E-418D-994C-4F38CC86AA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208" y="1793769"/>
            <a:ext cx="852335" cy="852335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4942EA23-9BC0-4122-A3BC-CA75079848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8273" y="1123837"/>
            <a:ext cx="852334" cy="852334"/>
          </a:xfrm>
          <a:prstGeom prst="rect">
            <a:avLst/>
          </a:prstGeom>
        </p:spPr>
      </p:pic>
      <p:pic>
        <p:nvPicPr>
          <p:cNvPr id="13" name="Picture 12" descr="A close up of graphics&#10;&#10;Description generated with high confidence">
            <a:extLst>
              <a:ext uri="{FF2B5EF4-FFF2-40B4-BE49-F238E27FC236}">
                <a16:creationId xmlns:a16="http://schemas.microsoft.com/office/drawing/2014/main" id="{1AA9103C-5B66-4A55-A153-EF72B0183F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7825" y="3243995"/>
            <a:ext cx="800509" cy="800509"/>
          </a:xfrm>
          <a:prstGeom prst="rect">
            <a:avLst/>
          </a:prstGeom>
        </p:spPr>
      </p:pic>
      <p:pic>
        <p:nvPicPr>
          <p:cNvPr id="15" name="Picture 14" descr="A close up of a logo&#10;&#10;Description generated with high confidence">
            <a:extLst>
              <a:ext uri="{FF2B5EF4-FFF2-40B4-BE49-F238E27FC236}">
                <a16:creationId xmlns:a16="http://schemas.microsoft.com/office/drawing/2014/main" id="{747391CF-3F41-4636-852B-90C22951E9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39919" y="3652211"/>
            <a:ext cx="589277" cy="5892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756539-590D-4AA7-92B8-1431E8BACD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68970" y="4229169"/>
            <a:ext cx="918260" cy="918260"/>
          </a:xfrm>
          <a:prstGeom prst="rect">
            <a:avLst/>
          </a:prstGeom>
        </p:spPr>
      </p:pic>
      <p:pic>
        <p:nvPicPr>
          <p:cNvPr id="19" name="Picture 18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1EDA218F-A807-414C-9142-92749B821C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31459" y="859057"/>
            <a:ext cx="852334" cy="85233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CBD2D7A-277C-4772-AD79-0CE2CBC2FEB0}"/>
              </a:ext>
            </a:extLst>
          </p:cNvPr>
          <p:cNvSpPr txBox="1"/>
          <p:nvPr/>
        </p:nvSpPr>
        <p:spPr>
          <a:xfrm>
            <a:off x="3389046" y="2646104"/>
            <a:ext cx="270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Natural Language Process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1CAFA4-E2AB-4395-BC1E-9C52E56F3A70}"/>
              </a:ext>
            </a:extLst>
          </p:cNvPr>
          <p:cNvSpPr txBox="1"/>
          <p:nvPr/>
        </p:nvSpPr>
        <p:spPr>
          <a:xfrm>
            <a:off x="6054992" y="4044503"/>
            <a:ext cx="93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E3E0E3-35C4-49E7-8611-CD99DDAB1373}"/>
              </a:ext>
            </a:extLst>
          </p:cNvPr>
          <p:cNvSpPr txBox="1"/>
          <p:nvPr/>
        </p:nvSpPr>
        <p:spPr>
          <a:xfrm>
            <a:off x="7785087" y="3156928"/>
            <a:ext cx="100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D7249E-D9AF-427B-AB10-BDF7AA7BFA50}"/>
              </a:ext>
            </a:extLst>
          </p:cNvPr>
          <p:cNvSpPr txBox="1"/>
          <p:nvPr/>
        </p:nvSpPr>
        <p:spPr>
          <a:xfrm>
            <a:off x="9349296" y="1983499"/>
            <a:ext cx="127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Healthcare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387B60-E236-45C2-9894-C50204C62270}"/>
              </a:ext>
            </a:extLst>
          </p:cNvPr>
          <p:cNvSpPr txBox="1"/>
          <p:nvPr/>
        </p:nvSpPr>
        <p:spPr>
          <a:xfrm>
            <a:off x="7483793" y="5139652"/>
            <a:ext cx="202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Recommendations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74A4C9-4F95-45D6-868E-801D10C49ABD}"/>
              </a:ext>
            </a:extLst>
          </p:cNvPr>
          <p:cNvSpPr txBox="1"/>
          <p:nvPr/>
        </p:nvSpPr>
        <p:spPr>
          <a:xfrm>
            <a:off x="9181349" y="4192637"/>
            <a:ext cx="212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Recognition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988793-7104-412F-A1C8-BC226A021370}"/>
              </a:ext>
            </a:extLst>
          </p:cNvPr>
          <p:cNvSpPr txBox="1"/>
          <p:nvPr/>
        </p:nvSpPr>
        <p:spPr>
          <a:xfrm>
            <a:off x="4172006" y="5043841"/>
            <a:ext cx="148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Automotive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E2EC58-164A-49A0-9BB9-8D2290AA5CA0}"/>
              </a:ext>
            </a:extLst>
          </p:cNvPr>
          <p:cNvSpPr txBox="1"/>
          <p:nvPr/>
        </p:nvSpPr>
        <p:spPr>
          <a:xfrm>
            <a:off x="6474076" y="1718348"/>
            <a:ext cx="116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Analytics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EBC5CB-A049-4390-9B8E-7B126E133F93}"/>
              </a:ext>
            </a:extLst>
          </p:cNvPr>
          <p:cNvSpPr txBox="1"/>
          <p:nvPr/>
        </p:nvSpPr>
        <p:spPr>
          <a:xfrm>
            <a:off x="8718361" y="5713696"/>
            <a:ext cx="3046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…soon everywhere</a:t>
            </a:r>
          </a:p>
        </p:txBody>
      </p:sp>
    </p:spTree>
    <p:extLst>
      <p:ext uri="{BB962C8B-B14F-4D97-AF65-F5344CB8AC3E}">
        <p14:creationId xmlns:p14="http://schemas.microsoft.com/office/powerpoint/2010/main" val="231259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168D8C5A-D6A8-4B82-A915-65B3BE9D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1A4306A5-A549-4C0D-A7D2-34D4D4A99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488E6146-1C0A-4739-84A4-CE454A7B2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56DB519C-E7E6-4ED7-8440-9702C7004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3AEDFA-0315-4587-84C3-8C8DC91D79F2}"/>
              </a:ext>
            </a:extLst>
          </p:cNvPr>
          <p:cNvSpPr/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Google Trends: Machine Learning (2004 – Today)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D1A760-59C4-4BB9-A8E7-66E434F66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33" r="2087" b="1"/>
          <a:stretch/>
        </p:blipFill>
        <p:spPr>
          <a:xfrm>
            <a:off x="1069847" y="484632"/>
            <a:ext cx="10637520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2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86D5-0F43-4ACC-8A4E-DA6021D8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now?</a:t>
            </a:r>
          </a:p>
        </p:txBody>
      </p:sp>
      <p:pic>
        <p:nvPicPr>
          <p:cNvPr id="6" name="Content Placeholder 5" descr="A picture containing iPod&#10;&#10;Description generated with very high confidence">
            <a:extLst>
              <a:ext uri="{FF2B5EF4-FFF2-40B4-BE49-F238E27FC236}">
                <a16:creationId xmlns:a16="http://schemas.microsoft.com/office/drawing/2014/main" id="{7B9D5503-EE51-4546-B222-912E72D763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51997" y="1154432"/>
            <a:ext cx="1810060" cy="1810060"/>
          </a:xfrm>
        </p:spPr>
      </p:pic>
      <p:pic>
        <p:nvPicPr>
          <p:cNvPr id="8" name="Content Placeholder 7" descr="A close up of a sign&#10;&#10;Description generated with high confidence">
            <a:extLst>
              <a:ext uri="{FF2B5EF4-FFF2-40B4-BE49-F238E27FC236}">
                <a16:creationId xmlns:a16="http://schemas.microsoft.com/office/drawing/2014/main" id="{F9D49494-7E67-41FC-AE0F-2B322D5014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6937" y="3777564"/>
            <a:ext cx="1816828" cy="181682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55EE23-F200-4D76-B35C-61BABD70F4A3}"/>
              </a:ext>
            </a:extLst>
          </p:cNvPr>
          <p:cNvSpPr txBox="1"/>
          <p:nvPr/>
        </p:nvSpPr>
        <p:spPr>
          <a:xfrm>
            <a:off x="7906381" y="1767074"/>
            <a:ext cx="2797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Growth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F2A07-2505-49C9-84CF-0951829824B8}"/>
              </a:ext>
            </a:extLst>
          </p:cNvPr>
          <p:cNvSpPr txBox="1"/>
          <p:nvPr/>
        </p:nvSpPr>
        <p:spPr>
          <a:xfrm>
            <a:off x="4357089" y="4147369"/>
            <a:ext cx="28831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Computing Power</a:t>
            </a:r>
          </a:p>
        </p:txBody>
      </p:sp>
    </p:spTree>
    <p:extLst>
      <p:ext uri="{BB962C8B-B14F-4D97-AF65-F5344CB8AC3E}">
        <p14:creationId xmlns:p14="http://schemas.microsoft.com/office/powerpoint/2010/main" val="19815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3AEDFA-0315-4587-84C3-8C8DC91D79F2}"/>
              </a:ext>
            </a:extLst>
          </p:cNvPr>
          <p:cNvSpPr/>
          <p:nvPr/>
        </p:nvSpPr>
        <p:spPr>
          <a:xfrm>
            <a:off x="661851" y="466301"/>
            <a:ext cx="105983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 types of Machine Learning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4B7AD1E-B11C-40BC-A8BD-F5A206342A1E}"/>
              </a:ext>
            </a:extLst>
          </p:cNvPr>
          <p:cNvSpPr/>
          <p:nvPr/>
        </p:nvSpPr>
        <p:spPr>
          <a:xfrm>
            <a:off x="7845336" y="1786338"/>
            <a:ext cx="3162299" cy="4118073"/>
          </a:xfrm>
          <a:custGeom>
            <a:avLst/>
            <a:gdLst>
              <a:gd name="connsiteX0" fmla="*/ 0 w 3162299"/>
              <a:gd name="connsiteY0" fmla="*/ 0 h 2724557"/>
              <a:gd name="connsiteX1" fmla="*/ 3162299 w 3162299"/>
              <a:gd name="connsiteY1" fmla="*/ 0 h 2724557"/>
              <a:gd name="connsiteX2" fmla="*/ 3162299 w 3162299"/>
              <a:gd name="connsiteY2" fmla="*/ 2724557 h 2724557"/>
              <a:gd name="connsiteX3" fmla="*/ 0 w 3162299"/>
              <a:gd name="connsiteY3" fmla="*/ 2724557 h 2724557"/>
              <a:gd name="connsiteX4" fmla="*/ 0 w 3162299"/>
              <a:gd name="connsiteY4" fmla="*/ 0 h 2724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2724557">
                <a:moveTo>
                  <a:pt x="0" y="0"/>
                </a:moveTo>
                <a:lnTo>
                  <a:pt x="3162299" y="0"/>
                </a:lnTo>
                <a:lnTo>
                  <a:pt x="3162299" y="2724557"/>
                </a:lnTo>
                <a:lnTo>
                  <a:pt x="0" y="2724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  <a:alpha val="90000"/>
            </a:schemeClr>
          </a:solidFill>
        </p:spPr>
        <p:style>
          <a:lnRef idx="2"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6545" tIns="1365532" rIns="246545" bIns="384691" numCol="1" spcCol="1270" anchor="t" anchorCtr="0">
            <a:noAutofit/>
          </a:bodyPr>
          <a:lstStyle/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br>
              <a:rPr lang="en-US" sz="2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800" b="1">
                <a:solidFill>
                  <a:schemeClr val="bg1">
                    <a:lumMod val="95000"/>
                  </a:schemeClr>
                </a:solidFill>
              </a:rPr>
              <a:t>Reinforcement Learning</a:t>
            </a:r>
            <a:br>
              <a:rPr lang="en-US" sz="2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Agent acting in an environment so as to get a reward</a:t>
            </a:r>
          </a:p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6B84018-5487-496D-B046-3023118DE795}"/>
                  </a:ext>
                </a:extLst>
              </p:cNvPr>
              <p:cNvSpPr/>
              <p:nvPr/>
            </p:nvSpPr>
            <p:spPr>
              <a:xfrm>
                <a:off x="923112" y="1786338"/>
                <a:ext cx="3162299" cy="4109221"/>
              </a:xfrm>
              <a:custGeom>
                <a:avLst/>
                <a:gdLst>
                  <a:gd name="connsiteX0" fmla="*/ 0 w 3162299"/>
                  <a:gd name="connsiteY0" fmla="*/ 0 h 2724557"/>
                  <a:gd name="connsiteX1" fmla="*/ 3162299 w 3162299"/>
                  <a:gd name="connsiteY1" fmla="*/ 0 h 2724557"/>
                  <a:gd name="connsiteX2" fmla="*/ 3162299 w 3162299"/>
                  <a:gd name="connsiteY2" fmla="*/ 2724557 h 2724557"/>
                  <a:gd name="connsiteX3" fmla="*/ 0 w 3162299"/>
                  <a:gd name="connsiteY3" fmla="*/ 2724557 h 2724557"/>
                  <a:gd name="connsiteX4" fmla="*/ 0 w 3162299"/>
                  <a:gd name="connsiteY4" fmla="*/ 0 h 2724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62299" h="2724557">
                    <a:moveTo>
                      <a:pt x="0" y="0"/>
                    </a:moveTo>
                    <a:lnTo>
                      <a:pt x="3162299" y="0"/>
                    </a:lnTo>
                    <a:lnTo>
                      <a:pt x="3162299" y="2724557"/>
                    </a:lnTo>
                    <a:lnTo>
                      <a:pt x="0" y="27245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  <a:alpha val="90000"/>
                </a:schemeClr>
              </a:solidFill>
            </p:spPr>
            <p:style>
              <a:lnRef idx="2">
                <a:schemeClr val="accent5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6545" tIns="1365532" rIns="246545" bIns="384691" numCol="1" spcCol="1270" anchor="t" anchorCtr="0">
                <a:noAutofit/>
              </a:bodyPr>
              <a:lstStyle/>
              <a:p>
                <a:pPr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b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</a:br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Supervised Learning</a:t>
                </a:r>
                <a:b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bg1">
                        <a:lumMod val="95000"/>
                      </a:schemeClr>
                    </a:solidFill>
                  </a:rPr>
                  <a:t>Input variables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95000"/>
                      </a:schemeClr>
                    </a:solidFill>
                  </a:rPr>
                  <a:t>, output variable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dirty="0">
                    <a:solidFill>
                      <a:schemeClr val="bg1">
                        <a:lumMod val="95000"/>
                      </a:schemeClr>
                    </a:solidFill>
                  </a:rPr>
                  <a:t>Prediction	 </a:t>
                </a:r>
                <a:endParaRPr lang="en-US" sz="2800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20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6B84018-5487-496D-B046-3023118DE7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12" y="1786338"/>
                <a:ext cx="3162299" cy="4109221"/>
              </a:xfrm>
              <a:custGeom>
                <a:avLst/>
                <a:gdLst>
                  <a:gd name="connsiteX0" fmla="*/ 0 w 3162299"/>
                  <a:gd name="connsiteY0" fmla="*/ 0 h 2724557"/>
                  <a:gd name="connsiteX1" fmla="*/ 3162299 w 3162299"/>
                  <a:gd name="connsiteY1" fmla="*/ 0 h 2724557"/>
                  <a:gd name="connsiteX2" fmla="*/ 3162299 w 3162299"/>
                  <a:gd name="connsiteY2" fmla="*/ 2724557 h 2724557"/>
                  <a:gd name="connsiteX3" fmla="*/ 0 w 3162299"/>
                  <a:gd name="connsiteY3" fmla="*/ 2724557 h 2724557"/>
                  <a:gd name="connsiteX4" fmla="*/ 0 w 3162299"/>
                  <a:gd name="connsiteY4" fmla="*/ 0 h 2724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62299" h="2724557">
                    <a:moveTo>
                      <a:pt x="0" y="0"/>
                    </a:moveTo>
                    <a:lnTo>
                      <a:pt x="3162299" y="0"/>
                    </a:lnTo>
                    <a:lnTo>
                      <a:pt x="3162299" y="2724557"/>
                    </a:lnTo>
                    <a:lnTo>
                      <a:pt x="0" y="2724557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038988E-4291-4E42-B085-520AE9E0D6E8}"/>
                  </a:ext>
                </a:extLst>
              </p:cNvPr>
              <p:cNvSpPr/>
              <p:nvPr/>
            </p:nvSpPr>
            <p:spPr>
              <a:xfrm>
                <a:off x="4401642" y="1786338"/>
                <a:ext cx="3162299" cy="4109221"/>
              </a:xfrm>
              <a:custGeom>
                <a:avLst/>
                <a:gdLst>
                  <a:gd name="connsiteX0" fmla="*/ 0 w 3162299"/>
                  <a:gd name="connsiteY0" fmla="*/ 0 h 2724557"/>
                  <a:gd name="connsiteX1" fmla="*/ 3162299 w 3162299"/>
                  <a:gd name="connsiteY1" fmla="*/ 0 h 2724557"/>
                  <a:gd name="connsiteX2" fmla="*/ 3162299 w 3162299"/>
                  <a:gd name="connsiteY2" fmla="*/ 2724557 h 2724557"/>
                  <a:gd name="connsiteX3" fmla="*/ 0 w 3162299"/>
                  <a:gd name="connsiteY3" fmla="*/ 2724557 h 2724557"/>
                  <a:gd name="connsiteX4" fmla="*/ 0 w 3162299"/>
                  <a:gd name="connsiteY4" fmla="*/ 0 h 2724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62299" h="2724557">
                    <a:moveTo>
                      <a:pt x="0" y="0"/>
                    </a:moveTo>
                    <a:lnTo>
                      <a:pt x="3162299" y="0"/>
                    </a:lnTo>
                    <a:lnTo>
                      <a:pt x="3162299" y="2724557"/>
                    </a:lnTo>
                    <a:lnTo>
                      <a:pt x="0" y="27245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  <a:alpha val="90000"/>
                </a:schemeClr>
              </a:solidFill>
            </p:spPr>
            <p:style>
              <a:lnRef idx="2">
                <a:schemeClr val="accent5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6545" tIns="1365532" rIns="246545" bIns="384691" numCol="1" spcCol="1270" anchor="t" anchorCtr="0">
                <a:noAutofit/>
              </a:bodyPr>
              <a:lstStyle/>
              <a:p>
                <a:pPr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b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</a:br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  <a:t>Unsupervised Learning</a:t>
                </a:r>
                <a:b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bg1">
                        <a:lumMod val="95000"/>
                      </a:schemeClr>
                    </a:solidFill>
                  </a:rPr>
                  <a:t>Input variables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</a:p>
              <a:p>
                <a:pPr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dirty="0">
                    <a:solidFill>
                      <a:schemeClr val="bg1">
                        <a:lumMod val="95000"/>
                      </a:schemeClr>
                    </a:solidFill>
                  </a:rPr>
                  <a:t>Learn more about the data</a:t>
                </a:r>
                <a:endParaRPr lang="en-US" sz="2800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 lvl="0" indent="0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8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038988E-4291-4E42-B085-520AE9E0D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642" y="1786338"/>
                <a:ext cx="3162299" cy="4109221"/>
              </a:xfrm>
              <a:custGeom>
                <a:avLst/>
                <a:gdLst>
                  <a:gd name="connsiteX0" fmla="*/ 0 w 3162299"/>
                  <a:gd name="connsiteY0" fmla="*/ 0 h 2724557"/>
                  <a:gd name="connsiteX1" fmla="*/ 3162299 w 3162299"/>
                  <a:gd name="connsiteY1" fmla="*/ 0 h 2724557"/>
                  <a:gd name="connsiteX2" fmla="*/ 3162299 w 3162299"/>
                  <a:gd name="connsiteY2" fmla="*/ 2724557 h 2724557"/>
                  <a:gd name="connsiteX3" fmla="*/ 0 w 3162299"/>
                  <a:gd name="connsiteY3" fmla="*/ 2724557 h 2724557"/>
                  <a:gd name="connsiteX4" fmla="*/ 0 w 3162299"/>
                  <a:gd name="connsiteY4" fmla="*/ 0 h 2724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62299" h="2724557">
                    <a:moveTo>
                      <a:pt x="0" y="0"/>
                    </a:moveTo>
                    <a:lnTo>
                      <a:pt x="3162299" y="0"/>
                    </a:lnTo>
                    <a:lnTo>
                      <a:pt x="3162299" y="2724557"/>
                    </a:lnTo>
                    <a:lnTo>
                      <a:pt x="0" y="2724557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6F8CF49-EE71-44AA-8A98-005D2CBC9F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947378" y="2052726"/>
            <a:ext cx="1113766" cy="1113766"/>
          </a:xfrm>
          <a:prstGeom prst="rect">
            <a:avLst/>
          </a:prstGeom>
        </p:spPr>
      </p:pic>
      <p:pic>
        <p:nvPicPr>
          <p:cNvPr id="12" name="Picture 11" descr="A close up of a sign&#10;&#10;Description generated with high confidence">
            <a:extLst>
              <a:ext uri="{FF2B5EF4-FFF2-40B4-BE49-F238E27FC236}">
                <a16:creationId xmlns:a16="http://schemas.microsoft.com/office/drawing/2014/main" id="{F6660F06-5522-4376-B43C-DF03B98A17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7032" y="2052725"/>
            <a:ext cx="1126716" cy="1126716"/>
          </a:xfrm>
          <a:prstGeom prst="rect">
            <a:avLst/>
          </a:prstGeom>
        </p:spPr>
      </p:pic>
      <p:pic>
        <p:nvPicPr>
          <p:cNvPr id="14" name="Picture 13" descr="A close up of a logo&#10;&#10;Description generated with high confidence">
            <a:extLst>
              <a:ext uri="{FF2B5EF4-FFF2-40B4-BE49-F238E27FC236}">
                <a16:creationId xmlns:a16="http://schemas.microsoft.com/office/drawing/2014/main" id="{CD68ED36-A64B-494F-9C78-C6D3E50200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3651" y="2052725"/>
            <a:ext cx="1190676" cy="119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9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3AEDFA-0315-4587-84C3-8C8DC91D79F2}"/>
              </a:ext>
            </a:extLst>
          </p:cNvPr>
          <p:cNvSpPr/>
          <p:nvPr/>
        </p:nvSpPr>
        <p:spPr>
          <a:xfrm>
            <a:off x="661851" y="466301"/>
            <a:ext cx="105983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Supervised Learning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038988E-4291-4E42-B085-520AE9E0D6E8}"/>
              </a:ext>
            </a:extLst>
          </p:cNvPr>
          <p:cNvSpPr/>
          <p:nvPr/>
        </p:nvSpPr>
        <p:spPr>
          <a:xfrm>
            <a:off x="6755519" y="1832056"/>
            <a:ext cx="4340681" cy="4109221"/>
          </a:xfrm>
          <a:custGeom>
            <a:avLst/>
            <a:gdLst>
              <a:gd name="connsiteX0" fmla="*/ 0 w 3162299"/>
              <a:gd name="connsiteY0" fmla="*/ 0 h 2724557"/>
              <a:gd name="connsiteX1" fmla="*/ 3162299 w 3162299"/>
              <a:gd name="connsiteY1" fmla="*/ 0 h 2724557"/>
              <a:gd name="connsiteX2" fmla="*/ 3162299 w 3162299"/>
              <a:gd name="connsiteY2" fmla="*/ 2724557 h 2724557"/>
              <a:gd name="connsiteX3" fmla="*/ 0 w 3162299"/>
              <a:gd name="connsiteY3" fmla="*/ 2724557 h 2724557"/>
              <a:gd name="connsiteX4" fmla="*/ 0 w 3162299"/>
              <a:gd name="connsiteY4" fmla="*/ 0 h 2724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2724557">
                <a:moveTo>
                  <a:pt x="0" y="0"/>
                </a:moveTo>
                <a:lnTo>
                  <a:pt x="3162299" y="0"/>
                </a:lnTo>
                <a:lnTo>
                  <a:pt x="3162299" y="2724557"/>
                </a:lnTo>
                <a:lnTo>
                  <a:pt x="0" y="2724557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90000"/>
            </a:srgbClr>
          </a:solidFill>
        </p:spPr>
        <p:style>
          <a:lnRef idx="2"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6545" tIns="1365532" rIns="246545" bIns="384691" numCol="1" spcCol="1270" anchor="t" anchorCtr="0">
            <a:noAutofit/>
          </a:bodyPr>
          <a:lstStyle/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br>
              <a:rPr lang="en-US" sz="2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Regression</a:t>
            </a:r>
            <a:br>
              <a:rPr lang="en-US" sz="2800" b="1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sz="2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Numerical or continuous output variables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02CA9DC-56DF-4FF5-A6ED-37EBFB6F899F}"/>
              </a:ext>
            </a:extLst>
          </p:cNvPr>
          <p:cNvSpPr/>
          <p:nvPr/>
        </p:nvSpPr>
        <p:spPr>
          <a:xfrm>
            <a:off x="1050081" y="1832056"/>
            <a:ext cx="4340681" cy="4109221"/>
          </a:xfrm>
          <a:custGeom>
            <a:avLst/>
            <a:gdLst>
              <a:gd name="connsiteX0" fmla="*/ 0 w 3162299"/>
              <a:gd name="connsiteY0" fmla="*/ 0 h 2724557"/>
              <a:gd name="connsiteX1" fmla="*/ 3162299 w 3162299"/>
              <a:gd name="connsiteY1" fmla="*/ 0 h 2724557"/>
              <a:gd name="connsiteX2" fmla="*/ 3162299 w 3162299"/>
              <a:gd name="connsiteY2" fmla="*/ 2724557 h 2724557"/>
              <a:gd name="connsiteX3" fmla="*/ 0 w 3162299"/>
              <a:gd name="connsiteY3" fmla="*/ 2724557 h 2724557"/>
              <a:gd name="connsiteX4" fmla="*/ 0 w 3162299"/>
              <a:gd name="connsiteY4" fmla="*/ 0 h 2724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2724557">
                <a:moveTo>
                  <a:pt x="0" y="0"/>
                </a:moveTo>
                <a:lnTo>
                  <a:pt x="3162299" y="0"/>
                </a:lnTo>
                <a:lnTo>
                  <a:pt x="3162299" y="2724557"/>
                </a:lnTo>
                <a:lnTo>
                  <a:pt x="0" y="2724557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90000"/>
            </a:srgbClr>
          </a:solidFill>
        </p:spPr>
        <p:style>
          <a:lnRef idx="2"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6545" tIns="1365532" rIns="246545" bIns="384691" numCol="1" spcCol="1270" anchor="t" anchorCtr="0">
            <a:noAutofit/>
          </a:bodyPr>
          <a:lstStyle/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br>
              <a:rPr lang="en-US" sz="2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Classification</a:t>
            </a:r>
            <a:br>
              <a:rPr lang="en-US" sz="2800" b="1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sz="2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Discrete or categorical output variables</a:t>
            </a:r>
          </a:p>
        </p:txBody>
      </p:sp>
      <p:pic>
        <p:nvPicPr>
          <p:cNvPr id="5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BF169270-6C76-411E-9593-8A1423BB7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94" y="2066564"/>
            <a:ext cx="1362436" cy="1362436"/>
          </a:xfrm>
          <a:prstGeom prst="rect">
            <a:avLst/>
          </a:prstGeom>
        </p:spPr>
      </p:pic>
      <p:pic>
        <p:nvPicPr>
          <p:cNvPr id="7" name="Picture 6" descr="A picture containing pencil, map, text&#10;&#10;Description generated with high confidence">
            <a:extLst>
              <a:ext uri="{FF2B5EF4-FFF2-40B4-BE49-F238E27FC236}">
                <a16:creationId xmlns:a16="http://schemas.microsoft.com/office/drawing/2014/main" id="{720F6604-4D3E-431E-B381-52E880C6A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099" y="2158571"/>
            <a:ext cx="2255520" cy="117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66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AF37826C-4A8B-4AA5-BE8C-A755B1970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BFB47C81-5765-4486-9BD1-E0EB32F4A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13">
            <a:extLst>
              <a:ext uri="{FF2B5EF4-FFF2-40B4-BE49-F238E27FC236}">
                <a16:creationId xmlns:a16="http://schemas.microsoft.com/office/drawing/2014/main" id="{5C98F3A3-40EE-441A-B2C5-11D679551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ACF81E6-4845-4DC0-84A6-AF0706857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9524A-6B6B-4834-9598-DA6704D6D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Notation</a:t>
            </a:r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FAD94D6D-528E-44E6-9BAD-4C10346A2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3782"/>
          <a:stretch/>
        </p:blipFill>
        <p:spPr>
          <a:xfrm>
            <a:off x="1069847" y="484632"/>
            <a:ext cx="10637493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6788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419</Words>
  <Application>Microsoft Office PowerPoint</Application>
  <PresentationFormat>Widescreen</PresentationFormat>
  <Paragraphs>71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Corbel</vt:lpstr>
      <vt:lpstr>Gill Sans</vt:lpstr>
      <vt:lpstr>Open Sans</vt:lpstr>
      <vt:lpstr>Wingdings 2</vt:lpstr>
      <vt:lpstr>Frame</vt:lpstr>
      <vt:lpstr>Machine Learning Intro in 30  60 minutes</vt:lpstr>
      <vt:lpstr>PowerPoint Presentation</vt:lpstr>
      <vt:lpstr>Machine Learning</vt:lpstr>
      <vt:lpstr>Applications</vt:lpstr>
      <vt:lpstr>PowerPoint Presentation</vt:lpstr>
      <vt:lpstr>Why now?</vt:lpstr>
      <vt:lpstr>PowerPoint Presentation</vt:lpstr>
      <vt:lpstr>PowerPoint Presentation</vt:lpstr>
      <vt:lpstr>Notation</vt:lpstr>
      <vt:lpstr>Learning Process</vt:lpstr>
      <vt:lpstr>PowerPoint Presentation</vt:lpstr>
      <vt:lpstr>Visit -&gt;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Intro in 30  60 minutes</dc:title>
  <dc:creator>Athanasios Lagopoulos</dc:creator>
  <cp:lastModifiedBy>Athanasios Lagopoulos</cp:lastModifiedBy>
  <cp:revision>1</cp:revision>
  <dcterms:created xsi:type="dcterms:W3CDTF">2020-11-19T16:41:39Z</dcterms:created>
  <dcterms:modified xsi:type="dcterms:W3CDTF">2020-11-19T20:07:00Z</dcterms:modified>
</cp:coreProperties>
</file>