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Kanit Light" panose="020B0604020202020204" charset="-34"/>
      <p:regular r:id="rId16"/>
    </p:embeddedFont>
    <p:embeddedFont>
      <p:font typeface="Martel Sans" panose="020B0604020202020204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02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73690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Hotel Booking System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 to our presentation on the Hotel Booking System, a project designed to streamline the reservation process for guests and hotel staff.</a:t>
            </a:r>
            <a:endParaRPr lang="en-US" sz="17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6FD5AA-4703-4B9E-A91E-4D6AE8C3F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91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79583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4286250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simplify the process of booking hotel rooms via a user-friendly interface.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79583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Significance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4286250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Speed up the booking process, minimize errors, and enhance user and administrator convenience.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DAB9-96E7-4E68-A72E-1C1B493E37C6}"/>
              </a:ext>
            </a:extLst>
          </p:cNvPr>
          <p:cNvSpPr txBox="1"/>
          <p:nvPr/>
        </p:nvSpPr>
        <p:spPr>
          <a:xfrm>
            <a:off x="851106" y="3813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A117B-A3F3-4DED-9809-F0AEB77003BB}"/>
              </a:ext>
            </a:extLst>
          </p:cNvPr>
          <p:cNvSpPr txBox="1"/>
          <p:nvPr/>
        </p:nvSpPr>
        <p:spPr>
          <a:xfrm>
            <a:off x="4733041" y="380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F161DB-E4DE-4E08-8AB8-EC930759B4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9" t="19026" r="10670" b="24961"/>
          <a:stretch/>
        </p:blipFill>
        <p:spPr>
          <a:xfrm>
            <a:off x="1734921" y="4910666"/>
            <a:ext cx="5670590" cy="3318934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7915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Team &amp; Roles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7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Team Members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484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Ten Artem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Eremin David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0" y="3067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Roles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1901" y="364843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Designing a good visually looking and intuitive user interface.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1900" y="46010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Implementing abstract classes and code optimization.</a:t>
            </a:r>
            <a:endParaRPr lang="en-US" sz="175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B94521-A247-44F2-B974-A2298D861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08" y="7762672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64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15351"/>
            <a:ext cx="6408063" cy="2683073"/>
          </a:xfrm>
          <a:prstGeom prst="roundRect">
            <a:avLst>
              <a:gd name="adj" fmla="val 355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949785"/>
            <a:ext cx="31151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Functional Requirements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44020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 input form for contact information.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5939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Selection of available hotel rooms based on desired criteria.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680108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Automatic calculation of booking costs.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667" y="4715351"/>
            <a:ext cx="6408063" cy="2683073"/>
          </a:xfrm>
          <a:prstGeom prst="roundRect">
            <a:avLst>
              <a:gd name="adj" fmla="val 355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63101" y="4949785"/>
            <a:ext cx="37623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Non-Functional Requirements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663101" y="544020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User-friendly and intuitive interface for seamless navigation.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663101" y="630209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Fast processing and responsiveness of the system.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663101" y="680108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for multi-user access (optional).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BA0D59-018D-4C02-AC66-4E139D38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943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Code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643307"/>
            <a:ext cx="30480" cy="3991928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13836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8984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68559" y="2983468"/>
            <a:ext cx="1034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87012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GUI module: Responsible for the visual elements and user interaction.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845022" y="454461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0" name="Shape 7"/>
          <p:cNvSpPr/>
          <p:nvPr/>
        </p:nvSpPr>
        <p:spPr>
          <a:xfrm>
            <a:off x="6365200" y="43047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34269" y="4389715"/>
            <a:ext cx="1721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867888" y="4276368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Logic module: Handles business rules, data validation, and calculations.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845022" y="595086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4" name="Shape 11"/>
          <p:cNvSpPr/>
          <p:nvPr/>
        </p:nvSpPr>
        <p:spPr>
          <a:xfrm>
            <a:off x="6365200" y="57109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532840" y="5795963"/>
            <a:ext cx="1749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867888" y="568261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Database module: Stores and manages booking data using a relational database management system.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EAC7AF-0776-457A-AC05-835BD3CF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845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System Demonstration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User Input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user enters their contact information, including name, email address, and phone number.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Room Selection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user selects their desired room type based on available options and dates.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Confirmation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automatically calculates the booking cost, displays it to the user, and allows confirmation.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EF4FA3-8FF1-496A-8842-800E134FF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22421"/>
            <a:ext cx="7162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Feedback and Improvements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713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Feedback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555569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would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like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receive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feedback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from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you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further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need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or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ru-RU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change</a:t>
            </a:r>
            <a:r>
              <a:rPr lang="ru-RU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2713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Improvements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555569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Improvements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are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going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to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be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made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after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the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feedback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and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testing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under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different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 </a:t>
            </a:r>
            <a:r>
              <a:rPr lang="ru-RU" sz="1750" dirty="0" err="1">
                <a:solidFill>
                  <a:srgbClr val="2C3249"/>
                </a:solidFill>
                <a:cs typeface="Martel Sans" panose="020B0604020202020204" charset="0"/>
              </a:rPr>
              <a:t>scenarios</a:t>
            </a:r>
            <a:r>
              <a:rPr lang="ru-RU" sz="1750" dirty="0">
                <a:solidFill>
                  <a:srgbClr val="2C3249"/>
                </a:solidFill>
                <a:cs typeface="Martel Sans" panose="020B0604020202020204" charset="0"/>
              </a:rPr>
              <a:t>. </a:t>
            </a:r>
            <a:endParaRPr lang="en-US" sz="1750" dirty="0">
              <a:latin typeface="Martel Sans" panose="020B0604020202020204" charset="0"/>
              <a:cs typeface="Martel Sans" panose="020B060402020202020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4F4F0E-C22F-4D56-9E2F-EF6C7AFAB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Enhancements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1216" y="2959179"/>
            <a:ext cx="862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Online Payment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77602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secure online payment integration for streamlined bookings.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641" y="4469249"/>
            <a:ext cx="143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Review System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0795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a rating and review system for guest feedback.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1450" y="6195774"/>
            <a:ext cx="14573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Mobile Optimization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Optimize the system for mobile devices for greater accessibility.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82320A-84FF-4B54-8846-D34C5955D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66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08973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42407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Learnings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731187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gained valuable experience in designing, developing, and testing a complex software system.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3208973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42407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Successes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4731187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project successfully created a functional and user-friendly hotel booking system.</a:t>
            </a:r>
            <a:endParaRPr lang="en-US" sz="17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D6A47A-D69B-44DA-8556-109D900D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609" y="7762673"/>
            <a:ext cx="2007792" cy="466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367</Words>
  <Application>Microsoft Office PowerPoint</Application>
  <PresentationFormat>Произвольный</PresentationFormat>
  <Paragraphs>70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Martel Sans</vt:lpstr>
      <vt:lpstr>Kanit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David Eremin</cp:lastModifiedBy>
  <cp:revision>5</cp:revision>
  <dcterms:created xsi:type="dcterms:W3CDTF">2024-12-01T16:36:50Z</dcterms:created>
  <dcterms:modified xsi:type="dcterms:W3CDTF">2024-12-12T13:34:04Z</dcterms:modified>
</cp:coreProperties>
</file>