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D69"/>
    <a:srgbClr val="7D95C4"/>
    <a:srgbClr val="015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598" autoAdjust="0"/>
  </p:normalViewPr>
  <p:slideViewPr>
    <p:cSldViewPr snapToGrid="0">
      <p:cViewPr varScale="1">
        <p:scale>
          <a:sx n="63" d="100"/>
          <a:sy n="63" d="100"/>
        </p:scale>
        <p:origin x="149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EB17E-572E-4ADA-91A2-1AEFD98A9B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75F26A-697E-4303-BEED-8B7B6A5D395C}">
      <dgm:prSet phldrT="[Текст]" custT="1"/>
      <dgm:spPr>
        <a:solidFill>
          <a:srgbClr val="015AAA"/>
        </a:solidFill>
        <a:ln>
          <a:solidFill>
            <a:srgbClr val="015AAA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600"/>
            </a:spcBef>
          </a:pPr>
          <a:r>
            <a:rPr lang="en-US" sz="2000" dirty="0">
              <a:latin typeface="Roboto" panose="02000000000000000000" pitchFamily="2" charset="0"/>
              <a:ea typeface="Roboto" panose="02000000000000000000" pitchFamily="2" charset="0"/>
            </a:rPr>
            <a:t>Collection</a:t>
          </a:r>
          <a:endParaRPr lang="ru-RU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2D183E6-B256-4951-9C30-5123ACC51B37}" type="parTrans" cxnId="{525A5B68-A41E-4906-9D30-F8E86C0870B8}">
      <dgm:prSet/>
      <dgm:spPr/>
      <dgm:t>
        <a:bodyPr/>
        <a:lstStyle/>
        <a:p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737F050-A203-4F25-B6DF-D879FEEAC79B}" type="sibTrans" cxnId="{525A5B68-A41E-4906-9D30-F8E86C0870B8}">
      <dgm:prSet/>
      <dgm:spPr/>
      <dgm:t>
        <a:bodyPr/>
        <a:lstStyle/>
        <a:p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4EFB29D-E0A5-4E74-B052-90983847E434}">
      <dgm:prSet phldrT="[Текст]" custT="1"/>
      <dgm:spPr>
        <a:solidFill>
          <a:srgbClr val="015AAA"/>
        </a:solidFill>
        <a:ln>
          <a:solidFill>
            <a:srgbClr val="015AAA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600"/>
            </a:spcBef>
          </a:pPr>
          <a:r>
            <a:rPr lang="en-US" sz="2000" dirty="0">
              <a:latin typeface="Roboto" panose="02000000000000000000" pitchFamily="2" charset="0"/>
              <a:ea typeface="Roboto" panose="02000000000000000000" pitchFamily="2" charset="0"/>
            </a:rPr>
            <a:t>Set</a:t>
          </a:r>
          <a:endParaRPr lang="ru-RU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A197DB6-CB80-4EBC-9422-84B753F4B044}" type="parTrans" cxnId="{E716F307-87F6-46FD-B2BF-F71D443B25E1}">
      <dgm:prSet/>
      <dgm:spPr>
        <a:solidFill>
          <a:srgbClr val="015AAA"/>
        </a:solidFill>
        <a:ln>
          <a:solidFill>
            <a:srgbClr val="015AAA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600"/>
            </a:spcBef>
          </a:pPr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F18244D-47FC-4147-BDED-229F49E9D7E1}" type="sibTrans" cxnId="{E716F307-87F6-46FD-B2BF-F71D443B25E1}">
      <dgm:prSet/>
      <dgm:spPr/>
      <dgm:t>
        <a:bodyPr/>
        <a:lstStyle/>
        <a:p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29F5942-F11F-4422-85BF-5ACA52BA6E0C}">
      <dgm:prSet phldrT="[Текст]" custT="1"/>
      <dgm:spPr>
        <a:solidFill>
          <a:srgbClr val="015AAA"/>
        </a:solidFill>
        <a:ln>
          <a:solidFill>
            <a:srgbClr val="015AAA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600"/>
            </a:spcBef>
          </a:pPr>
          <a:r>
            <a:rPr lang="en-US" sz="2000" dirty="0">
              <a:latin typeface="Roboto" panose="02000000000000000000" pitchFamily="2" charset="0"/>
              <a:ea typeface="Roboto" panose="02000000000000000000" pitchFamily="2" charset="0"/>
            </a:rPr>
            <a:t>List</a:t>
          </a:r>
          <a:endParaRPr lang="ru-RU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662F88B-B193-472B-B218-40B00E768197}" type="parTrans" cxnId="{19630674-7AF7-4C29-BD01-8FB1812854F9}">
      <dgm:prSet/>
      <dgm:spPr>
        <a:solidFill>
          <a:srgbClr val="015AAA"/>
        </a:solidFill>
        <a:ln>
          <a:solidFill>
            <a:srgbClr val="015AAA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600"/>
            </a:spcBef>
          </a:pPr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D12D992-178F-49F5-9BFB-7461C8396AF7}" type="sibTrans" cxnId="{19630674-7AF7-4C29-BD01-8FB1812854F9}">
      <dgm:prSet/>
      <dgm:spPr/>
      <dgm:t>
        <a:bodyPr/>
        <a:lstStyle/>
        <a:p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FAC9D74-77F1-4731-AEA5-CBFDF0F779A1}">
      <dgm:prSet phldrT="[Текст]" custT="1"/>
      <dgm:spPr>
        <a:solidFill>
          <a:srgbClr val="015AAA"/>
        </a:solidFill>
        <a:ln>
          <a:solidFill>
            <a:srgbClr val="015AAA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600"/>
            </a:spcBef>
          </a:pPr>
          <a:r>
            <a:rPr lang="en-US" sz="2000" dirty="0" err="1">
              <a:latin typeface="Roboto" panose="02000000000000000000" pitchFamily="2" charset="0"/>
              <a:ea typeface="Roboto" panose="02000000000000000000" pitchFamily="2" charset="0"/>
            </a:rPr>
            <a:t>SortedSet</a:t>
          </a:r>
          <a:endParaRPr lang="ru-RU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177C410-14D3-414D-8370-D42B25A65472}" type="parTrans" cxnId="{88AF8A0A-435E-42FD-A01E-46ABB20A1EB6}">
      <dgm:prSet/>
      <dgm:spPr>
        <a:solidFill>
          <a:srgbClr val="015AAA"/>
        </a:solidFill>
        <a:ln>
          <a:solidFill>
            <a:srgbClr val="015AAA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600"/>
            </a:spcBef>
          </a:pPr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B1D95D8-9839-44FC-A5D1-C33A5C3142C0}" type="sibTrans" cxnId="{88AF8A0A-435E-42FD-A01E-46ABB20A1EB6}">
      <dgm:prSet/>
      <dgm:spPr/>
      <dgm:t>
        <a:bodyPr/>
        <a:lstStyle/>
        <a:p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863001E-F2F8-456C-8650-0075D2B7B49E}">
      <dgm:prSet phldrT="[Текст]" custT="1"/>
      <dgm:spPr>
        <a:solidFill>
          <a:srgbClr val="015AAA"/>
        </a:solidFill>
        <a:ln>
          <a:solidFill>
            <a:srgbClr val="015AAA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600"/>
            </a:spcBef>
          </a:pPr>
          <a:r>
            <a:rPr lang="en-US" sz="2000" dirty="0">
              <a:latin typeface="Roboto" panose="02000000000000000000" pitchFamily="2" charset="0"/>
              <a:ea typeface="Roboto" panose="02000000000000000000" pitchFamily="2" charset="0"/>
            </a:rPr>
            <a:t>Queue</a:t>
          </a:r>
          <a:endParaRPr lang="ru-RU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BF9A5CD-1FDB-44ED-A26D-9D3FDFC96527}" type="parTrans" cxnId="{8E965CBF-ABE7-44B0-9F7C-FA8F9D8EC4A7}">
      <dgm:prSet/>
      <dgm:spPr>
        <a:solidFill>
          <a:srgbClr val="015AAA"/>
        </a:solidFill>
        <a:ln>
          <a:solidFill>
            <a:srgbClr val="015AAA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600"/>
            </a:spcBef>
          </a:pPr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C38F634-6B94-4F0E-BD6A-DF0D3BDAF2F5}" type="sibTrans" cxnId="{8E965CBF-ABE7-44B0-9F7C-FA8F9D8EC4A7}">
      <dgm:prSet/>
      <dgm:spPr/>
      <dgm:t>
        <a:bodyPr/>
        <a:lstStyle/>
        <a:p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5F99E5C-A64D-4A4F-A3B9-BC01169FF365}" type="pres">
      <dgm:prSet presAssocID="{96DEB17E-572E-4ADA-91A2-1AEFD98A9B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5EA0F1-871A-4B96-8F3B-10FC45E4DB46}" type="pres">
      <dgm:prSet presAssocID="{B775F26A-697E-4303-BEED-8B7B6A5D395C}" presName="hierRoot1" presStyleCnt="0">
        <dgm:presLayoutVars>
          <dgm:hierBranch val="init"/>
        </dgm:presLayoutVars>
      </dgm:prSet>
      <dgm:spPr/>
    </dgm:pt>
    <dgm:pt modelId="{03C51DF7-4027-48C7-A8D9-61D2D91A011A}" type="pres">
      <dgm:prSet presAssocID="{B775F26A-697E-4303-BEED-8B7B6A5D395C}" presName="rootComposite1" presStyleCnt="0"/>
      <dgm:spPr/>
    </dgm:pt>
    <dgm:pt modelId="{F4DAFDF0-9F24-45F1-8429-816348559C35}" type="pres">
      <dgm:prSet presAssocID="{B775F26A-697E-4303-BEED-8B7B6A5D395C}" presName="rootText1" presStyleLbl="node0" presStyleIdx="0" presStyleCnt="1" custScaleX="71368" custScaleY="30239">
        <dgm:presLayoutVars>
          <dgm:chPref val="3"/>
        </dgm:presLayoutVars>
      </dgm:prSet>
      <dgm:spPr/>
    </dgm:pt>
    <dgm:pt modelId="{EDF641D9-0A30-4892-998F-E794AF32DECC}" type="pres">
      <dgm:prSet presAssocID="{B775F26A-697E-4303-BEED-8B7B6A5D395C}" presName="rootConnector1" presStyleLbl="node1" presStyleIdx="0" presStyleCnt="0"/>
      <dgm:spPr/>
    </dgm:pt>
    <dgm:pt modelId="{76E3B2BD-53F1-4FC0-A90B-7341AC505571}" type="pres">
      <dgm:prSet presAssocID="{B775F26A-697E-4303-BEED-8B7B6A5D395C}" presName="hierChild2" presStyleCnt="0"/>
      <dgm:spPr/>
    </dgm:pt>
    <dgm:pt modelId="{D4A7A528-8DC8-49E1-8C66-25A5BC52D414}" type="pres">
      <dgm:prSet presAssocID="{AA197DB6-CB80-4EBC-9422-84B753F4B044}" presName="Name37" presStyleLbl="parChTrans1D2" presStyleIdx="0" presStyleCnt="3" custSzX="1539031" custSzY="374270"/>
      <dgm:spPr/>
    </dgm:pt>
    <dgm:pt modelId="{99826260-FB7E-4FBC-B999-AC825403C9E5}" type="pres">
      <dgm:prSet presAssocID="{34EFB29D-E0A5-4E74-B052-90983847E434}" presName="hierRoot2" presStyleCnt="0">
        <dgm:presLayoutVars>
          <dgm:hierBranch val="init"/>
        </dgm:presLayoutVars>
      </dgm:prSet>
      <dgm:spPr/>
    </dgm:pt>
    <dgm:pt modelId="{A7CEF02B-15D7-4E3E-928F-DBDFE22126A2}" type="pres">
      <dgm:prSet presAssocID="{34EFB29D-E0A5-4E74-B052-90983847E434}" presName="rootComposite" presStyleCnt="0"/>
      <dgm:spPr/>
    </dgm:pt>
    <dgm:pt modelId="{AAE62947-E955-40D9-9CCF-F7824BE1D44A}" type="pres">
      <dgm:prSet presAssocID="{34EFB29D-E0A5-4E74-B052-90983847E434}" presName="rootText" presStyleLbl="node2" presStyleIdx="0" presStyleCnt="3" custScaleX="71368" custScaleY="30239">
        <dgm:presLayoutVars>
          <dgm:chPref val="3"/>
        </dgm:presLayoutVars>
      </dgm:prSet>
      <dgm:spPr/>
    </dgm:pt>
    <dgm:pt modelId="{2496C4E3-174D-419D-81CC-5A5112918D23}" type="pres">
      <dgm:prSet presAssocID="{34EFB29D-E0A5-4E74-B052-90983847E434}" presName="rootConnector" presStyleLbl="node2" presStyleIdx="0" presStyleCnt="3"/>
      <dgm:spPr/>
    </dgm:pt>
    <dgm:pt modelId="{F4666AA7-3E20-494D-8AD3-7CD32496BBB1}" type="pres">
      <dgm:prSet presAssocID="{34EFB29D-E0A5-4E74-B052-90983847E434}" presName="hierChild4" presStyleCnt="0"/>
      <dgm:spPr/>
    </dgm:pt>
    <dgm:pt modelId="{381CEE54-E5D8-46FB-96C2-754E8560E238}" type="pres">
      <dgm:prSet presAssocID="{B177C410-14D3-414D-8370-D42B25A65472}" presName="Name37" presStyleLbl="parChTrans1D3" presStyleIdx="0" presStyleCnt="1" custSzX="190788" custSzY="554004"/>
      <dgm:spPr/>
    </dgm:pt>
    <dgm:pt modelId="{A3E7021A-8771-4F74-9F60-43C9F572AE52}" type="pres">
      <dgm:prSet presAssocID="{AFAC9D74-77F1-4731-AEA5-CBFDF0F779A1}" presName="hierRoot2" presStyleCnt="0">
        <dgm:presLayoutVars>
          <dgm:hierBranch val="init"/>
        </dgm:presLayoutVars>
      </dgm:prSet>
      <dgm:spPr/>
    </dgm:pt>
    <dgm:pt modelId="{2EB3CF82-AF2D-4C79-AB63-963A11B1EB47}" type="pres">
      <dgm:prSet presAssocID="{AFAC9D74-77F1-4731-AEA5-CBFDF0F779A1}" presName="rootComposite" presStyleCnt="0"/>
      <dgm:spPr/>
    </dgm:pt>
    <dgm:pt modelId="{1A68A1F0-2452-45E6-8394-259058E2E73D}" type="pres">
      <dgm:prSet presAssocID="{AFAC9D74-77F1-4731-AEA5-CBFDF0F779A1}" presName="rootText" presStyleLbl="node3" presStyleIdx="0" presStyleCnt="1" custScaleX="71368" custScaleY="30239">
        <dgm:presLayoutVars>
          <dgm:chPref val="3"/>
        </dgm:presLayoutVars>
      </dgm:prSet>
      <dgm:spPr/>
    </dgm:pt>
    <dgm:pt modelId="{4E43E5EE-D62C-4D63-8AE7-5E9FE8C728EA}" type="pres">
      <dgm:prSet presAssocID="{AFAC9D74-77F1-4731-AEA5-CBFDF0F779A1}" presName="rootConnector" presStyleLbl="node3" presStyleIdx="0" presStyleCnt="1"/>
      <dgm:spPr/>
    </dgm:pt>
    <dgm:pt modelId="{DC307B3C-211F-49F0-9021-681E5D190835}" type="pres">
      <dgm:prSet presAssocID="{AFAC9D74-77F1-4731-AEA5-CBFDF0F779A1}" presName="hierChild4" presStyleCnt="0"/>
      <dgm:spPr/>
    </dgm:pt>
    <dgm:pt modelId="{545EA1B6-31ED-4A20-82DF-9ED48841B641}" type="pres">
      <dgm:prSet presAssocID="{AFAC9D74-77F1-4731-AEA5-CBFDF0F779A1}" presName="hierChild5" presStyleCnt="0"/>
      <dgm:spPr/>
    </dgm:pt>
    <dgm:pt modelId="{0EF7869B-5EC5-4074-9201-B6910E9EC901}" type="pres">
      <dgm:prSet presAssocID="{34EFB29D-E0A5-4E74-B052-90983847E434}" presName="hierChild5" presStyleCnt="0"/>
      <dgm:spPr/>
    </dgm:pt>
    <dgm:pt modelId="{A038A41C-10D7-4F23-B835-630048995BE8}" type="pres">
      <dgm:prSet presAssocID="{D662F88B-B193-472B-B218-40B00E768197}" presName="Name37" presStyleLbl="parChTrans1D2" presStyleIdx="1" presStyleCnt="3" custSzX="65258" custSzY="374270"/>
      <dgm:spPr/>
    </dgm:pt>
    <dgm:pt modelId="{6B2A034D-EC97-4F54-9623-7599077E9CD8}" type="pres">
      <dgm:prSet presAssocID="{F29F5942-F11F-4422-85BF-5ACA52BA6E0C}" presName="hierRoot2" presStyleCnt="0">
        <dgm:presLayoutVars>
          <dgm:hierBranch val="init"/>
        </dgm:presLayoutVars>
      </dgm:prSet>
      <dgm:spPr/>
    </dgm:pt>
    <dgm:pt modelId="{FD9324CB-D2EA-4917-98DC-AF8F9E048648}" type="pres">
      <dgm:prSet presAssocID="{F29F5942-F11F-4422-85BF-5ACA52BA6E0C}" presName="rootComposite" presStyleCnt="0"/>
      <dgm:spPr/>
    </dgm:pt>
    <dgm:pt modelId="{FE6B91CD-B54F-4FFE-B896-D17A8372BBD4}" type="pres">
      <dgm:prSet presAssocID="{F29F5942-F11F-4422-85BF-5ACA52BA6E0C}" presName="rootText" presStyleLbl="node2" presStyleIdx="1" presStyleCnt="3" custScaleX="71368" custScaleY="30239">
        <dgm:presLayoutVars>
          <dgm:chPref val="3"/>
        </dgm:presLayoutVars>
      </dgm:prSet>
      <dgm:spPr/>
    </dgm:pt>
    <dgm:pt modelId="{EC4ED928-9F69-4661-9C21-D30FD7154FBD}" type="pres">
      <dgm:prSet presAssocID="{F29F5942-F11F-4422-85BF-5ACA52BA6E0C}" presName="rootConnector" presStyleLbl="node2" presStyleIdx="1" presStyleCnt="3"/>
      <dgm:spPr/>
    </dgm:pt>
    <dgm:pt modelId="{4792A699-C978-45C7-A049-14224A05C196}" type="pres">
      <dgm:prSet presAssocID="{F29F5942-F11F-4422-85BF-5ACA52BA6E0C}" presName="hierChild4" presStyleCnt="0"/>
      <dgm:spPr/>
    </dgm:pt>
    <dgm:pt modelId="{31560717-2DD2-40C8-8E21-8EA3E4063334}" type="pres">
      <dgm:prSet presAssocID="{F29F5942-F11F-4422-85BF-5ACA52BA6E0C}" presName="hierChild5" presStyleCnt="0"/>
      <dgm:spPr/>
    </dgm:pt>
    <dgm:pt modelId="{5F7C55BB-DEE6-4F2F-8119-140CF662E33D}" type="pres">
      <dgm:prSet presAssocID="{ABF9A5CD-1FDB-44ED-A26D-9D3FDFC96527}" presName="Name37" presStyleLbl="parChTrans1D2" presStyleIdx="2" presStyleCnt="3" custSzX="1539031" custSzY="374270"/>
      <dgm:spPr/>
    </dgm:pt>
    <dgm:pt modelId="{5A3E44A0-0F14-45CE-8742-62846BD79898}" type="pres">
      <dgm:prSet presAssocID="{E863001E-F2F8-456C-8650-0075D2B7B49E}" presName="hierRoot2" presStyleCnt="0">
        <dgm:presLayoutVars>
          <dgm:hierBranch val="init"/>
        </dgm:presLayoutVars>
      </dgm:prSet>
      <dgm:spPr/>
    </dgm:pt>
    <dgm:pt modelId="{319F439E-D644-434C-9F49-F964E1DCF747}" type="pres">
      <dgm:prSet presAssocID="{E863001E-F2F8-456C-8650-0075D2B7B49E}" presName="rootComposite" presStyleCnt="0"/>
      <dgm:spPr/>
    </dgm:pt>
    <dgm:pt modelId="{8C09CFFC-25E1-4650-AD50-BBA355177800}" type="pres">
      <dgm:prSet presAssocID="{E863001E-F2F8-456C-8650-0075D2B7B49E}" presName="rootText" presStyleLbl="node2" presStyleIdx="2" presStyleCnt="3" custScaleX="71368" custScaleY="30239">
        <dgm:presLayoutVars>
          <dgm:chPref val="3"/>
        </dgm:presLayoutVars>
      </dgm:prSet>
      <dgm:spPr/>
    </dgm:pt>
    <dgm:pt modelId="{5EA9C5B0-4E8B-479C-AE3F-976DF0A82CE4}" type="pres">
      <dgm:prSet presAssocID="{E863001E-F2F8-456C-8650-0075D2B7B49E}" presName="rootConnector" presStyleLbl="node2" presStyleIdx="2" presStyleCnt="3"/>
      <dgm:spPr/>
    </dgm:pt>
    <dgm:pt modelId="{16AE2A77-7BBD-4063-ABD2-809AA9D581B0}" type="pres">
      <dgm:prSet presAssocID="{E863001E-F2F8-456C-8650-0075D2B7B49E}" presName="hierChild4" presStyleCnt="0"/>
      <dgm:spPr/>
    </dgm:pt>
    <dgm:pt modelId="{F02A14B7-C38A-4BCD-81B3-682181998659}" type="pres">
      <dgm:prSet presAssocID="{E863001E-F2F8-456C-8650-0075D2B7B49E}" presName="hierChild5" presStyleCnt="0"/>
      <dgm:spPr/>
    </dgm:pt>
    <dgm:pt modelId="{0696CD59-933E-4028-AB0C-1458CB169B65}" type="pres">
      <dgm:prSet presAssocID="{B775F26A-697E-4303-BEED-8B7B6A5D395C}" presName="hierChild3" presStyleCnt="0"/>
      <dgm:spPr/>
    </dgm:pt>
  </dgm:ptLst>
  <dgm:cxnLst>
    <dgm:cxn modelId="{F3D6CB07-F9C5-4C08-B964-956E12624B70}" type="presOf" srcId="{AFAC9D74-77F1-4731-AEA5-CBFDF0F779A1}" destId="{4E43E5EE-D62C-4D63-8AE7-5E9FE8C728EA}" srcOrd="1" destOrd="0" presId="urn:microsoft.com/office/officeart/2005/8/layout/orgChart1"/>
    <dgm:cxn modelId="{E716F307-87F6-46FD-B2BF-F71D443B25E1}" srcId="{B775F26A-697E-4303-BEED-8B7B6A5D395C}" destId="{34EFB29D-E0A5-4E74-B052-90983847E434}" srcOrd="0" destOrd="0" parTransId="{AA197DB6-CB80-4EBC-9422-84B753F4B044}" sibTransId="{FF18244D-47FC-4147-BDED-229F49E9D7E1}"/>
    <dgm:cxn modelId="{88AF8A0A-435E-42FD-A01E-46ABB20A1EB6}" srcId="{34EFB29D-E0A5-4E74-B052-90983847E434}" destId="{AFAC9D74-77F1-4731-AEA5-CBFDF0F779A1}" srcOrd="0" destOrd="0" parTransId="{B177C410-14D3-414D-8370-D42B25A65472}" sibTransId="{4B1D95D8-9839-44FC-A5D1-C33A5C3142C0}"/>
    <dgm:cxn modelId="{5F53EC36-13BD-4947-B4B3-5CD4DFDAA0AB}" type="presOf" srcId="{B177C410-14D3-414D-8370-D42B25A65472}" destId="{381CEE54-E5D8-46FB-96C2-754E8560E238}" srcOrd="0" destOrd="0" presId="urn:microsoft.com/office/officeart/2005/8/layout/orgChart1"/>
    <dgm:cxn modelId="{BF1EEE3B-E5F3-4B1F-8C27-196FD3990CFE}" type="presOf" srcId="{34EFB29D-E0A5-4E74-B052-90983847E434}" destId="{2496C4E3-174D-419D-81CC-5A5112918D23}" srcOrd="1" destOrd="0" presId="urn:microsoft.com/office/officeart/2005/8/layout/orgChart1"/>
    <dgm:cxn modelId="{B93C8A66-D468-49EF-BC2C-A643CD8E5FBA}" type="presOf" srcId="{F29F5942-F11F-4422-85BF-5ACA52BA6E0C}" destId="{EC4ED928-9F69-4661-9C21-D30FD7154FBD}" srcOrd="1" destOrd="0" presId="urn:microsoft.com/office/officeart/2005/8/layout/orgChart1"/>
    <dgm:cxn modelId="{525A5B68-A41E-4906-9D30-F8E86C0870B8}" srcId="{96DEB17E-572E-4ADA-91A2-1AEFD98A9BB4}" destId="{B775F26A-697E-4303-BEED-8B7B6A5D395C}" srcOrd="0" destOrd="0" parTransId="{32D183E6-B256-4951-9C30-5123ACC51B37}" sibTransId="{5737F050-A203-4F25-B6DF-D879FEEAC79B}"/>
    <dgm:cxn modelId="{A0A50B4C-DB6D-420A-AE7C-BA255EB6612F}" type="presOf" srcId="{E863001E-F2F8-456C-8650-0075D2B7B49E}" destId="{8C09CFFC-25E1-4650-AD50-BBA355177800}" srcOrd="0" destOrd="0" presId="urn:microsoft.com/office/officeart/2005/8/layout/orgChart1"/>
    <dgm:cxn modelId="{0627D84F-0FDD-4B02-903C-7190467A3E25}" type="presOf" srcId="{F29F5942-F11F-4422-85BF-5ACA52BA6E0C}" destId="{FE6B91CD-B54F-4FFE-B896-D17A8372BBD4}" srcOrd="0" destOrd="0" presId="urn:microsoft.com/office/officeart/2005/8/layout/orgChart1"/>
    <dgm:cxn modelId="{1A4DB971-85C3-4968-8A34-F0184962C07A}" type="presOf" srcId="{D662F88B-B193-472B-B218-40B00E768197}" destId="{A038A41C-10D7-4F23-B835-630048995BE8}" srcOrd="0" destOrd="0" presId="urn:microsoft.com/office/officeart/2005/8/layout/orgChart1"/>
    <dgm:cxn modelId="{19630674-7AF7-4C29-BD01-8FB1812854F9}" srcId="{B775F26A-697E-4303-BEED-8B7B6A5D395C}" destId="{F29F5942-F11F-4422-85BF-5ACA52BA6E0C}" srcOrd="1" destOrd="0" parTransId="{D662F88B-B193-472B-B218-40B00E768197}" sibTransId="{BD12D992-178F-49F5-9BFB-7461C8396AF7}"/>
    <dgm:cxn modelId="{D3092B7F-73DD-499A-A753-9CEA83A41F8A}" type="presOf" srcId="{B775F26A-697E-4303-BEED-8B7B6A5D395C}" destId="{F4DAFDF0-9F24-45F1-8429-816348559C35}" srcOrd="0" destOrd="0" presId="urn:microsoft.com/office/officeart/2005/8/layout/orgChart1"/>
    <dgm:cxn modelId="{82A01097-B9D3-4AE6-BBFD-BE4F46D06AE1}" type="presOf" srcId="{E863001E-F2F8-456C-8650-0075D2B7B49E}" destId="{5EA9C5B0-4E8B-479C-AE3F-976DF0A82CE4}" srcOrd="1" destOrd="0" presId="urn:microsoft.com/office/officeart/2005/8/layout/orgChart1"/>
    <dgm:cxn modelId="{0DAAD59B-FB45-4D76-8EDE-87E053CAFE3C}" type="presOf" srcId="{96DEB17E-572E-4ADA-91A2-1AEFD98A9BB4}" destId="{D5F99E5C-A64D-4A4F-A3B9-BC01169FF365}" srcOrd="0" destOrd="0" presId="urn:microsoft.com/office/officeart/2005/8/layout/orgChart1"/>
    <dgm:cxn modelId="{3F7810A7-E7AC-4024-80AE-5AA8B4CBD34B}" type="presOf" srcId="{B775F26A-697E-4303-BEED-8B7B6A5D395C}" destId="{EDF641D9-0A30-4892-998F-E794AF32DECC}" srcOrd="1" destOrd="0" presId="urn:microsoft.com/office/officeart/2005/8/layout/orgChart1"/>
    <dgm:cxn modelId="{CB967DB7-53A4-477C-B295-C0FBB081CA55}" type="presOf" srcId="{AA197DB6-CB80-4EBC-9422-84B753F4B044}" destId="{D4A7A528-8DC8-49E1-8C66-25A5BC52D414}" srcOrd="0" destOrd="0" presId="urn:microsoft.com/office/officeart/2005/8/layout/orgChart1"/>
    <dgm:cxn modelId="{67CDA5B9-55F9-4ED1-8FD0-64D928251CF5}" type="presOf" srcId="{ABF9A5CD-1FDB-44ED-A26D-9D3FDFC96527}" destId="{5F7C55BB-DEE6-4F2F-8119-140CF662E33D}" srcOrd="0" destOrd="0" presId="urn:microsoft.com/office/officeart/2005/8/layout/orgChart1"/>
    <dgm:cxn modelId="{8E965CBF-ABE7-44B0-9F7C-FA8F9D8EC4A7}" srcId="{B775F26A-697E-4303-BEED-8B7B6A5D395C}" destId="{E863001E-F2F8-456C-8650-0075D2B7B49E}" srcOrd="2" destOrd="0" parTransId="{ABF9A5CD-1FDB-44ED-A26D-9D3FDFC96527}" sibTransId="{7C38F634-6B94-4F0E-BD6A-DF0D3BDAF2F5}"/>
    <dgm:cxn modelId="{FA84A2C6-1560-468B-A611-458E493C9E47}" type="presOf" srcId="{34EFB29D-E0A5-4E74-B052-90983847E434}" destId="{AAE62947-E955-40D9-9CCF-F7824BE1D44A}" srcOrd="0" destOrd="0" presId="urn:microsoft.com/office/officeart/2005/8/layout/orgChart1"/>
    <dgm:cxn modelId="{C22D4AF3-7822-4E8F-8150-941354346ECF}" type="presOf" srcId="{AFAC9D74-77F1-4731-AEA5-CBFDF0F779A1}" destId="{1A68A1F0-2452-45E6-8394-259058E2E73D}" srcOrd="0" destOrd="0" presId="urn:microsoft.com/office/officeart/2005/8/layout/orgChart1"/>
    <dgm:cxn modelId="{232340EE-D8CB-43CC-8B34-4CCD336549F6}" type="presParOf" srcId="{D5F99E5C-A64D-4A4F-A3B9-BC01169FF365}" destId="{495EA0F1-871A-4B96-8F3B-10FC45E4DB46}" srcOrd="0" destOrd="0" presId="urn:microsoft.com/office/officeart/2005/8/layout/orgChart1"/>
    <dgm:cxn modelId="{41D5504C-0136-45B3-9150-2165858A1A4B}" type="presParOf" srcId="{495EA0F1-871A-4B96-8F3B-10FC45E4DB46}" destId="{03C51DF7-4027-48C7-A8D9-61D2D91A011A}" srcOrd="0" destOrd="0" presId="urn:microsoft.com/office/officeart/2005/8/layout/orgChart1"/>
    <dgm:cxn modelId="{01A86493-A8AF-4192-8E60-9FAE34011575}" type="presParOf" srcId="{03C51DF7-4027-48C7-A8D9-61D2D91A011A}" destId="{F4DAFDF0-9F24-45F1-8429-816348559C35}" srcOrd="0" destOrd="0" presId="urn:microsoft.com/office/officeart/2005/8/layout/orgChart1"/>
    <dgm:cxn modelId="{8EBB8877-2E5D-4D83-A8BE-3A54D0A8B306}" type="presParOf" srcId="{03C51DF7-4027-48C7-A8D9-61D2D91A011A}" destId="{EDF641D9-0A30-4892-998F-E794AF32DECC}" srcOrd="1" destOrd="0" presId="urn:microsoft.com/office/officeart/2005/8/layout/orgChart1"/>
    <dgm:cxn modelId="{70A1EE6B-F37B-43E5-A4CC-75936E12220B}" type="presParOf" srcId="{495EA0F1-871A-4B96-8F3B-10FC45E4DB46}" destId="{76E3B2BD-53F1-4FC0-A90B-7341AC505571}" srcOrd="1" destOrd="0" presId="urn:microsoft.com/office/officeart/2005/8/layout/orgChart1"/>
    <dgm:cxn modelId="{80BA3456-7E78-43F9-AF5F-E422734C79C3}" type="presParOf" srcId="{76E3B2BD-53F1-4FC0-A90B-7341AC505571}" destId="{D4A7A528-8DC8-49E1-8C66-25A5BC52D414}" srcOrd="0" destOrd="0" presId="urn:microsoft.com/office/officeart/2005/8/layout/orgChart1"/>
    <dgm:cxn modelId="{B2C210C2-63A2-4478-A39B-E7587CF380EA}" type="presParOf" srcId="{76E3B2BD-53F1-4FC0-A90B-7341AC505571}" destId="{99826260-FB7E-4FBC-B999-AC825403C9E5}" srcOrd="1" destOrd="0" presId="urn:microsoft.com/office/officeart/2005/8/layout/orgChart1"/>
    <dgm:cxn modelId="{853C0094-73D6-447D-B15A-DEC69FF2DD89}" type="presParOf" srcId="{99826260-FB7E-4FBC-B999-AC825403C9E5}" destId="{A7CEF02B-15D7-4E3E-928F-DBDFE22126A2}" srcOrd="0" destOrd="0" presId="urn:microsoft.com/office/officeart/2005/8/layout/orgChart1"/>
    <dgm:cxn modelId="{39E1FC59-2BD5-4D75-A3F4-A04FDB8680EF}" type="presParOf" srcId="{A7CEF02B-15D7-4E3E-928F-DBDFE22126A2}" destId="{AAE62947-E955-40D9-9CCF-F7824BE1D44A}" srcOrd="0" destOrd="0" presId="urn:microsoft.com/office/officeart/2005/8/layout/orgChart1"/>
    <dgm:cxn modelId="{1CE4611E-28E2-4526-ACD0-62700966C9DC}" type="presParOf" srcId="{A7CEF02B-15D7-4E3E-928F-DBDFE22126A2}" destId="{2496C4E3-174D-419D-81CC-5A5112918D23}" srcOrd="1" destOrd="0" presId="urn:microsoft.com/office/officeart/2005/8/layout/orgChart1"/>
    <dgm:cxn modelId="{88DB91F6-27B8-4645-8189-A59BBC81ED1D}" type="presParOf" srcId="{99826260-FB7E-4FBC-B999-AC825403C9E5}" destId="{F4666AA7-3E20-494D-8AD3-7CD32496BBB1}" srcOrd="1" destOrd="0" presId="urn:microsoft.com/office/officeart/2005/8/layout/orgChart1"/>
    <dgm:cxn modelId="{94D106A1-550B-429B-8E43-F1C758D247BE}" type="presParOf" srcId="{F4666AA7-3E20-494D-8AD3-7CD32496BBB1}" destId="{381CEE54-E5D8-46FB-96C2-754E8560E238}" srcOrd="0" destOrd="0" presId="urn:microsoft.com/office/officeart/2005/8/layout/orgChart1"/>
    <dgm:cxn modelId="{94487EF3-3BEF-4370-9702-480B291B2994}" type="presParOf" srcId="{F4666AA7-3E20-494D-8AD3-7CD32496BBB1}" destId="{A3E7021A-8771-4F74-9F60-43C9F572AE52}" srcOrd="1" destOrd="0" presId="urn:microsoft.com/office/officeart/2005/8/layout/orgChart1"/>
    <dgm:cxn modelId="{FBE91C59-0C10-4DB5-BF6C-C4A97DA51CB6}" type="presParOf" srcId="{A3E7021A-8771-4F74-9F60-43C9F572AE52}" destId="{2EB3CF82-AF2D-4C79-AB63-963A11B1EB47}" srcOrd="0" destOrd="0" presId="urn:microsoft.com/office/officeart/2005/8/layout/orgChart1"/>
    <dgm:cxn modelId="{4E6B4FDB-E4EB-44BE-B296-4AE3802EABE0}" type="presParOf" srcId="{2EB3CF82-AF2D-4C79-AB63-963A11B1EB47}" destId="{1A68A1F0-2452-45E6-8394-259058E2E73D}" srcOrd="0" destOrd="0" presId="urn:microsoft.com/office/officeart/2005/8/layout/orgChart1"/>
    <dgm:cxn modelId="{1A4680BB-84FB-4DEC-8B04-E857071FAB43}" type="presParOf" srcId="{2EB3CF82-AF2D-4C79-AB63-963A11B1EB47}" destId="{4E43E5EE-D62C-4D63-8AE7-5E9FE8C728EA}" srcOrd="1" destOrd="0" presId="urn:microsoft.com/office/officeart/2005/8/layout/orgChart1"/>
    <dgm:cxn modelId="{0D3B7B08-2013-4346-83C4-91B181D98A98}" type="presParOf" srcId="{A3E7021A-8771-4F74-9F60-43C9F572AE52}" destId="{DC307B3C-211F-49F0-9021-681E5D190835}" srcOrd="1" destOrd="0" presId="urn:microsoft.com/office/officeart/2005/8/layout/orgChart1"/>
    <dgm:cxn modelId="{A6287D23-6190-4A0F-A855-2237A2488741}" type="presParOf" srcId="{A3E7021A-8771-4F74-9F60-43C9F572AE52}" destId="{545EA1B6-31ED-4A20-82DF-9ED48841B641}" srcOrd="2" destOrd="0" presId="urn:microsoft.com/office/officeart/2005/8/layout/orgChart1"/>
    <dgm:cxn modelId="{3D6148DE-E6CF-4EFD-A0C3-1E8ED69C1049}" type="presParOf" srcId="{99826260-FB7E-4FBC-B999-AC825403C9E5}" destId="{0EF7869B-5EC5-4074-9201-B6910E9EC901}" srcOrd="2" destOrd="0" presId="urn:microsoft.com/office/officeart/2005/8/layout/orgChart1"/>
    <dgm:cxn modelId="{15B34301-6B35-47F1-B430-D820FCDFA359}" type="presParOf" srcId="{76E3B2BD-53F1-4FC0-A90B-7341AC505571}" destId="{A038A41C-10D7-4F23-B835-630048995BE8}" srcOrd="2" destOrd="0" presId="urn:microsoft.com/office/officeart/2005/8/layout/orgChart1"/>
    <dgm:cxn modelId="{868C54E4-7BFD-4929-897A-01CD0235652C}" type="presParOf" srcId="{76E3B2BD-53F1-4FC0-A90B-7341AC505571}" destId="{6B2A034D-EC97-4F54-9623-7599077E9CD8}" srcOrd="3" destOrd="0" presId="urn:microsoft.com/office/officeart/2005/8/layout/orgChart1"/>
    <dgm:cxn modelId="{8B327111-3488-418D-AFBE-673D4B7BE3F0}" type="presParOf" srcId="{6B2A034D-EC97-4F54-9623-7599077E9CD8}" destId="{FD9324CB-D2EA-4917-98DC-AF8F9E048648}" srcOrd="0" destOrd="0" presId="urn:microsoft.com/office/officeart/2005/8/layout/orgChart1"/>
    <dgm:cxn modelId="{4E30ADBB-A0C2-4B53-9EE6-95B13AC7F6C8}" type="presParOf" srcId="{FD9324CB-D2EA-4917-98DC-AF8F9E048648}" destId="{FE6B91CD-B54F-4FFE-B896-D17A8372BBD4}" srcOrd="0" destOrd="0" presId="urn:microsoft.com/office/officeart/2005/8/layout/orgChart1"/>
    <dgm:cxn modelId="{0ECC1F8D-81DC-4192-9AFC-A884E5DF8B77}" type="presParOf" srcId="{FD9324CB-D2EA-4917-98DC-AF8F9E048648}" destId="{EC4ED928-9F69-4661-9C21-D30FD7154FBD}" srcOrd="1" destOrd="0" presId="urn:microsoft.com/office/officeart/2005/8/layout/orgChart1"/>
    <dgm:cxn modelId="{FEC87DCB-BCDF-4531-B9A8-DA4FE8D417ED}" type="presParOf" srcId="{6B2A034D-EC97-4F54-9623-7599077E9CD8}" destId="{4792A699-C978-45C7-A049-14224A05C196}" srcOrd="1" destOrd="0" presId="urn:microsoft.com/office/officeart/2005/8/layout/orgChart1"/>
    <dgm:cxn modelId="{DDC56EAF-4498-4334-A251-E41A5F659748}" type="presParOf" srcId="{6B2A034D-EC97-4F54-9623-7599077E9CD8}" destId="{31560717-2DD2-40C8-8E21-8EA3E4063334}" srcOrd="2" destOrd="0" presId="urn:microsoft.com/office/officeart/2005/8/layout/orgChart1"/>
    <dgm:cxn modelId="{0715178A-6638-42A7-B700-2A1D59426F71}" type="presParOf" srcId="{76E3B2BD-53F1-4FC0-A90B-7341AC505571}" destId="{5F7C55BB-DEE6-4F2F-8119-140CF662E33D}" srcOrd="4" destOrd="0" presId="urn:microsoft.com/office/officeart/2005/8/layout/orgChart1"/>
    <dgm:cxn modelId="{D7F8D145-EC02-4908-84B0-6926D67F7E23}" type="presParOf" srcId="{76E3B2BD-53F1-4FC0-A90B-7341AC505571}" destId="{5A3E44A0-0F14-45CE-8742-62846BD79898}" srcOrd="5" destOrd="0" presId="urn:microsoft.com/office/officeart/2005/8/layout/orgChart1"/>
    <dgm:cxn modelId="{0A74078A-F352-4773-9E87-5C7247FE6DE1}" type="presParOf" srcId="{5A3E44A0-0F14-45CE-8742-62846BD79898}" destId="{319F439E-D644-434C-9F49-F964E1DCF747}" srcOrd="0" destOrd="0" presId="urn:microsoft.com/office/officeart/2005/8/layout/orgChart1"/>
    <dgm:cxn modelId="{0B03E579-C92C-42F3-91FE-0FA24845FEA8}" type="presParOf" srcId="{319F439E-D644-434C-9F49-F964E1DCF747}" destId="{8C09CFFC-25E1-4650-AD50-BBA355177800}" srcOrd="0" destOrd="0" presId="urn:microsoft.com/office/officeart/2005/8/layout/orgChart1"/>
    <dgm:cxn modelId="{AB5DBE14-7A76-4EF5-BCF1-D8BB6B93A341}" type="presParOf" srcId="{319F439E-D644-434C-9F49-F964E1DCF747}" destId="{5EA9C5B0-4E8B-479C-AE3F-976DF0A82CE4}" srcOrd="1" destOrd="0" presId="urn:microsoft.com/office/officeart/2005/8/layout/orgChart1"/>
    <dgm:cxn modelId="{6C7C174F-868B-49D6-BAF9-E58FB66937FC}" type="presParOf" srcId="{5A3E44A0-0F14-45CE-8742-62846BD79898}" destId="{16AE2A77-7BBD-4063-ABD2-809AA9D581B0}" srcOrd="1" destOrd="0" presId="urn:microsoft.com/office/officeart/2005/8/layout/orgChart1"/>
    <dgm:cxn modelId="{DCB316F8-6576-4687-965D-866C27C07129}" type="presParOf" srcId="{5A3E44A0-0F14-45CE-8742-62846BD79898}" destId="{F02A14B7-C38A-4BCD-81B3-682181998659}" srcOrd="2" destOrd="0" presId="urn:microsoft.com/office/officeart/2005/8/layout/orgChart1"/>
    <dgm:cxn modelId="{7E9293BC-40AF-4579-8FE9-1893B0B9345D}" type="presParOf" srcId="{495EA0F1-871A-4B96-8F3B-10FC45E4DB46}" destId="{0696CD59-933E-4028-AB0C-1458CB169B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DEB17E-572E-4ADA-91A2-1AEFD98A9B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75F26A-697E-4303-BEED-8B7B6A5D395C}">
      <dgm:prSet phldrT="[Текст]" custT="1"/>
      <dgm:spPr>
        <a:solidFill>
          <a:srgbClr val="015AAA"/>
        </a:solidFill>
        <a:ln>
          <a:solidFill>
            <a:srgbClr val="015AAA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600"/>
            </a:spcBef>
          </a:pPr>
          <a:r>
            <a:rPr lang="en-US" sz="2000" dirty="0">
              <a:latin typeface="Roboto" panose="02000000000000000000" pitchFamily="2" charset="0"/>
              <a:ea typeface="Roboto" panose="02000000000000000000" pitchFamily="2" charset="0"/>
            </a:rPr>
            <a:t>Map</a:t>
          </a:r>
          <a:endParaRPr lang="ru-RU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2D183E6-B256-4951-9C30-5123ACC51B37}" type="parTrans" cxnId="{525A5B68-A41E-4906-9D30-F8E86C0870B8}">
      <dgm:prSet/>
      <dgm:spPr/>
      <dgm:t>
        <a:bodyPr/>
        <a:lstStyle/>
        <a:p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737F050-A203-4F25-B6DF-D879FEEAC79B}" type="sibTrans" cxnId="{525A5B68-A41E-4906-9D30-F8E86C0870B8}">
      <dgm:prSet/>
      <dgm:spPr/>
      <dgm:t>
        <a:bodyPr/>
        <a:lstStyle/>
        <a:p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4EFB29D-E0A5-4E74-B052-90983847E434}">
      <dgm:prSet phldrT="[Текст]" custT="1"/>
      <dgm:spPr>
        <a:solidFill>
          <a:srgbClr val="015AAA"/>
        </a:solidFill>
        <a:ln>
          <a:solidFill>
            <a:srgbClr val="015AAA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600"/>
            </a:spcBef>
          </a:pPr>
          <a:r>
            <a:rPr lang="en-US" sz="2000" dirty="0" err="1">
              <a:latin typeface="Roboto" panose="02000000000000000000" pitchFamily="2" charset="0"/>
              <a:ea typeface="Roboto" panose="02000000000000000000" pitchFamily="2" charset="0"/>
            </a:rPr>
            <a:t>SortedMap</a:t>
          </a:r>
          <a:endParaRPr lang="ru-RU" sz="200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A197DB6-CB80-4EBC-9422-84B753F4B044}" type="parTrans" cxnId="{E716F307-87F6-46FD-B2BF-F71D443B25E1}">
      <dgm:prSet/>
      <dgm:spPr>
        <a:solidFill>
          <a:srgbClr val="015AAA"/>
        </a:solidFill>
        <a:ln>
          <a:solidFill>
            <a:srgbClr val="015AAA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600"/>
            </a:spcBef>
          </a:pPr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F18244D-47FC-4147-BDED-229F49E9D7E1}" type="sibTrans" cxnId="{E716F307-87F6-46FD-B2BF-F71D443B25E1}">
      <dgm:prSet/>
      <dgm:spPr/>
      <dgm:t>
        <a:bodyPr/>
        <a:lstStyle/>
        <a:p>
          <a:endParaRPr lang="ru-RU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5F99E5C-A64D-4A4F-A3B9-BC01169FF365}" type="pres">
      <dgm:prSet presAssocID="{96DEB17E-572E-4ADA-91A2-1AEFD98A9B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95EA0F1-871A-4B96-8F3B-10FC45E4DB46}" type="pres">
      <dgm:prSet presAssocID="{B775F26A-697E-4303-BEED-8B7B6A5D395C}" presName="hierRoot1" presStyleCnt="0">
        <dgm:presLayoutVars>
          <dgm:hierBranch val="init"/>
        </dgm:presLayoutVars>
      </dgm:prSet>
      <dgm:spPr/>
    </dgm:pt>
    <dgm:pt modelId="{03C51DF7-4027-48C7-A8D9-61D2D91A011A}" type="pres">
      <dgm:prSet presAssocID="{B775F26A-697E-4303-BEED-8B7B6A5D395C}" presName="rootComposite1" presStyleCnt="0"/>
      <dgm:spPr/>
    </dgm:pt>
    <dgm:pt modelId="{F4DAFDF0-9F24-45F1-8429-816348559C35}" type="pres">
      <dgm:prSet presAssocID="{B775F26A-697E-4303-BEED-8B7B6A5D395C}" presName="rootText1" presStyleLbl="node0" presStyleIdx="0" presStyleCnt="1" custScaleX="27893" custScaleY="16018">
        <dgm:presLayoutVars>
          <dgm:chPref val="3"/>
        </dgm:presLayoutVars>
      </dgm:prSet>
      <dgm:spPr/>
    </dgm:pt>
    <dgm:pt modelId="{EDF641D9-0A30-4892-998F-E794AF32DECC}" type="pres">
      <dgm:prSet presAssocID="{B775F26A-697E-4303-BEED-8B7B6A5D395C}" presName="rootConnector1" presStyleLbl="node1" presStyleIdx="0" presStyleCnt="0"/>
      <dgm:spPr/>
    </dgm:pt>
    <dgm:pt modelId="{76E3B2BD-53F1-4FC0-A90B-7341AC505571}" type="pres">
      <dgm:prSet presAssocID="{B775F26A-697E-4303-BEED-8B7B6A5D395C}" presName="hierChild2" presStyleCnt="0"/>
      <dgm:spPr/>
    </dgm:pt>
    <dgm:pt modelId="{D4A7A528-8DC8-49E1-8C66-25A5BC52D414}" type="pres">
      <dgm:prSet presAssocID="{AA197DB6-CB80-4EBC-9422-84B753F4B044}" presName="Name37" presStyleLbl="parChTrans1D2" presStyleIdx="0" presStyleCnt="1" custSzX="20726" custSzY="880751"/>
      <dgm:spPr/>
    </dgm:pt>
    <dgm:pt modelId="{99826260-FB7E-4FBC-B999-AC825403C9E5}" type="pres">
      <dgm:prSet presAssocID="{34EFB29D-E0A5-4E74-B052-90983847E434}" presName="hierRoot2" presStyleCnt="0">
        <dgm:presLayoutVars>
          <dgm:hierBranch val="init"/>
        </dgm:presLayoutVars>
      </dgm:prSet>
      <dgm:spPr/>
    </dgm:pt>
    <dgm:pt modelId="{A7CEF02B-15D7-4E3E-928F-DBDFE22126A2}" type="pres">
      <dgm:prSet presAssocID="{34EFB29D-E0A5-4E74-B052-90983847E434}" presName="rootComposite" presStyleCnt="0"/>
      <dgm:spPr/>
    </dgm:pt>
    <dgm:pt modelId="{AAE62947-E955-40D9-9CCF-F7824BE1D44A}" type="pres">
      <dgm:prSet presAssocID="{34EFB29D-E0A5-4E74-B052-90983847E434}" presName="rootText" presStyleLbl="node2" presStyleIdx="0" presStyleCnt="1" custScaleX="27893" custScaleY="16018" custLinFactNeighborY="-29504">
        <dgm:presLayoutVars>
          <dgm:chPref val="3"/>
        </dgm:presLayoutVars>
      </dgm:prSet>
      <dgm:spPr/>
    </dgm:pt>
    <dgm:pt modelId="{2496C4E3-174D-419D-81CC-5A5112918D23}" type="pres">
      <dgm:prSet presAssocID="{34EFB29D-E0A5-4E74-B052-90983847E434}" presName="rootConnector" presStyleLbl="node2" presStyleIdx="0" presStyleCnt="1"/>
      <dgm:spPr/>
    </dgm:pt>
    <dgm:pt modelId="{F4666AA7-3E20-494D-8AD3-7CD32496BBB1}" type="pres">
      <dgm:prSet presAssocID="{34EFB29D-E0A5-4E74-B052-90983847E434}" presName="hierChild4" presStyleCnt="0"/>
      <dgm:spPr/>
    </dgm:pt>
    <dgm:pt modelId="{0EF7869B-5EC5-4074-9201-B6910E9EC901}" type="pres">
      <dgm:prSet presAssocID="{34EFB29D-E0A5-4E74-B052-90983847E434}" presName="hierChild5" presStyleCnt="0"/>
      <dgm:spPr/>
    </dgm:pt>
    <dgm:pt modelId="{0696CD59-933E-4028-AB0C-1458CB169B65}" type="pres">
      <dgm:prSet presAssocID="{B775F26A-697E-4303-BEED-8B7B6A5D395C}" presName="hierChild3" presStyleCnt="0"/>
      <dgm:spPr/>
    </dgm:pt>
  </dgm:ptLst>
  <dgm:cxnLst>
    <dgm:cxn modelId="{E716F307-87F6-46FD-B2BF-F71D443B25E1}" srcId="{B775F26A-697E-4303-BEED-8B7B6A5D395C}" destId="{34EFB29D-E0A5-4E74-B052-90983847E434}" srcOrd="0" destOrd="0" parTransId="{AA197DB6-CB80-4EBC-9422-84B753F4B044}" sibTransId="{FF18244D-47FC-4147-BDED-229F49E9D7E1}"/>
    <dgm:cxn modelId="{BF1EEE3B-E5F3-4B1F-8C27-196FD3990CFE}" type="presOf" srcId="{34EFB29D-E0A5-4E74-B052-90983847E434}" destId="{2496C4E3-174D-419D-81CC-5A5112918D23}" srcOrd="1" destOrd="0" presId="urn:microsoft.com/office/officeart/2005/8/layout/orgChart1"/>
    <dgm:cxn modelId="{525A5B68-A41E-4906-9D30-F8E86C0870B8}" srcId="{96DEB17E-572E-4ADA-91A2-1AEFD98A9BB4}" destId="{B775F26A-697E-4303-BEED-8B7B6A5D395C}" srcOrd="0" destOrd="0" parTransId="{32D183E6-B256-4951-9C30-5123ACC51B37}" sibTransId="{5737F050-A203-4F25-B6DF-D879FEEAC79B}"/>
    <dgm:cxn modelId="{D3092B7F-73DD-499A-A753-9CEA83A41F8A}" type="presOf" srcId="{B775F26A-697E-4303-BEED-8B7B6A5D395C}" destId="{F4DAFDF0-9F24-45F1-8429-816348559C35}" srcOrd="0" destOrd="0" presId="urn:microsoft.com/office/officeart/2005/8/layout/orgChart1"/>
    <dgm:cxn modelId="{0DAAD59B-FB45-4D76-8EDE-87E053CAFE3C}" type="presOf" srcId="{96DEB17E-572E-4ADA-91A2-1AEFD98A9BB4}" destId="{D5F99E5C-A64D-4A4F-A3B9-BC01169FF365}" srcOrd="0" destOrd="0" presId="urn:microsoft.com/office/officeart/2005/8/layout/orgChart1"/>
    <dgm:cxn modelId="{3F7810A7-E7AC-4024-80AE-5AA8B4CBD34B}" type="presOf" srcId="{B775F26A-697E-4303-BEED-8B7B6A5D395C}" destId="{EDF641D9-0A30-4892-998F-E794AF32DECC}" srcOrd="1" destOrd="0" presId="urn:microsoft.com/office/officeart/2005/8/layout/orgChart1"/>
    <dgm:cxn modelId="{CB967DB7-53A4-477C-B295-C0FBB081CA55}" type="presOf" srcId="{AA197DB6-CB80-4EBC-9422-84B753F4B044}" destId="{D4A7A528-8DC8-49E1-8C66-25A5BC52D414}" srcOrd="0" destOrd="0" presId="urn:microsoft.com/office/officeart/2005/8/layout/orgChart1"/>
    <dgm:cxn modelId="{FA84A2C6-1560-468B-A611-458E493C9E47}" type="presOf" srcId="{34EFB29D-E0A5-4E74-B052-90983847E434}" destId="{AAE62947-E955-40D9-9CCF-F7824BE1D44A}" srcOrd="0" destOrd="0" presId="urn:microsoft.com/office/officeart/2005/8/layout/orgChart1"/>
    <dgm:cxn modelId="{232340EE-D8CB-43CC-8B34-4CCD336549F6}" type="presParOf" srcId="{D5F99E5C-A64D-4A4F-A3B9-BC01169FF365}" destId="{495EA0F1-871A-4B96-8F3B-10FC45E4DB46}" srcOrd="0" destOrd="0" presId="urn:microsoft.com/office/officeart/2005/8/layout/orgChart1"/>
    <dgm:cxn modelId="{41D5504C-0136-45B3-9150-2165858A1A4B}" type="presParOf" srcId="{495EA0F1-871A-4B96-8F3B-10FC45E4DB46}" destId="{03C51DF7-4027-48C7-A8D9-61D2D91A011A}" srcOrd="0" destOrd="0" presId="urn:microsoft.com/office/officeart/2005/8/layout/orgChart1"/>
    <dgm:cxn modelId="{01A86493-A8AF-4192-8E60-9FAE34011575}" type="presParOf" srcId="{03C51DF7-4027-48C7-A8D9-61D2D91A011A}" destId="{F4DAFDF0-9F24-45F1-8429-816348559C35}" srcOrd="0" destOrd="0" presId="urn:microsoft.com/office/officeart/2005/8/layout/orgChart1"/>
    <dgm:cxn modelId="{8EBB8877-2E5D-4D83-A8BE-3A54D0A8B306}" type="presParOf" srcId="{03C51DF7-4027-48C7-A8D9-61D2D91A011A}" destId="{EDF641D9-0A30-4892-998F-E794AF32DECC}" srcOrd="1" destOrd="0" presId="urn:microsoft.com/office/officeart/2005/8/layout/orgChart1"/>
    <dgm:cxn modelId="{70A1EE6B-F37B-43E5-A4CC-75936E12220B}" type="presParOf" srcId="{495EA0F1-871A-4B96-8F3B-10FC45E4DB46}" destId="{76E3B2BD-53F1-4FC0-A90B-7341AC505571}" srcOrd="1" destOrd="0" presId="urn:microsoft.com/office/officeart/2005/8/layout/orgChart1"/>
    <dgm:cxn modelId="{80BA3456-7E78-43F9-AF5F-E422734C79C3}" type="presParOf" srcId="{76E3B2BD-53F1-4FC0-A90B-7341AC505571}" destId="{D4A7A528-8DC8-49E1-8C66-25A5BC52D414}" srcOrd="0" destOrd="0" presId="urn:microsoft.com/office/officeart/2005/8/layout/orgChart1"/>
    <dgm:cxn modelId="{B2C210C2-63A2-4478-A39B-E7587CF380EA}" type="presParOf" srcId="{76E3B2BD-53F1-4FC0-A90B-7341AC505571}" destId="{99826260-FB7E-4FBC-B999-AC825403C9E5}" srcOrd="1" destOrd="0" presId="urn:microsoft.com/office/officeart/2005/8/layout/orgChart1"/>
    <dgm:cxn modelId="{853C0094-73D6-447D-B15A-DEC69FF2DD89}" type="presParOf" srcId="{99826260-FB7E-4FBC-B999-AC825403C9E5}" destId="{A7CEF02B-15D7-4E3E-928F-DBDFE22126A2}" srcOrd="0" destOrd="0" presId="urn:microsoft.com/office/officeart/2005/8/layout/orgChart1"/>
    <dgm:cxn modelId="{39E1FC59-2BD5-4D75-A3F4-A04FDB8680EF}" type="presParOf" srcId="{A7CEF02B-15D7-4E3E-928F-DBDFE22126A2}" destId="{AAE62947-E955-40D9-9CCF-F7824BE1D44A}" srcOrd="0" destOrd="0" presId="urn:microsoft.com/office/officeart/2005/8/layout/orgChart1"/>
    <dgm:cxn modelId="{1CE4611E-28E2-4526-ACD0-62700966C9DC}" type="presParOf" srcId="{A7CEF02B-15D7-4E3E-928F-DBDFE22126A2}" destId="{2496C4E3-174D-419D-81CC-5A5112918D23}" srcOrd="1" destOrd="0" presId="urn:microsoft.com/office/officeart/2005/8/layout/orgChart1"/>
    <dgm:cxn modelId="{88DB91F6-27B8-4645-8189-A59BBC81ED1D}" type="presParOf" srcId="{99826260-FB7E-4FBC-B999-AC825403C9E5}" destId="{F4666AA7-3E20-494D-8AD3-7CD32496BBB1}" srcOrd="1" destOrd="0" presId="urn:microsoft.com/office/officeart/2005/8/layout/orgChart1"/>
    <dgm:cxn modelId="{3D6148DE-E6CF-4EFD-A0C3-1E8ED69C1049}" type="presParOf" srcId="{99826260-FB7E-4FBC-B999-AC825403C9E5}" destId="{0EF7869B-5EC5-4074-9201-B6910E9EC901}" srcOrd="2" destOrd="0" presId="urn:microsoft.com/office/officeart/2005/8/layout/orgChart1"/>
    <dgm:cxn modelId="{7E9293BC-40AF-4579-8FE9-1893B0B9345D}" type="presParOf" srcId="{495EA0F1-871A-4B96-8F3B-10FC45E4DB46}" destId="{0696CD59-933E-4028-AB0C-1458CB169B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C55BB-DEE6-4F2F-8119-140CF662E33D}">
      <dsp:nvSpPr>
        <dsp:cNvPr id="0" name=""/>
        <dsp:cNvSpPr/>
      </dsp:nvSpPr>
      <dsp:spPr>
        <a:xfrm>
          <a:off x="3048000" y="763032"/>
          <a:ext cx="2196076" cy="499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640"/>
              </a:lnTo>
              <a:lnTo>
                <a:pt x="2196076" y="249640"/>
              </a:lnTo>
              <a:lnTo>
                <a:pt x="2196076" y="499281"/>
              </a:lnTo>
            </a:path>
          </a:pathLst>
        </a:custGeom>
        <a:noFill/>
        <a:ln w="25400" cap="flat" cmpd="sng" algn="ctr">
          <a:solidFill>
            <a:srgbClr val="015AAA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8A41C-10D7-4F23-B835-630048995BE8}">
      <dsp:nvSpPr>
        <dsp:cNvPr id="0" name=""/>
        <dsp:cNvSpPr/>
      </dsp:nvSpPr>
      <dsp:spPr>
        <a:xfrm>
          <a:off x="3002279" y="763032"/>
          <a:ext cx="91440" cy="499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281"/>
              </a:lnTo>
            </a:path>
          </a:pathLst>
        </a:custGeom>
        <a:noFill/>
        <a:ln w="25400" cap="flat" cmpd="sng" algn="ctr">
          <a:solidFill>
            <a:srgbClr val="015AAA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CEE54-E5D8-46FB-96C2-754E8560E238}">
      <dsp:nvSpPr>
        <dsp:cNvPr id="0" name=""/>
        <dsp:cNvSpPr/>
      </dsp:nvSpPr>
      <dsp:spPr>
        <a:xfrm>
          <a:off x="173205" y="1621783"/>
          <a:ext cx="254519" cy="679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016"/>
              </a:lnTo>
              <a:lnTo>
                <a:pt x="254519" y="679016"/>
              </a:lnTo>
            </a:path>
          </a:pathLst>
        </a:custGeom>
        <a:noFill/>
        <a:ln w="25400" cap="flat" cmpd="sng" algn="ctr">
          <a:solidFill>
            <a:srgbClr val="015AAA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7A528-8DC8-49E1-8C66-25A5BC52D414}">
      <dsp:nvSpPr>
        <dsp:cNvPr id="0" name=""/>
        <dsp:cNvSpPr/>
      </dsp:nvSpPr>
      <dsp:spPr>
        <a:xfrm>
          <a:off x="851923" y="763032"/>
          <a:ext cx="2196076" cy="499281"/>
        </a:xfrm>
        <a:custGeom>
          <a:avLst/>
          <a:gdLst/>
          <a:ahLst/>
          <a:cxnLst/>
          <a:rect l="0" t="0" r="0" b="0"/>
          <a:pathLst>
            <a:path>
              <a:moveTo>
                <a:pt x="2196076" y="0"/>
              </a:moveTo>
              <a:lnTo>
                <a:pt x="2196076" y="249640"/>
              </a:lnTo>
              <a:lnTo>
                <a:pt x="0" y="249640"/>
              </a:lnTo>
              <a:lnTo>
                <a:pt x="0" y="499281"/>
              </a:lnTo>
            </a:path>
          </a:pathLst>
        </a:custGeom>
        <a:noFill/>
        <a:ln w="25400" cap="flat" cmpd="sng" algn="ctr">
          <a:solidFill>
            <a:srgbClr val="015AAA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AFDF0-9F24-45F1-8429-816348559C35}">
      <dsp:nvSpPr>
        <dsp:cNvPr id="0" name=""/>
        <dsp:cNvSpPr/>
      </dsp:nvSpPr>
      <dsp:spPr>
        <a:xfrm>
          <a:off x="2199602" y="403561"/>
          <a:ext cx="1696795" cy="359470"/>
        </a:xfrm>
        <a:prstGeom prst="rect">
          <a:avLst/>
        </a:prstGeom>
        <a:solidFill>
          <a:srgbClr val="015AAA"/>
        </a:solidFill>
        <a:ln w="25400" cap="flat" cmpd="sng" algn="ctr">
          <a:solidFill>
            <a:srgbClr val="015AA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" panose="02000000000000000000" pitchFamily="2" charset="0"/>
              <a:ea typeface="Roboto" panose="02000000000000000000" pitchFamily="2" charset="0"/>
            </a:rPr>
            <a:t>Collection</a:t>
          </a:r>
          <a:endParaRPr lang="ru-RU" sz="20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2199602" y="403561"/>
        <a:ext cx="1696795" cy="359470"/>
      </dsp:txXfrm>
    </dsp:sp>
    <dsp:sp modelId="{AAE62947-E955-40D9-9CCF-F7824BE1D44A}">
      <dsp:nvSpPr>
        <dsp:cNvPr id="0" name=""/>
        <dsp:cNvSpPr/>
      </dsp:nvSpPr>
      <dsp:spPr>
        <a:xfrm>
          <a:off x="3526" y="1262313"/>
          <a:ext cx="1696795" cy="359470"/>
        </a:xfrm>
        <a:prstGeom prst="rect">
          <a:avLst/>
        </a:prstGeom>
        <a:solidFill>
          <a:srgbClr val="015AAA"/>
        </a:solidFill>
        <a:ln w="25400" cap="flat" cmpd="sng" algn="ctr">
          <a:solidFill>
            <a:srgbClr val="015AA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" panose="02000000000000000000" pitchFamily="2" charset="0"/>
              <a:ea typeface="Roboto" panose="02000000000000000000" pitchFamily="2" charset="0"/>
            </a:rPr>
            <a:t>Set</a:t>
          </a:r>
          <a:endParaRPr lang="ru-RU" sz="20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3526" y="1262313"/>
        <a:ext cx="1696795" cy="359470"/>
      </dsp:txXfrm>
    </dsp:sp>
    <dsp:sp modelId="{1A68A1F0-2452-45E6-8394-259058E2E73D}">
      <dsp:nvSpPr>
        <dsp:cNvPr id="0" name=""/>
        <dsp:cNvSpPr/>
      </dsp:nvSpPr>
      <dsp:spPr>
        <a:xfrm>
          <a:off x="427724" y="2121064"/>
          <a:ext cx="1696795" cy="359470"/>
        </a:xfrm>
        <a:prstGeom prst="rect">
          <a:avLst/>
        </a:prstGeom>
        <a:solidFill>
          <a:srgbClr val="015AAA"/>
        </a:solidFill>
        <a:ln w="25400" cap="flat" cmpd="sng" algn="ctr">
          <a:solidFill>
            <a:srgbClr val="015AA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Roboto" panose="02000000000000000000" pitchFamily="2" charset="0"/>
              <a:ea typeface="Roboto" panose="02000000000000000000" pitchFamily="2" charset="0"/>
            </a:rPr>
            <a:t>SortedSet</a:t>
          </a:r>
          <a:endParaRPr lang="ru-RU" sz="20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27724" y="2121064"/>
        <a:ext cx="1696795" cy="359470"/>
      </dsp:txXfrm>
    </dsp:sp>
    <dsp:sp modelId="{FE6B91CD-B54F-4FFE-B896-D17A8372BBD4}">
      <dsp:nvSpPr>
        <dsp:cNvPr id="0" name=""/>
        <dsp:cNvSpPr/>
      </dsp:nvSpPr>
      <dsp:spPr>
        <a:xfrm>
          <a:off x="2199602" y="1262313"/>
          <a:ext cx="1696795" cy="359470"/>
        </a:xfrm>
        <a:prstGeom prst="rect">
          <a:avLst/>
        </a:prstGeom>
        <a:solidFill>
          <a:srgbClr val="015AAA"/>
        </a:solidFill>
        <a:ln w="25400" cap="flat" cmpd="sng" algn="ctr">
          <a:solidFill>
            <a:srgbClr val="015AA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" panose="02000000000000000000" pitchFamily="2" charset="0"/>
              <a:ea typeface="Roboto" panose="02000000000000000000" pitchFamily="2" charset="0"/>
            </a:rPr>
            <a:t>List</a:t>
          </a:r>
          <a:endParaRPr lang="ru-RU" sz="20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2199602" y="1262313"/>
        <a:ext cx="1696795" cy="359470"/>
      </dsp:txXfrm>
    </dsp:sp>
    <dsp:sp modelId="{8C09CFFC-25E1-4650-AD50-BBA355177800}">
      <dsp:nvSpPr>
        <dsp:cNvPr id="0" name=""/>
        <dsp:cNvSpPr/>
      </dsp:nvSpPr>
      <dsp:spPr>
        <a:xfrm>
          <a:off x="4395678" y="1262313"/>
          <a:ext cx="1696795" cy="359470"/>
        </a:xfrm>
        <a:prstGeom prst="rect">
          <a:avLst/>
        </a:prstGeom>
        <a:solidFill>
          <a:srgbClr val="015AAA"/>
        </a:solidFill>
        <a:ln w="25400" cap="flat" cmpd="sng" algn="ctr">
          <a:solidFill>
            <a:srgbClr val="015AA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" panose="02000000000000000000" pitchFamily="2" charset="0"/>
              <a:ea typeface="Roboto" panose="02000000000000000000" pitchFamily="2" charset="0"/>
            </a:rPr>
            <a:t>Queue</a:t>
          </a:r>
          <a:endParaRPr lang="ru-RU" sz="20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395678" y="1262313"/>
        <a:ext cx="1696795" cy="359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7A528-8DC8-49E1-8C66-25A5BC52D414}">
      <dsp:nvSpPr>
        <dsp:cNvPr id="0" name=""/>
        <dsp:cNvSpPr/>
      </dsp:nvSpPr>
      <dsp:spPr>
        <a:xfrm>
          <a:off x="1306829" y="418905"/>
          <a:ext cx="91440" cy="325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80"/>
              </a:lnTo>
            </a:path>
          </a:pathLst>
        </a:custGeom>
        <a:noFill/>
        <a:ln w="25400" cap="flat" cmpd="sng" algn="ctr">
          <a:solidFill>
            <a:srgbClr val="015AAA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AFDF0-9F24-45F1-8429-816348559C35}">
      <dsp:nvSpPr>
        <dsp:cNvPr id="0" name=""/>
        <dsp:cNvSpPr/>
      </dsp:nvSpPr>
      <dsp:spPr>
        <a:xfrm>
          <a:off x="624911" y="1047"/>
          <a:ext cx="1455277" cy="417858"/>
        </a:xfrm>
        <a:prstGeom prst="rect">
          <a:avLst/>
        </a:prstGeom>
        <a:solidFill>
          <a:srgbClr val="015AAA"/>
        </a:solidFill>
        <a:ln w="25400" cap="flat" cmpd="sng" algn="ctr">
          <a:solidFill>
            <a:srgbClr val="015AA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" panose="02000000000000000000" pitchFamily="2" charset="0"/>
              <a:ea typeface="Roboto" panose="02000000000000000000" pitchFamily="2" charset="0"/>
            </a:rPr>
            <a:t>Map</a:t>
          </a:r>
          <a:endParaRPr lang="ru-RU" sz="20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624911" y="1047"/>
        <a:ext cx="1455277" cy="417858"/>
      </dsp:txXfrm>
    </dsp:sp>
    <dsp:sp modelId="{AAE62947-E955-40D9-9CCF-F7824BE1D44A}">
      <dsp:nvSpPr>
        <dsp:cNvPr id="0" name=""/>
        <dsp:cNvSpPr/>
      </dsp:nvSpPr>
      <dsp:spPr>
        <a:xfrm>
          <a:off x="624911" y="744886"/>
          <a:ext cx="1455277" cy="417858"/>
        </a:xfrm>
        <a:prstGeom prst="rect">
          <a:avLst/>
        </a:prstGeom>
        <a:solidFill>
          <a:srgbClr val="015AAA"/>
        </a:solidFill>
        <a:ln w="25400" cap="flat" cmpd="sng" algn="ctr">
          <a:solidFill>
            <a:srgbClr val="015AA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Roboto" panose="02000000000000000000" pitchFamily="2" charset="0"/>
              <a:ea typeface="Roboto" panose="02000000000000000000" pitchFamily="2" charset="0"/>
            </a:rPr>
            <a:t>SortedMap</a:t>
          </a:r>
          <a:endParaRPr lang="ru-RU" sz="20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624911" y="744886"/>
        <a:ext cx="1455277" cy="417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950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729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937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273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016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050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680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456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771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22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828e504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828e504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828e504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5828e504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69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5828e504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5828e504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85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70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5828e504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5828e504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77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828e504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5828e504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59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828e504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5828e504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72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828e504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5828e504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72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717844" y="621666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51AB3-61B7-452B-8D46-CB12919D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A55A79-6D6E-46AA-822E-6D8911BFA6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164944" y="6296448"/>
            <a:ext cx="66735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ru-RU" dirty="0"/>
              <a:t>из 19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E1105439-9FFD-4DA4-A0A0-08E88311C81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164944" y="6296448"/>
            <a:ext cx="66735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ru-RU" dirty="0"/>
              <a:t>из 19</a:t>
            </a:r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6D08D01C-CE2B-40CC-B337-0C1DA42319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17844" y="621666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>
            <a:extLst>
              <a:ext uri="{FF2B5EF4-FFF2-40B4-BE49-F238E27FC236}">
                <a16:creationId xmlns:a16="http://schemas.microsoft.com/office/drawing/2014/main" id="{D83FB315-2A8D-44E1-A18E-3F944FD6744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164944" y="6296448"/>
            <a:ext cx="66735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ru-RU" dirty="0"/>
              <a:t>из 19</a:t>
            </a:r>
          </a:p>
        </p:txBody>
      </p:sp>
      <p:sp>
        <p:nvSpPr>
          <p:cNvPr id="5" name="Google Shape;12;p2">
            <a:extLst>
              <a:ext uri="{FF2B5EF4-FFF2-40B4-BE49-F238E27FC236}">
                <a16:creationId xmlns:a16="http://schemas.microsoft.com/office/drawing/2014/main" id="{4428121B-5E9B-441E-A1E5-1D3F88A758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17844" y="621666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9CCEFAB6-ED73-44E7-A97B-DA2F6DC9F86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164944" y="6296448"/>
            <a:ext cx="66735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ru-RU" dirty="0"/>
              <a:t>из 19</a:t>
            </a:r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68658DB1-3D8C-4AA3-88BA-8C7506EA68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17844" y="621666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22EFA367-DA35-4691-A9FF-6B740DC363F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68144" y="6316820"/>
            <a:ext cx="667355" cy="365125"/>
          </a:xfrm>
        </p:spPr>
        <p:txBody>
          <a:bodyPr/>
          <a:lstStyle>
            <a:lvl1pPr>
              <a:defRPr sz="1050"/>
            </a:lvl1pPr>
          </a:lstStyle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14DE0C54-BA07-4C80-8E25-96FA12FA2E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11807" y="6237032"/>
            <a:ext cx="594883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5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5F94A816-7437-41E4-8D83-D20BCA80068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164944" y="6296448"/>
            <a:ext cx="66735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ru-RU" dirty="0"/>
              <a:t>из 19</a:t>
            </a:r>
          </a:p>
        </p:txBody>
      </p:sp>
      <p:sp>
        <p:nvSpPr>
          <p:cNvPr id="8" name="Google Shape;12;p2">
            <a:extLst>
              <a:ext uri="{FF2B5EF4-FFF2-40B4-BE49-F238E27FC236}">
                <a16:creationId xmlns:a16="http://schemas.microsoft.com/office/drawing/2014/main" id="{57C62D1A-8AA3-483E-9C35-D26ACE9B64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17844" y="621666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D228D6A9-70F6-430B-97C0-9E07059910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164944" y="6296448"/>
            <a:ext cx="66735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ru-RU" dirty="0"/>
              <a:t>из 19</a:t>
            </a:r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1468F279-EAEF-4873-94ED-8ED0B73973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17844" y="621666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7D5D9374-4244-4D2E-A2E9-47905922D8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164944" y="6296448"/>
            <a:ext cx="66735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ru-RU" dirty="0"/>
              <a:t>из 19</a:t>
            </a:r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01CFB7E0-8B1D-4AAF-B62D-1C53A2A59F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17844" y="621666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9F4712C7-B8B0-4E8E-8DA4-CDF5A5A48B4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164944" y="6296448"/>
            <a:ext cx="66735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ru-RU" dirty="0"/>
              <a:t>из 19</a:t>
            </a:r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D2FC0380-EBEF-46C2-9B50-FE4DE86690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17844" y="621666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id="{DBE3CA2F-A05F-46A8-A176-95FCF66ADCF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164944" y="6296448"/>
            <a:ext cx="66735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ru-RU" dirty="0"/>
              <a:t>из 19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3C4FFDF-AF76-4AE6-ADBD-6E9391AF3A81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 dirty="0"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3A9FF5D5-9BC4-48EE-AC32-2650C3E09E33}"/>
              </a:ext>
            </a:extLst>
          </p:cNvPr>
          <p:cNvSpPr txBox="1">
            <a:spLocks/>
          </p:cNvSpPr>
          <p:nvPr userDrawn="1"/>
        </p:nvSpPr>
        <p:spPr>
          <a:xfrm>
            <a:off x="7717844" y="621666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7D95C4"/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654F4586-84FE-4DB5-B7B4-41F47191985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164944" y="6296448"/>
            <a:ext cx="66735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ru-RU" dirty="0"/>
              <a:t>из 19</a:t>
            </a:r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1E922433-C864-4AD4-9F5B-CDDA74523E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17844" y="6216660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05176" y="615631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00">
                <a:solidFill>
                  <a:srgbClr val="7D95C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C078678-8DE1-43F2-9E63-F3F5FB449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5868" y="6315886"/>
            <a:ext cx="776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7D95C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ru-RU"/>
              <a:t>из 19</a:t>
            </a:r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il-en/java/technologies/download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docs.oracle.com/javase/tutorial/" TargetMode="External"/><Relationship Id="rId7" Type="http://schemas.openxmlformats.org/officeDocument/2006/relationships/hyperlink" Target="https://e.lanbook.com/book/10090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.lanbook.com/book/108130" TargetMode="External"/><Relationship Id="rId5" Type="http://schemas.openxmlformats.org/officeDocument/2006/relationships/hyperlink" Target="https://e.lanbook.com/book/100405" TargetMode="External"/><Relationship Id="rId4" Type="http://schemas.openxmlformats.org/officeDocument/2006/relationships/hyperlink" Target="http://znanium.com/catalog/product/101718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xim.leykin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225" y="331767"/>
            <a:ext cx="8403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1B4597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</a:t>
            </a:r>
            <a:endParaRPr sz="3200" dirty="0">
              <a:solidFill>
                <a:srgbClr val="1B459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08450" y="2158629"/>
            <a:ext cx="29271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/>
                <a:ea typeface="Roboto"/>
                <a:cs typeface="Roboto"/>
                <a:sym typeface="Roboto"/>
              </a:rPr>
              <a:t>Лекция 1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07200" y="2589562"/>
            <a:ext cx="492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latin typeface="Roboto"/>
                <a:ea typeface="Roboto"/>
                <a:cs typeface="Roboto"/>
                <a:sym typeface="Roboto"/>
              </a:rPr>
              <a:t>Введение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3775" y="5840067"/>
            <a:ext cx="226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Программная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Инженерия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300" y="4952935"/>
            <a:ext cx="1072900" cy="1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550" y="3835146"/>
            <a:ext cx="2268900" cy="257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734742"/>
            <a:ext cx="8403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Устойчивость (надежность) кода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097446" y="2272668"/>
            <a:ext cx="84033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Отсутствие адресной арифметики 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Технология «сборки мусора» (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garbage collection)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Строгая типизация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Отсутствие множественного наследования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классов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Запрет перегрузки операторов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Встроенная обработка исключений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Рисунок 7" descr="Значок &quot;Вопросительный знак&quot; со сплошной заливкой">
            <a:extLst>
              <a:ext uri="{FF2B5EF4-FFF2-40B4-BE49-F238E27FC236}">
                <a16:creationId xmlns:a16="http://schemas.microsoft.com/office/drawing/2014/main" id="{8223B0A1-8C98-4DFD-9703-2E8F727A3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300" y="1666854"/>
            <a:ext cx="638146" cy="638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7E26F8-46A7-46E9-879E-6BFD8900ABFE}"/>
              </a:ext>
            </a:extLst>
          </p:cNvPr>
          <p:cNvSpPr txBox="1"/>
          <p:nvPr/>
        </p:nvSpPr>
        <p:spPr>
          <a:xfrm>
            <a:off x="1097446" y="1785095"/>
            <a:ext cx="267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rgbClr val="0F2D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Причины: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7BF212B1-753D-4932-8ED7-FBE6C2CB64C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1EE03C47-4DA3-4C6F-A4A8-B5BCB94287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10</a:t>
            </a:fld>
            <a:endParaRPr lang="ru" dirty="0"/>
          </a:p>
        </p:txBody>
      </p:sp>
      <p:sp>
        <p:nvSpPr>
          <p:cNvPr id="11" name="Google Shape;134;p20">
            <a:extLst>
              <a:ext uri="{FF2B5EF4-FFF2-40B4-BE49-F238E27FC236}">
                <a16:creationId xmlns:a16="http://schemas.microsoft.com/office/drawing/2014/main" id="{0D174822-9228-45E9-B641-F3AFAAA2E9AA}"/>
              </a:ext>
            </a:extLst>
          </p:cNvPr>
          <p:cNvSpPr txBox="1"/>
          <p:nvPr/>
        </p:nvSpPr>
        <p:spPr>
          <a:xfrm>
            <a:off x="459300" y="300468"/>
            <a:ext cx="836853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  <a:p>
            <a:endParaRPr lang="ru-RU" sz="16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456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44310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Особенности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Java</a:t>
            </a:r>
            <a:endParaRPr lang="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Поддержка многопоточности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59300" y="1715161"/>
            <a:ext cx="7440950" cy="243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ru-RU" altLang="ru-RU" sz="1800" dirty="0">
                <a:solidFill>
                  <a:srgbClr val="0F2D69"/>
                </a:solidFill>
                <a:highlight>
                  <a:srgbClr val="FFFFFF"/>
                </a:highlight>
                <a:latin typeface="Roboto"/>
                <a:ea typeface="Roboto"/>
              </a:rPr>
              <a:t>Многопоточность Java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предоставляет средства создания приложений с множеством одновременно активных потоков. 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Для эффективной работы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с потоками в Java реализован механизм семафоров и средств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синхронизации потоков: библиотека языка предоставляет класс </a:t>
            </a: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Thread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, а система выполнения предоставляет средства диспетчеризации и средства, реализующие семафоры. 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6C3581C-1D63-4CD3-AA9A-CDCC47F6B60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A5508C80-17AC-4B2E-9A6F-BBA3026726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11</a:t>
            </a:fld>
            <a:endParaRPr lang="ru" dirty="0"/>
          </a:p>
        </p:txBody>
      </p:sp>
      <p:sp>
        <p:nvSpPr>
          <p:cNvPr id="9" name="Google Shape;134;p20">
            <a:extLst>
              <a:ext uri="{FF2B5EF4-FFF2-40B4-BE49-F238E27FC236}">
                <a16:creationId xmlns:a16="http://schemas.microsoft.com/office/drawing/2014/main" id="{D36F9FE5-8052-4413-B4CF-F34027D6C8F5}"/>
              </a:ext>
            </a:extLst>
          </p:cNvPr>
          <p:cNvSpPr txBox="1"/>
          <p:nvPr/>
        </p:nvSpPr>
        <p:spPr>
          <a:xfrm>
            <a:off x="459300" y="300468"/>
            <a:ext cx="836853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7960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459300" y="1932949"/>
            <a:ext cx="41127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Aft>
                <a:spcPts val="1200"/>
              </a:spcAft>
              <a:buFontTx/>
              <a:buNone/>
            </a:pPr>
            <a:r>
              <a:rPr lang="ru-RU" altLang="ru-RU" sz="1800" dirty="0">
                <a:solidFill>
                  <a:srgbClr val="0F2D69"/>
                </a:solidFill>
                <a:highlight>
                  <a:srgbClr val="FFFFFF"/>
                </a:highlight>
                <a:latin typeface="Roboto"/>
                <a:ea typeface="Roboto"/>
              </a:rPr>
              <a:t>JVM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- аналог виртуального компьютера, расположенного в оперативной памяти и интерпретирующего байт-код. </a:t>
            </a:r>
          </a:p>
          <a:p>
            <a:pPr>
              <a:spcAft>
                <a:spcPts val="1200"/>
              </a:spcAft>
              <a:buFontTx/>
              <a:buNone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Все действия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</a:t>
            </a: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ava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-программы замкнуты внутри этого виртуального компьютера. JVM может не допускать деструктивных действий Java-программ. </a:t>
            </a:r>
          </a:p>
          <a:p>
            <a:pPr>
              <a:spcAft>
                <a:spcPts val="1200"/>
              </a:spcAft>
              <a:buFontTx/>
              <a:buNone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7D50FD19-9B57-4FAD-A06C-4F60FCD0C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1510"/>
            <a:ext cx="4292583" cy="30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45A3DAE0-12A9-443C-95C5-EC11E606085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24C273C6-184C-46BA-8EA5-4BE14C300B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12</a:t>
            </a:fld>
            <a:endParaRPr lang="ru" dirty="0"/>
          </a:p>
        </p:txBody>
      </p:sp>
      <p:sp>
        <p:nvSpPr>
          <p:cNvPr id="10" name="Google Shape;99;p17">
            <a:extLst>
              <a:ext uri="{FF2B5EF4-FFF2-40B4-BE49-F238E27FC236}">
                <a16:creationId xmlns:a16="http://schemas.microsoft.com/office/drawing/2014/main" id="{5A038BEE-B12F-452E-97EA-11F33628CBC9}"/>
              </a:ext>
            </a:extLst>
          </p:cNvPr>
          <p:cNvSpPr txBox="1"/>
          <p:nvPr/>
        </p:nvSpPr>
        <p:spPr>
          <a:xfrm>
            <a:off x="459300" y="636709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Особенности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Java</a:t>
            </a:r>
            <a:endParaRPr lang="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Безопасность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3" name="Google Shape;134;p20">
            <a:extLst>
              <a:ext uri="{FF2B5EF4-FFF2-40B4-BE49-F238E27FC236}">
                <a16:creationId xmlns:a16="http://schemas.microsoft.com/office/drawing/2014/main" id="{BEDA404A-2E35-44F8-906E-57A772A9D2F4}"/>
              </a:ext>
            </a:extLst>
          </p:cNvPr>
          <p:cNvSpPr txBox="1"/>
          <p:nvPr/>
        </p:nvSpPr>
        <p:spPr>
          <a:xfrm>
            <a:off x="459300" y="292867"/>
            <a:ext cx="836853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962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1378578" y="1441564"/>
            <a:ext cx="6564744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Tx/>
              <a:buNone/>
            </a:pPr>
            <a:r>
              <a:rPr lang="ru-RU" altLang="ru-RU" sz="1800" dirty="0">
                <a:solidFill>
                  <a:srgbClr val="0F2D69"/>
                </a:solidFill>
                <a:highlight>
                  <a:srgbClr val="FFFFFF"/>
                </a:highlight>
                <a:latin typeface="Roboto"/>
                <a:ea typeface="Roboto"/>
              </a:rPr>
              <a:t>Структура коллекций (</a:t>
            </a:r>
            <a:r>
              <a:rPr lang="ru-RU" altLang="ru-RU" sz="1800" dirty="0" err="1">
                <a:solidFill>
                  <a:srgbClr val="0F2D69"/>
                </a:solidFill>
                <a:highlight>
                  <a:srgbClr val="FFFFFF"/>
                </a:highlight>
                <a:latin typeface="Roboto"/>
                <a:ea typeface="Roboto"/>
              </a:rPr>
              <a:t>collections</a:t>
            </a:r>
            <a:r>
              <a:rPr lang="en-US" altLang="ru-RU" sz="1800" dirty="0">
                <a:solidFill>
                  <a:srgbClr val="0F2D69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ru-RU" altLang="ru-RU" sz="1800" dirty="0" err="1">
                <a:solidFill>
                  <a:srgbClr val="0F2D69"/>
                </a:solidFill>
                <a:highlight>
                  <a:srgbClr val="FFFFFF"/>
                </a:highlight>
                <a:latin typeface="Roboto"/>
                <a:ea typeface="Roboto"/>
              </a:rPr>
              <a:t>framework</a:t>
            </a:r>
            <a:r>
              <a:rPr lang="ru-RU" altLang="ru-RU" sz="1800" dirty="0">
                <a:solidFill>
                  <a:srgbClr val="0F2D69"/>
                </a:solidFill>
                <a:highlight>
                  <a:srgbClr val="FFFFFF"/>
                </a:highlight>
                <a:latin typeface="Roboto"/>
                <a:ea typeface="Roboto"/>
              </a:rPr>
              <a:t>) 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Java стандартизирует способ, с помощью которого программы хранят и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обрабатывают структуры данных.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817FA-CA2C-42C9-BF24-CB97314AB815}"/>
              </a:ext>
            </a:extLst>
          </p:cNvPr>
          <p:cNvSpPr txBox="1"/>
          <p:nvPr/>
        </p:nvSpPr>
        <p:spPr>
          <a:xfrm>
            <a:off x="695325" y="3319219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Интерфейсы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A88E526-DF01-4D23-B75A-55498C33F11F}"/>
              </a:ext>
            </a:extLst>
          </p:cNvPr>
          <p:cNvCxnSpPr>
            <a:cxnSpLocks/>
          </p:cNvCxnSpPr>
          <p:nvPr/>
        </p:nvCxnSpPr>
        <p:spPr>
          <a:xfrm>
            <a:off x="1123246" y="3688551"/>
            <a:ext cx="1195529" cy="0"/>
          </a:xfrm>
          <a:prstGeom prst="line">
            <a:avLst/>
          </a:prstGeom>
          <a:ln w="3810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8490ED4-CD81-4CFF-94D7-F645289A9919}"/>
              </a:ext>
            </a:extLst>
          </p:cNvPr>
          <p:cNvCxnSpPr>
            <a:cxnSpLocks/>
          </p:cNvCxnSpPr>
          <p:nvPr/>
        </p:nvCxnSpPr>
        <p:spPr>
          <a:xfrm flipV="1">
            <a:off x="2068457" y="2391833"/>
            <a:ext cx="409699" cy="890791"/>
          </a:xfrm>
          <a:prstGeom prst="straightConnector1">
            <a:avLst/>
          </a:prstGeom>
          <a:ln w="57150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8DD420-199B-4304-9B50-4BF964BFD6F5}"/>
              </a:ext>
            </a:extLst>
          </p:cNvPr>
          <p:cNvSpPr txBox="1"/>
          <p:nvPr/>
        </p:nvSpPr>
        <p:spPr>
          <a:xfrm>
            <a:off x="2975296" y="3319219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Реализации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9073BAA-1AE2-4C97-A8F7-01BF6568D62E}"/>
              </a:ext>
            </a:extLst>
          </p:cNvPr>
          <p:cNvCxnSpPr>
            <a:cxnSpLocks/>
          </p:cNvCxnSpPr>
          <p:nvPr/>
        </p:nvCxnSpPr>
        <p:spPr>
          <a:xfrm>
            <a:off x="3403217" y="3688551"/>
            <a:ext cx="1195529" cy="0"/>
          </a:xfrm>
          <a:prstGeom prst="line">
            <a:avLst/>
          </a:prstGeom>
          <a:ln w="3810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086A60D-168E-4CD4-8E62-12580B7C6C77}"/>
              </a:ext>
            </a:extLst>
          </p:cNvPr>
          <p:cNvCxnSpPr>
            <a:cxnSpLocks/>
          </p:cNvCxnSpPr>
          <p:nvPr/>
        </p:nvCxnSpPr>
        <p:spPr>
          <a:xfrm flipV="1">
            <a:off x="4043628" y="2391833"/>
            <a:ext cx="0" cy="890791"/>
          </a:xfrm>
          <a:prstGeom prst="straightConnector1">
            <a:avLst/>
          </a:prstGeom>
          <a:ln w="57150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0FDCDB-46CA-488C-856B-ED1CEB1DCFA6}"/>
              </a:ext>
            </a:extLst>
          </p:cNvPr>
          <p:cNvSpPr txBox="1"/>
          <p:nvPr/>
        </p:nvSpPr>
        <p:spPr>
          <a:xfrm>
            <a:off x="4887864" y="3319219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Алгоритмы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60028B9-FD79-4806-9B5C-D2169F6A84A1}"/>
              </a:ext>
            </a:extLst>
          </p:cNvPr>
          <p:cNvCxnSpPr>
            <a:cxnSpLocks/>
          </p:cNvCxnSpPr>
          <p:nvPr/>
        </p:nvCxnSpPr>
        <p:spPr>
          <a:xfrm>
            <a:off x="5315785" y="3688551"/>
            <a:ext cx="1195529" cy="0"/>
          </a:xfrm>
          <a:prstGeom prst="line">
            <a:avLst/>
          </a:prstGeom>
          <a:ln w="3810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E8CDE95-605B-462E-A546-123C5508543C}"/>
              </a:ext>
            </a:extLst>
          </p:cNvPr>
          <p:cNvCxnSpPr>
            <a:cxnSpLocks/>
          </p:cNvCxnSpPr>
          <p:nvPr/>
        </p:nvCxnSpPr>
        <p:spPr>
          <a:xfrm flipH="1" flipV="1">
            <a:off x="5609101" y="2402057"/>
            <a:ext cx="532599" cy="917163"/>
          </a:xfrm>
          <a:prstGeom prst="straightConnector1">
            <a:avLst/>
          </a:prstGeom>
          <a:ln w="57150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Схема 19">
            <a:extLst>
              <a:ext uri="{FF2B5EF4-FFF2-40B4-BE49-F238E27FC236}">
                <a16:creationId xmlns:a16="http://schemas.microsoft.com/office/drawing/2014/main" id="{2059A5C3-4F3D-4659-955E-375D458DC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505599"/>
              </p:ext>
            </p:extLst>
          </p:nvPr>
        </p:nvGraphicFramePr>
        <p:xfrm>
          <a:off x="459300" y="3783232"/>
          <a:ext cx="6096000" cy="2884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7" name="Схема 26">
            <a:extLst>
              <a:ext uri="{FF2B5EF4-FFF2-40B4-BE49-F238E27FC236}">
                <a16:creationId xmlns:a16="http://schemas.microsoft.com/office/drawing/2014/main" id="{4CB6D2CE-AFA3-4206-9285-2D2D2A626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80659"/>
              </p:ext>
            </p:extLst>
          </p:nvPr>
        </p:nvGraphicFramePr>
        <p:xfrm>
          <a:off x="6317765" y="4537454"/>
          <a:ext cx="2705100" cy="1933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32BA65A9-4E0D-4CB8-A1AF-380C8CEBDA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C8A91579-A42C-4AC8-B31C-010B6A41CD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13</a:t>
            </a:fld>
            <a:endParaRPr lang="ru" dirty="0"/>
          </a:p>
        </p:txBody>
      </p:sp>
      <p:sp>
        <p:nvSpPr>
          <p:cNvPr id="22" name="Google Shape;99;p17">
            <a:extLst>
              <a:ext uri="{FF2B5EF4-FFF2-40B4-BE49-F238E27FC236}">
                <a16:creationId xmlns:a16="http://schemas.microsoft.com/office/drawing/2014/main" id="{814F2552-0F4D-4165-A7E8-991169E4A2E2}"/>
              </a:ext>
            </a:extLst>
          </p:cNvPr>
          <p:cNvSpPr txBox="1"/>
          <p:nvPr/>
        </p:nvSpPr>
        <p:spPr>
          <a:xfrm>
            <a:off x="459300" y="636709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Особенности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Java</a:t>
            </a:r>
            <a:endParaRPr lang="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Встроенная структура коллекций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3" name="Google Shape;134;p20">
            <a:extLst>
              <a:ext uri="{FF2B5EF4-FFF2-40B4-BE49-F238E27FC236}">
                <a16:creationId xmlns:a16="http://schemas.microsoft.com/office/drawing/2014/main" id="{7E393E08-B8E9-43F1-AB6C-1E107D89A2EB}"/>
              </a:ext>
            </a:extLst>
          </p:cNvPr>
          <p:cNvSpPr txBox="1"/>
          <p:nvPr/>
        </p:nvSpPr>
        <p:spPr>
          <a:xfrm>
            <a:off x="459300" y="292867"/>
            <a:ext cx="836853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8371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459300" y="1605650"/>
            <a:ext cx="8225400" cy="366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Tx/>
              <a:buNone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Преимущества использования </a:t>
            </a:r>
            <a:r>
              <a:rPr lang="ru-RU" altLang="ru-RU" sz="18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</a:rPr>
              <a:t>структуры коллекций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: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628650" indent="-342900">
              <a:buFont typeface="+mj-lt"/>
              <a:buAutoNum type="arabicPeriod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Избавление от рутинных операций по кодированию стандартных структур данных и алгоритмов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628650" indent="-342900">
              <a:buFont typeface="+mj-lt"/>
              <a:buAutoNum type="arabicPeriod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Высокая эффективность реализации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628650" indent="-342900">
              <a:buFont typeface="+mj-lt"/>
              <a:buAutoNum type="arabicPeriod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Универсальность и простота изучения (различные типы коллекций работают похожим друг на друга образом и с высокой степенью способности к взаимодействию)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628650" indent="-342900">
              <a:buFont typeface="+mj-lt"/>
              <a:buAutoNum type="arabicPeriod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Расширяемость 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628650" indent="-342900">
              <a:buFont typeface="+mj-lt"/>
              <a:buAutoNum type="arabicPeriod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Параметризация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>
              <a:buFontTx/>
              <a:buNone/>
            </a:pPr>
            <a:endParaRPr lang="en-US" altLang="ru-RU" sz="1800" b="1" dirty="0"/>
          </a:p>
          <a:p>
            <a:pPr>
              <a:buFontTx/>
              <a:buNone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>
              <a:spcAft>
                <a:spcPts val="1200"/>
              </a:spcAft>
              <a:buFontTx/>
              <a:buNone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5DA032C8-AC58-4292-A72C-8B766398F52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14E23E9-EDC7-4F85-9ED7-707F25354E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14</a:t>
            </a:fld>
            <a:endParaRPr lang="ru" dirty="0"/>
          </a:p>
        </p:txBody>
      </p:sp>
      <p:sp>
        <p:nvSpPr>
          <p:cNvPr id="9" name="Google Shape;99;p17">
            <a:extLst>
              <a:ext uri="{FF2B5EF4-FFF2-40B4-BE49-F238E27FC236}">
                <a16:creationId xmlns:a16="http://schemas.microsoft.com/office/drawing/2014/main" id="{987ED849-01AA-491B-98A3-7ED262B84561}"/>
              </a:ext>
            </a:extLst>
          </p:cNvPr>
          <p:cNvSpPr txBox="1"/>
          <p:nvPr/>
        </p:nvSpPr>
        <p:spPr>
          <a:xfrm>
            <a:off x="459300" y="636709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Особенности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Java</a:t>
            </a:r>
            <a:endParaRPr lang="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Встроенная структура коллекций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2" name="Google Shape;134;p20">
            <a:extLst>
              <a:ext uri="{FF2B5EF4-FFF2-40B4-BE49-F238E27FC236}">
                <a16:creationId xmlns:a16="http://schemas.microsoft.com/office/drawing/2014/main" id="{E7DB25A3-8CE6-468E-87EE-97609C77055E}"/>
              </a:ext>
            </a:extLst>
          </p:cNvPr>
          <p:cNvSpPr txBox="1"/>
          <p:nvPr/>
        </p:nvSpPr>
        <p:spPr>
          <a:xfrm>
            <a:off x="459300" y="292867"/>
            <a:ext cx="836853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8121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330970D-CFAE-4E58-85C3-579D3167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105" y="2866530"/>
            <a:ext cx="2169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Платформно-незаивисимая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библиотека, реализованная полностью на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Java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, через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OS API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выводится только окно, все остальное рисуется средствами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Java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ECD11AA-5C40-4FEF-A764-E980FDE75E62}"/>
              </a:ext>
            </a:extLst>
          </p:cNvPr>
          <p:cNvSpPr/>
          <p:nvPr/>
        </p:nvSpPr>
        <p:spPr>
          <a:xfrm>
            <a:off x="674653" y="1686838"/>
            <a:ext cx="2114550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DFB64E0-85A0-4619-A52B-6564D9AE35D9}"/>
              </a:ext>
            </a:extLst>
          </p:cNvPr>
          <p:cNvSpPr/>
          <p:nvPr/>
        </p:nvSpPr>
        <p:spPr>
          <a:xfrm>
            <a:off x="536400" y="1540861"/>
            <a:ext cx="2114550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06E0B-0C0B-4E32-A300-A209D4F43083}"/>
              </a:ext>
            </a:extLst>
          </p:cNvPr>
          <p:cNvSpPr txBox="1"/>
          <p:nvPr/>
        </p:nvSpPr>
        <p:spPr>
          <a:xfrm>
            <a:off x="757927" y="1718999"/>
            <a:ext cx="167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AWT</a:t>
            </a:r>
            <a:endParaRPr lang="ru-RU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D1B0268-DDB0-40A9-A83F-47E6D4C2D1A3}"/>
              </a:ext>
            </a:extLst>
          </p:cNvPr>
          <p:cNvCxnSpPr>
            <a:cxnSpLocks/>
          </p:cNvCxnSpPr>
          <p:nvPr/>
        </p:nvCxnSpPr>
        <p:spPr>
          <a:xfrm>
            <a:off x="2730375" y="2056178"/>
            <a:ext cx="274156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E5F078D-1F36-4416-93D1-49374EAEF6FF}"/>
              </a:ext>
            </a:extLst>
          </p:cNvPr>
          <p:cNvSpPr/>
          <p:nvPr/>
        </p:nvSpPr>
        <p:spPr>
          <a:xfrm>
            <a:off x="3142358" y="1710010"/>
            <a:ext cx="2114550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2F52DE7-EDA1-4AA3-8858-79C647A7D06E}"/>
              </a:ext>
            </a:extLst>
          </p:cNvPr>
          <p:cNvSpPr/>
          <p:nvPr/>
        </p:nvSpPr>
        <p:spPr>
          <a:xfrm>
            <a:off x="3004105" y="1564033"/>
            <a:ext cx="2114550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80D8C-A84D-415D-9556-744AFC2708B6}"/>
              </a:ext>
            </a:extLst>
          </p:cNvPr>
          <p:cNvSpPr txBox="1"/>
          <p:nvPr/>
        </p:nvSpPr>
        <p:spPr>
          <a:xfrm>
            <a:off x="3225632" y="1742171"/>
            <a:ext cx="167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Swing</a:t>
            </a:r>
            <a:endParaRPr lang="ru-RU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4B13D31-C2FC-4650-8B6C-475DEB09CCA0}"/>
              </a:ext>
            </a:extLst>
          </p:cNvPr>
          <p:cNvCxnSpPr>
            <a:cxnSpLocks/>
          </p:cNvCxnSpPr>
          <p:nvPr/>
        </p:nvCxnSpPr>
        <p:spPr>
          <a:xfrm>
            <a:off x="5198080" y="2079350"/>
            <a:ext cx="274156" cy="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814AE2F-E3C0-4D26-BDEC-E9C376A01533}"/>
              </a:ext>
            </a:extLst>
          </p:cNvPr>
          <p:cNvSpPr/>
          <p:nvPr/>
        </p:nvSpPr>
        <p:spPr>
          <a:xfrm>
            <a:off x="5602781" y="1710010"/>
            <a:ext cx="2114550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DFB7DD1-788A-4CC9-ACA9-57FE5AF15C2F}"/>
              </a:ext>
            </a:extLst>
          </p:cNvPr>
          <p:cNvSpPr/>
          <p:nvPr/>
        </p:nvSpPr>
        <p:spPr>
          <a:xfrm>
            <a:off x="5464528" y="1564033"/>
            <a:ext cx="2114550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3A55B-B634-4DDD-A7E5-B0FFE1649142}"/>
              </a:ext>
            </a:extLst>
          </p:cNvPr>
          <p:cNvSpPr txBox="1"/>
          <p:nvPr/>
        </p:nvSpPr>
        <p:spPr>
          <a:xfrm>
            <a:off x="5686055" y="1742171"/>
            <a:ext cx="1671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JavaFX</a:t>
            </a:r>
            <a:endParaRPr lang="ru-RU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4BFF1E67-17A1-495E-9995-B84901DC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236" y="2959102"/>
            <a:ext cx="2521913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Разработка ведется на языках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JavaFX script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и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CSS,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интерфейс отделен от бизнес-логики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F4DB11C2-6DE7-47C9-A993-EE496535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48" y="2837333"/>
            <a:ext cx="216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Платформно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-зависимая библиотека, вывод осуществляется через вызовы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OS API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F7D9EBC9-CCB2-4424-881D-9EC8259440D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B5F9500A-2257-43C7-8361-89665146BE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15</a:t>
            </a:fld>
            <a:endParaRPr lang="ru" dirty="0"/>
          </a:p>
        </p:txBody>
      </p:sp>
      <p:sp>
        <p:nvSpPr>
          <p:cNvPr id="27" name="Google Shape;99;p17">
            <a:extLst>
              <a:ext uri="{FF2B5EF4-FFF2-40B4-BE49-F238E27FC236}">
                <a16:creationId xmlns:a16="http://schemas.microsoft.com/office/drawing/2014/main" id="{D428A8B4-8FE8-457F-9F4C-0477E8852D2B}"/>
              </a:ext>
            </a:extLst>
          </p:cNvPr>
          <p:cNvSpPr txBox="1"/>
          <p:nvPr/>
        </p:nvSpPr>
        <p:spPr>
          <a:xfrm>
            <a:off x="459300" y="636709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Особенности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Java</a:t>
            </a:r>
            <a:endParaRPr lang="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Удобство разработки </a:t>
            </a:r>
            <a:r>
              <a:rPr lang="en-US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GUI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8" name="Google Shape;134;p20">
            <a:extLst>
              <a:ext uri="{FF2B5EF4-FFF2-40B4-BE49-F238E27FC236}">
                <a16:creationId xmlns:a16="http://schemas.microsoft.com/office/drawing/2014/main" id="{365520BC-6C1C-4367-A282-77CB06FE22E7}"/>
              </a:ext>
            </a:extLst>
          </p:cNvPr>
          <p:cNvSpPr txBox="1"/>
          <p:nvPr/>
        </p:nvSpPr>
        <p:spPr>
          <a:xfrm>
            <a:off x="459300" y="292867"/>
            <a:ext cx="836853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756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459300" y="1575234"/>
            <a:ext cx="82254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defRPr/>
            </a:pPr>
            <a:r>
              <a:rPr lang="en-US" altLang="ru-RU" sz="18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</a:rPr>
              <a:t>1) Java Software Development Kit </a:t>
            </a:r>
            <a:r>
              <a:rPr lang="ru-RU" altLang="ru-RU" sz="18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</a:rPr>
              <a:t>  -  </a:t>
            </a:r>
            <a:r>
              <a:rPr lang="en-US" altLang="ru-RU" sz="18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</a:rPr>
              <a:t>Oracle</a:t>
            </a:r>
          </a:p>
          <a:p>
            <a:pPr marL="381000" indent="-381000">
              <a:buFontTx/>
              <a:buNone/>
              <a:defRPr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	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Текущая версия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Java(TM) SE Development Kit 19</a:t>
            </a:r>
          </a:p>
          <a:p>
            <a:pPr marL="381000" indent="-381000">
              <a:buFontTx/>
              <a:buNone/>
              <a:defRPr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en-US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hlinkClick r:id="rId3"/>
              </a:rPr>
              <a:t>https://www.oracle.com/il-en/java/technologies/downloads/</a:t>
            </a: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34A119B-2322-4AB7-A1BD-6085378B86A8}"/>
              </a:ext>
            </a:extLst>
          </p:cNvPr>
          <p:cNvCxnSpPr>
            <a:cxnSpLocks/>
          </p:cNvCxnSpPr>
          <p:nvPr/>
        </p:nvCxnSpPr>
        <p:spPr>
          <a:xfrm flipV="1">
            <a:off x="1818969" y="2920606"/>
            <a:ext cx="1927121" cy="601929"/>
          </a:xfrm>
          <a:prstGeom prst="straightConnector1">
            <a:avLst/>
          </a:prstGeom>
          <a:ln w="28575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235A525-C092-48E1-ADE7-86777B8E63E1}"/>
              </a:ext>
            </a:extLst>
          </p:cNvPr>
          <p:cNvCxnSpPr>
            <a:cxnSpLocks/>
          </p:cNvCxnSpPr>
          <p:nvPr/>
        </p:nvCxnSpPr>
        <p:spPr>
          <a:xfrm flipV="1">
            <a:off x="1971369" y="3313471"/>
            <a:ext cx="1774721" cy="361465"/>
          </a:xfrm>
          <a:prstGeom prst="straightConnector1">
            <a:avLst/>
          </a:prstGeom>
          <a:ln w="28575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BA1D314-D9D6-4B20-9F8C-525FF1EB64BF}"/>
              </a:ext>
            </a:extLst>
          </p:cNvPr>
          <p:cNvCxnSpPr>
            <a:cxnSpLocks/>
          </p:cNvCxnSpPr>
          <p:nvPr/>
        </p:nvCxnSpPr>
        <p:spPr>
          <a:xfrm flipV="1">
            <a:off x="2123769" y="3674936"/>
            <a:ext cx="1622321" cy="152401"/>
          </a:xfrm>
          <a:prstGeom prst="straightConnector1">
            <a:avLst/>
          </a:prstGeom>
          <a:ln w="28575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332BE41-7B6A-4546-9E64-A62641849326}"/>
              </a:ext>
            </a:extLst>
          </p:cNvPr>
          <p:cNvSpPr/>
          <p:nvPr/>
        </p:nvSpPr>
        <p:spPr>
          <a:xfrm>
            <a:off x="390474" y="3102906"/>
            <a:ext cx="1870945" cy="1621280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A664D-9473-454F-9B66-6260BFECB027}"/>
              </a:ext>
            </a:extLst>
          </p:cNvPr>
          <p:cNvSpPr txBox="1"/>
          <p:nvPr/>
        </p:nvSpPr>
        <p:spPr>
          <a:xfrm>
            <a:off x="3487635" y="2663540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2" indent="-285750">
              <a:spcBef>
                <a:spcPct val="50000"/>
              </a:spcBef>
              <a:buClr>
                <a:srgbClr val="015AAA"/>
              </a:buClr>
              <a:buSzPct val="150000"/>
              <a:buFont typeface="Courier New" panose="02070309020205020404" pitchFamily="49" charset="0"/>
              <a:buChar char="o"/>
              <a:defRPr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Компилятор (</a:t>
            </a:r>
            <a:r>
              <a:rPr lang="en-US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javac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)</a:t>
            </a:r>
          </a:p>
          <a:p>
            <a:pPr marL="628650" lvl="2" indent="-285750">
              <a:spcBef>
                <a:spcPct val="50000"/>
              </a:spcBef>
              <a:buClr>
                <a:srgbClr val="015AAA"/>
              </a:buClr>
              <a:buSzPct val="150000"/>
              <a:buFont typeface="Courier New" panose="02070309020205020404" pitchFamily="49" charset="0"/>
              <a:buChar char="o"/>
              <a:defRPr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Виртуальная машина (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java)</a:t>
            </a:r>
          </a:p>
          <a:p>
            <a:pPr marL="628650" lvl="2" indent="-285750">
              <a:spcBef>
                <a:spcPct val="50000"/>
              </a:spcBef>
              <a:buClr>
                <a:srgbClr val="015AAA"/>
              </a:buClr>
              <a:buSzPct val="150000"/>
              <a:buFont typeface="Courier New" panose="02070309020205020404" pitchFamily="49" charset="0"/>
              <a:buChar char="o"/>
              <a:defRPr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Библиотека классов </a:t>
            </a:r>
          </a:p>
          <a:p>
            <a:pPr marL="628650" lvl="2" indent="-285750">
              <a:spcBef>
                <a:spcPct val="50000"/>
              </a:spcBef>
              <a:buClr>
                <a:srgbClr val="015AAA"/>
              </a:buClr>
              <a:buSzPct val="150000"/>
              <a:buFont typeface="Courier New" panose="02070309020205020404" pitchFamily="49" charset="0"/>
              <a:buChar char="o"/>
              <a:defRPr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Вспомогательные утилиты (</a:t>
            </a:r>
            <a:r>
              <a:rPr lang="en-US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javadoc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, jar, etc.)</a:t>
            </a:r>
          </a:p>
          <a:p>
            <a:pPr marL="628650" lvl="2" indent="-285750">
              <a:spcBef>
                <a:spcPct val="50000"/>
              </a:spcBef>
              <a:buClr>
                <a:srgbClr val="015AAA"/>
              </a:buClr>
              <a:buSzPct val="150000"/>
              <a:buFont typeface="Courier New" panose="02070309020205020404" pitchFamily="49" charset="0"/>
              <a:buChar char="o"/>
              <a:defRPr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Примеры программ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8E2D3-D9BC-4A3F-BB16-33CF9DCD3719}"/>
              </a:ext>
            </a:extLst>
          </p:cNvPr>
          <p:cNvSpPr txBox="1"/>
          <p:nvPr/>
        </p:nvSpPr>
        <p:spPr>
          <a:xfrm>
            <a:off x="390473" y="3094458"/>
            <a:ext cx="166446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Bef>
                <a:spcPts val="4800"/>
              </a:spcBef>
            </a:pPr>
            <a:endParaRPr lang="en-US" sz="3200" b="1" dirty="0">
              <a:solidFill>
                <a:srgbClr val="01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>
              <a:spcBef>
                <a:spcPts val="2400"/>
              </a:spcBef>
              <a:spcAft>
                <a:spcPts val="1200"/>
              </a:spcAft>
            </a:pPr>
            <a:r>
              <a:rPr lang="en-US" sz="32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SDK</a:t>
            </a:r>
            <a:endParaRPr lang="ru-RU" sz="3200" b="1" dirty="0">
              <a:solidFill>
                <a:srgbClr val="01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23F79C0-EE7C-4D58-9B03-A0FCB26F196E}"/>
              </a:ext>
            </a:extLst>
          </p:cNvPr>
          <p:cNvCxnSpPr>
            <a:cxnSpLocks/>
          </p:cNvCxnSpPr>
          <p:nvPr/>
        </p:nvCxnSpPr>
        <p:spPr>
          <a:xfrm>
            <a:off x="2054942" y="4312225"/>
            <a:ext cx="1740311" cy="413994"/>
          </a:xfrm>
          <a:prstGeom prst="straightConnector1">
            <a:avLst/>
          </a:prstGeom>
          <a:ln w="28575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2A23FCB-21C9-4D04-B1A5-C518A825F9E7}"/>
              </a:ext>
            </a:extLst>
          </p:cNvPr>
          <p:cNvCxnSpPr>
            <a:cxnSpLocks/>
          </p:cNvCxnSpPr>
          <p:nvPr/>
        </p:nvCxnSpPr>
        <p:spPr>
          <a:xfrm>
            <a:off x="2123769" y="4037902"/>
            <a:ext cx="1710812" cy="54167"/>
          </a:xfrm>
          <a:prstGeom prst="straightConnector1">
            <a:avLst/>
          </a:prstGeom>
          <a:ln w="28575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7AEEA6F6-63FD-4E5A-BB2C-BE9C65D03A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A7557B47-C973-4ACF-8D07-A45642BE3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16</a:t>
            </a:fld>
            <a:endParaRPr lang="ru" dirty="0"/>
          </a:p>
        </p:txBody>
      </p:sp>
      <p:sp>
        <p:nvSpPr>
          <p:cNvPr id="21" name="Google Shape;99;p17">
            <a:extLst>
              <a:ext uri="{FF2B5EF4-FFF2-40B4-BE49-F238E27FC236}">
                <a16:creationId xmlns:a16="http://schemas.microsoft.com/office/drawing/2014/main" id="{81A18D54-A402-4DCF-AC92-9DCC4CB6CAE5}"/>
              </a:ext>
            </a:extLst>
          </p:cNvPr>
          <p:cNvSpPr txBox="1"/>
          <p:nvPr/>
        </p:nvSpPr>
        <p:spPr>
          <a:xfrm>
            <a:off x="459300" y="636709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Особенности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Java</a:t>
            </a:r>
            <a:endParaRPr lang="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Инструментальная среда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3" name="Google Shape;134;p20">
            <a:extLst>
              <a:ext uri="{FF2B5EF4-FFF2-40B4-BE49-F238E27FC236}">
                <a16:creationId xmlns:a16="http://schemas.microsoft.com/office/drawing/2014/main" id="{6DC1CF08-170E-40CF-B955-52A981E78CB0}"/>
              </a:ext>
            </a:extLst>
          </p:cNvPr>
          <p:cNvSpPr txBox="1"/>
          <p:nvPr/>
        </p:nvSpPr>
        <p:spPr>
          <a:xfrm>
            <a:off x="459300" y="292867"/>
            <a:ext cx="836853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2781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76D256A-849A-4307-9D74-B92D83291361}"/>
              </a:ext>
            </a:extLst>
          </p:cNvPr>
          <p:cNvSpPr/>
          <p:nvPr/>
        </p:nvSpPr>
        <p:spPr>
          <a:xfrm>
            <a:off x="459299" y="4159425"/>
            <a:ext cx="6931741" cy="1700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Google Shape;99;p17"/>
          <p:cNvSpPr txBox="1"/>
          <p:nvPr/>
        </p:nvSpPr>
        <p:spPr>
          <a:xfrm>
            <a:off x="459299" y="664632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Hello World!</a:t>
            </a:r>
            <a:endParaRPr lang="ru-RU" altLang="ru-RU" sz="2400" dirty="0">
              <a:solidFill>
                <a:srgbClr val="1B4597"/>
              </a:solidFill>
              <a:latin typeface="Roboto"/>
              <a:ea typeface="Roboto"/>
            </a:endParaRPr>
          </a:p>
          <a:p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cs typeface="Roboto"/>
                <a:sym typeface="Roboto"/>
              </a:rPr>
              <a:t>Первая программа на </a:t>
            </a:r>
            <a:r>
              <a:rPr lang="en-US" sz="2000" dirty="0">
                <a:solidFill>
                  <a:srgbClr val="0F2D69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3E013-FBA1-4755-83ED-24A20B657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2056653"/>
            <a:ext cx="6931742" cy="132343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FirstProg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]) {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World”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  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6FD23B0-B656-485B-A66D-47F558BC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0" y="4159425"/>
            <a:ext cx="324008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B76F0-194B-4536-9FE5-26ED8A0BB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0" y="4640438"/>
            <a:ext cx="25209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A5E51D-C9D6-4DB8-AA25-DA8B2009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0" y="5121451"/>
            <a:ext cx="66976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C04AE-38C7-4DF2-B259-86C2C52192FB}"/>
              </a:ext>
            </a:extLst>
          </p:cNvPr>
          <p:cNvSpPr txBox="1"/>
          <p:nvPr/>
        </p:nvSpPr>
        <p:spPr>
          <a:xfrm>
            <a:off x="4117260" y="4244274"/>
            <a:ext cx="265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FirstProg.class</a:t>
            </a:r>
            <a:endParaRPr lang="ru-RU" b="1" dirty="0">
              <a:solidFill>
                <a:srgbClr val="01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BA0121D-547E-4427-8B45-6C7F9E9D3D1F}"/>
              </a:ext>
            </a:extLst>
          </p:cNvPr>
          <p:cNvCxnSpPr/>
          <p:nvPr/>
        </p:nvCxnSpPr>
        <p:spPr>
          <a:xfrm>
            <a:off x="3441290" y="4399931"/>
            <a:ext cx="668594" cy="0"/>
          </a:xfrm>
          <a:prstGeom prst="straightConnector1">
            <a:avLst/>
          </a:prstGeom>
          <a:ln w="28575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Нижний колонтитул 16">
            <a:extLst>
              <a:ext uri="{FF2B5EF4-FFF2-40B4-BE49-F238E27FC236}">
                <a16:creationId xmlns:a16="http://schemas.microsoft.com/office/drawing/2014/main" id="{21D83109-57AF-454F-869A-9054D10A592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616875B9-925D-4209-ACF4-58B44255B3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17</a:t>
            </a:fld>
            <a:endParaRPr lang="ru" dirty="0"/>
          </a:p>
        </p:txBody>
      </p:sp>
      <p:sp>
        <p:nvSpPr>
          <p:cNvPr id="15" name="Google Shape;134;p20">
            <a:extLst>
              <a:ext uri="{FF2B5EF4-FFF2-40B4-BE49-F238E27FC236}">
                <a16:creationId xmlns:a16="http://schemas.microsoft.com/office/drawing/2014/main" id="{95A3E909-F4D3-4F16-BA69-0AC6E625C4B9}"/>
              </a:ext>
            </a:extLst>
          </p:cNvPr>
          <p:cNvSpPr txBox="1"/>
          <p:nvPr/>
        </p:nvSpPr>
        <p:spPr>
          <a:xfrm>
            <a:off x="459300" y="292867"/>
            <a:ext cx="836853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2479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459300" y="1879978"/>
            <a:ext cx="822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indent="-381000">
              <a:defRPr/>
            </a:pPr>
            <a:r>
              <a:rPr lang="ru-RU" altLang="ru-RU" sz="18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</a:rPr>
              <a:t>2</a:t>
            </a:r>
            <a:r>
              <a:rPr lang="en-US" altLang="ru-RU" sz="18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</a:rPr>
              <a:t>)</a:t>
            </a:r>
            <a:r>
              <a:rPr lang="ru-RU" altLang="ru-RU" sz="18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en-US" altLang="ru-RU" sz="18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</a:rPr>
              <a:t>RAD – </a:t>
            </a:r>
            <a:r>
              <a:rPr lang="ru-RU" altLang="ru-RU" sz="18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</a:rPr>
              <a:t>средства разработки: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34A119B-2322-4AB7-A1BD-6085378B86A8}"/>
              </a:ext>
            </a:extLst>
          </p:cNvPr>
          <p:cNvCxnSpPr>
            <a:cxnSpLocks/>
          </p:cNvCxnSpPr>
          <p:nvPr/>
        </p:nvCxnSpPr>
        <p:spPr>
          <a:xfrm flipV="1">
            <a:off x="1922208" y="2613352"/>
            <a:ext cx="1927121" cy="601929"/>
          </a:xfrm>
          <a:prstGeom prst="straightConnector1">
            <a:avLst/>
          </a:prstGeom>
          <a:ln w="28575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235A525-C092-48E1-ADE7-86777B8E63E1}"/>
              </a:ext>
            </a:extLst>
          </p:cNvPr>
          <p:cNvCxnSpPr>
            <a:cxnSpLocks/>
          </p:cNvCxnSpPr>
          <p:nvPr/>
        </p:nvCxnSpPr>
        <p:spPr>
          <a:xfrm flipV="1">
            <a:off x="2074608" y="3010328"/>
            <a:ext cx="1828439" cy="357355"/>
          </a:xfrm>
          <a:prstGeom prst="straightConnector1">
            <a:avLst/>
          </a:prstGeom>
          <a:ln w="28575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BA1D314-D9D6-4B20-9F8C-525FF1EB64BF}"/>
              </a:ext>
            </a:extLst>
          </p:cNvPr>
          <p:cNvCxnSpPr>
            <a:cxnSpLocks/>
          </p:cNvCxnSpPr>
          <p:nvPr/>
        </p:nvCxnSpPr>
        <p:spPr>
          <a:xfrm flipV="1">
            <a:off x="2227008" y="3429000"/>
            <a:ext cx="1676039" cy="91084"/>
          </a:xfrm>
          <a:prstGeom prst="straightConnector1">
            <a:avLst/>
          </a:prstGeom>
          <a:ln w="28575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332BE41-7B6A-4546-9E64-A62641849326}"/>
              </a:ext>
            </a:extLst>
          </p:cNvPr>
          <p:cNvSpPr/>
          <p:nvPr/>
        </p:nvSpPr>
        <p:spPr>
          <a:xfrm>
            <a:off x="461760" y="2702387"/>
            <a:ext cx="1870945" cy="1279406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A664D-9473-454F-9B66-6260BFECB027}"/>
              </a:ext>
            </a:extLst>
          </p:cNvPr>
          <p:cNvSpPr txBox="1"/>
          <p:nvPr/>
        </p:nvSpPr>
        <p:spPr>
          <a:xfrm>
            <a:off x="3586675" y="2399722"/>
            <a:ext cx="5448823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2" indent="-285750">
              <a:spcBef>
                <a:spcPct val="50000"/>
              </a:spcBef>
              <a:buClr>
                <a:srgbClr val="015AAA"/>
              </a:buClr>
              <a:buSzPct val="150000"/>
              <a:buFont typeface="Courier New" panose="02070309020205020404" pitchFamily="49" charset="0"/>
              <a:buChar char="o"/>
              <a:defRPr/>
            </a:pP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IntelliJ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IDEA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Community Edition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(</a:t>
            </a: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JetBrains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) 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628650" lvl="2" indent="-285750">
              <a:spcBef>
                <a:spcPct val="50000"/>
              </a:spcBef>
              <a:buClr>
                <a:srgbClr val="015AAA"/>
              </a:buClr>
              <a:buSzPct val="150000"/>
              <a:buFont typeface="Courier New" panose="02070309020205020404" pitchFamily="49" charset="0"/>
              <a:buChar char="o"/>
              <a:defRPr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Eclipse Project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(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open source project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) 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628650" lvl="2" indent="-285750">
              <a:spcBef>
                <a:spcPct val="50000"/>
              </a:spcBef>
              <a:buClr>
                <a:srgbClr val="015AAA"/>
              </a:buClr>
              <a:buSzPct val="150000"/>
              <a:buFont typeface="Courier New" panose="02070309020205020404" pitchFamily="49" charset="0"/>
              <a:buChar char="o"/>
              <a:defRPr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NetBeans (open source project)</a:t>
            </a:r>
          </a:p>
          <a:p>
            <a:pPr marL="628650" lvl="2" indent="-285750">
              <a:spcBef>
                <a:spcPct val="50000"/>
              </a:spcBef>
              <a:buClr>
                <a:srgbClr val="015AAA"/>
              </a:buClr>
              <a:buSzPct val="150000"/>
              <a:buFont typeface="Courier New" panose="02070309020205020404" pitchFamily="49" charset="0"/>
              <a:buChar char="o"/>
              <a:defRPr/>
            </a:pP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JCreator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Pro (</a:t>
            </a:r>
            <a:r>
              <a:rPr lang="ru-RU" altLang="ru-RU" sz="18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Xinox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Software)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628650" lvl="2" indent="-285750">
              <a:spcBef>
                <a:spcPct val="50000"/>
              </a:spcBef>
              <a:buClr>
                <a:srgbClr val="015AAA"/>
              </a:buClr>
              <a:buSzPct val="150000"/>
              <a:buFont typeface="Courier New" panose="02070309020205020404" pitchFamily="49" charset="0"/>
              <a:buChar char="o"/>
              <a:defRPr/>
            </a:pP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JDeveloper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(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Oracle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)</a:t>
            </a:r>
          </a:p>
          <a:p>
            <a:pPr marL="628650" lvl="2" indent="-285750">
              <a:spcBef>
                <a:spcPct val="50000"/>
              </a:spcBef>
              <a:buClr>
                <a:srgbClr val="015AAA"/>
              </a:buClr>
              <a:buSzPct val="150000"/>
              <a:buFont typeface="Courier New" panose="02070309020205020404" pitchFamily="49" charset="0"/>
              <a:buChar char="o"/>
              <a:defRPr/>
            </a:pP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8E2D3-D9BC-4A3F-BB16-33CF9DCD3719}"/>
              </a:ext>
            </a:extLst>
          </p:cNvPr>
          <p:cNvSpPr txBox="1"/>
          <p:nvPr/>
        </p:nvSpPr>
        <p:spPr>
          <a:xfrm>
            <a:off x="459300" y="2701761"/>
            <a:ext cx="1664468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spcBef>
                <a:spcPts val="4800"/>
              </a:spcBef>
            </a:pPr>
            <a:endParaRPr lang="en-US" sz="2400" b="1" dirty="0">
              <a:solidFill>
                <a:srgbClr val="01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>
              <a:spcBef>
                <a:spcPts val="2400"/>
              </a:spcBef>
              <a:spcAft>
                <a:spcPts val="1200"/>
              </a:spcAft>
            </a:pPr>
            <a:r>
              <a:rPr lang="ru-RU" sz="24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Примеры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2A23FCB-21C9-4D04-B1A5-C518A825F9E7}"/>
              </a:ext>
            </a:extLst>
          </p:cNvPr>
          <p:cNvCxnSpPr>
            <a:cxnSpLocks/>
          </p:cNvCxnSpPr>
          <p:nvPr/>
        </p:nvCxnSpPr>
        <p:spPr>
          <a:xfrm>
            <a:off x="2227008" y="3730648"/>
            <a:ext cx="1676039" cy="91084"/>
          </a:xfrm>
          <a:prstGeom prst="straightConnector1">
            <a:avLst/>
          </a:prstGeom>
          <a:ln w="28575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1830483-C93C-42ED-A9ED-2E0AAFA3C947}"/>
              </a:ext>
            </a:extLst>
          </p:cNvPr>
          <p:cNvCxnSpPr>
            <a:cxnSpLocks/>
          </p:cNvCxnSpPr>
          <p:nvPr/>
        </p:nvCxnSpPr>
        <p:spPr>
          <a:xfrm>
            <a:off x="2261781" y="3934450"/>
            <a:ext cx="1641266" cy="323100"/>
          </a:xfrm>
          <a:prstGeom prst="straightConnector1">
            <a:avLst/>
          </a:prstGeom>
          <a:ln w="28575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Нижний колонтитул 18">
            <a:extLst>
              <a:ext uri="{FF2B5EF4-FFF2-40B4-BE49-F238E27FC236}">
                <a16:creationId xmlns:a16="http://schemas.microsoft.com/office/drawing/2014/main" id="{56FD59BE-33DC-4184-9C82-46C70826DB3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7C20DC2A-54B1-4A95-A38A-64C78E817B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18</a:t>
            </a:fld>
            <a:endParaRPr lang="ru" dirty="0"/>
          </a:p>
        </p:txBody>
      </p:sp>
      <p:sp>
        <p:nvSpPr>
          <p:cNvPr id="21" name="Google Shape;99;p17">
            <a:extLst>
              <a:ext uri="{FF2B5EF4-FFF2-40B4-BE49-F238E27FC236}">
                <a16:creationId xmlns:a16="http://schemas.microsoft.com/office/drawing/2014/main" id="{1C03AE2F-7755-4BA2-A4E5-22815AC19272}"/>
              </a:ext>
            </a:extLst>
          </p:cNvPr>
          <p:cNvSpPr txBox="1"/>
          <p:nvPr/>
        </p:nvSpPr>
        <p:spPr>
          <a:xfrm>
            <a:off x="459300" y="636709"/>
            <a:ext cx="8403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Особенности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Java</a:t>
            </a:r>
            <a:endParaRPr lang="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F2D69"/>
                </a:solidFill>
                <a:latin typeface="Roboto"/>
                <a:ea typeface="Roboto"/>
                <a:sym typeface="Roboto"/>
              </a:rPr>
              <a:t>Инструментальная среда</a:t>
            </a:r>
            <a:endParaRPr sz="20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4" name="Google Shape;134;p20">
            <a:extLst>
              <a:ext uri="{FF2B5EF4-FFF2-40B4-BE49-F238E27FC236}">
                <a16:creationId xmlns:a16="http://schemas.microsoft.com/office/drawing/2014/main" id="{EDBB04C0-A4D0-4699-B1C8-034711169D13}"/>
              </a:ext>
            </a:extLst>
          </p:cNvPr>
          <p:cNvSpPr txBox="1"/>
          <p:nvPr/>
        </p:nvSpPr>
        <p:spPr>
          <a:xfrm>
            <a:off x="459300" y="292867"/>
            <a:ext cx="836853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03BDE-BB0E-672C-77FF-B1AD392AC99D}"/>
              </a:ext>
            </a:extLst>
          </p:cNvPr>
          <p:cNvSpPr txBox="1"/>
          <p:nvPr/>
        </p:nvSpPr>
        <p:spPr>
          <a:xfrm>
            <a:off x="1711960" y="4960432"/>
            <a:ext cx="572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Большая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часть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инструментария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разработки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Java-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программ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распространяется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бесплатно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6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292867"/>
            <a:ext cx="5646532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Литература и источники информации в сети Интернет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59301" y="1176617"/>
            <a:ext cx="8324700" cy="521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indent="-381000">
              <a:spcAft>
                <a:spcPts val="600"/>
              </a:spcAft>
              <a:buFontTx/>
              <a:buAutoNum type="arabicPeriod"/>
            </a:pP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Официальное руководство 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Oracle: </a:t>
            </a:r>
            <a:r>
              <a:rPr lang="en-US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http://docs.oracle.com/javase/tutorial/</a:t>
            </a:r>
            <a:endParaRPr lang="en-US" altLang="ru-RU" sz="1600" dirty="0">
              <a:solidFill>
                <a:srgbClr val="015AAA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381000" indent="-381000">
              <a:spcAft>
                <a:spcPts val="600"/>
              </a:spcAft>
              <a:buFontTx/>
              <a:buAutoNum type="arabicPeriod"/>
            </a:pPr>
            <a:r>
              <a:rPr lang="ru-RU" altLang="ru-RU" sz="16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Г.Шилдт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. 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Java. 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Полное руководство. - М.: Вильямс, 2012.</a:t>
            </a:r>
            <a:endParaRPr lang="en-US" altLang="ru-RU" sz="16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381000" indent="-381000">
              <a:spcAft>
                <a:spcPts val="600"/>
              </a:spcAft>
              <a:buFontTx/>
              <a:buAutoNum type="arabicPeriod"/>
            </a:pP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К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. 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С. </a:t>
            </a:r>
            <a:r>
              <a:rPr lang="ru-RU" altLang="ru-RU" sz="16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Хорстманн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, Г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. </a:t>
            </a:r>
            <a:r>
              <a:rPr lang="ru-RU" altLang="ru-RU" sz="16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Корнелл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. 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Java 2. 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Библиотека профессионала. - М.: Вильямс, 2010.</a:t>
            </a:r>
          </a:p>
          <a:p>
            <a:pPr marL="381000" indent="-381000">
              <a:spcAft>
                <a:spcPts val="600"/>
              </a:spcAft>
              <a:buFont typeface="+mj-lt"/>
              <a:buAutoNum type="arabicPeriod"/>
            </a:pP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Б. </a:t>
            </a:r>
            <a:r>
              <a:rPr lang="ru-RU" altLang="ru-RU" sz="16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Эккель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. Философия 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Java. - </a:t>
            </a:r>
            <a:r>
              <a:rPr lang="ru-RU" altLang="ru-RU" sz="16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Спб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.:Питер, 2014.</a:t>
            </a:r>
            <a:endParaRPr lang="en-US" altLang="ru-RU" sz="16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381000" indent="-381000">
              <a:spcAft>
                <a:spcPts val="600"/>
              </a:spcAft>
              <a:buFont typeface="+mj-lt"/>
              <a:buAutoNum type="arabicPeriod"/>
            </a:pP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Пруцков, А.В. Программирование на языке Java. М. : КУРС, 2018.- 208 с. </a:t>
            </a:r>
            <a:r>
              <a:rPr lang="ru-RU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http://znanium.com/catalog/product/1017180</a:t>
            </a:r>
            <a:endParaRPr lang="en-US" altLang="ru-RU" sz="1600" dirty="0">
              <a:solidFill>
                <a:srgbClr val="015AAA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381000" indent="-381000">
              <a:spcAft>
                <a:spcPts val="600"/>
              </a:spcAft>
              <a:buFont typeface="+mj-lt"/>
              <a:buAutoNum type="arabicPeriod"/>
            </a:pPr>
            <a:r>
              <a:rPr lang="ru-RU" altLang="ru-RU" sz="16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Вязовик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Н.А. — Программирование на Java - Национальный Открытый Университет "ИНТУИТ" - </a:t>
            </a:r>
            <a:r>
              <a:rPr lang="ru-RU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https://e.lanbook.com/book/100405</a:t>
            </a:r>
            <a:endParaRPr lang="en-US" altLang="ru-RU" sz="1600" dirty="0">
              <a:solidFill>
                <a:srgbClr val="015AAA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381000" indent="-381000">
              <a:spcAft>
                <a:spcPts val="600"/>
              </a:spcAft>
              <a:buFont typeface="+mj-lt"/>
              <a:buAutoNum type="arabicPeriod"/>
            </a:pPr>
            <a:r>
              <a:rPr lang="ru-RU" altLang="ru-RU" sz="16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Кишори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Шаран — Java 9. Полный обзор нововведений. Для быстрого ознакомления и миграции - </a:t>
            </a:r>
            <a:r>
              <a:rPr lang="ru-RU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https://e.lanbook.com/book/108130</a:t>
            </a:r>
            <a:endParaRPr lang="en-US" altLang="ru-RU" sz="1600" dirty="0">
              <a:solidFill>
                <a:srgbClr val="015AAA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381000" indent="-381000">
              <a:spcAft>
                <a:spcPts val="600"/>
              </a:spcAft>
              <a:buFont typeface="+mj-lt"/>
              <a:buAutoNum type="arabicPeriod"/>
            </a:pP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Joshua Bloch. Effective Java: Second Edition. - Prentice Hall, 2008.</a:t>
            </a:r>
          </a:p>
          <a:p>
            <a:pPr marL="381000" indent="-381000">
              <a:spcAft>
                <a:spcPts val="600"/>
              </a:spcAft>
              <a:buFont typeface="+mj-lt"/>
              <a:buAutoNum type="arabicPeriod"/>
            </a:pP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Роберт </a:t>
            </a:r>
            <a:r>
              <a:rPr lang="ru-RU" altLang="ru-RU" sz="16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Лафоре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. Структуры данных и алгоритмы в </a:t>
            </a:r>
            <a:r>
              <a:rPr lang="en-US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Java. - </a:t>
            </a:r>
            <a:r>
              <a:rPr lang="ru-RU" altLang="ru-RU" sz="16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Спб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.:Питер, 2013.</a:t>
            </a:r>
          </a:p>
          <a:p>
            <a:pPr marL="381000" indent="-381000">
              <a:spcAft>
                <a:spcPts val="600"/>
              </a:spcAft>
              <a:buFont typeface="+mj-lt"/>
              <a:buAutoNum type="arabicPeriod"/>
            </a:pPr>
            <a:r>
              <a:rPr lang="ru-RU" altLang="ru-RU" sz="16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Нуркевич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Т., Кристенсен Б. — Реактивное программирование с применением </a:t>
            </a:r>
            <a:r>
              <a:rPr lang="ru-RU" altLang="ru-RU" sz="16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RxJava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- Издательство "ДМК Пресс" - 2017 - </a:t>
            </a:r>
            <a:r>
              <a:rPr lang="ru-RU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https://e.lanbook.com/book/100907</a:t>
            </a:r>
            <a:endParaRPr lang="en-US" altLang="ru-RU" sz="1600" dirty="0">
              <a:solidFill>
                <a:srgbClr val="015AAA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381000" indent="-381000">
              <a:spcAft>
                <a:spcPts val="600"/>
              </a:spcAft>
              <a:buFont typeface="+mj-lt"/>
              <a:buAutoNum type="arabicPeriod"/>
            </a:pPr>
            <a:r>
              <a:rPr lang="ru-RU" altLang="ru-RU" sz="16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Уорбэртон</a:t>
            </a:r>
            <a:r>
              <a:rPr lang="ru-RU" altLang="ru-RU" sz="16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Р. — Лямбда-выражения в Java 8. Функциональное программирование – в массы - </a:t>
            </a:r>
            <a:r>
              <a:rPr lang="ru-RU" altLang="ru-RU" sz="16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</a:rPr>
              <a:t>https://e.lanbook.com/book/93568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F6BA0CF8-BDEB-4ED2-801A-B2FA8826415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1971B0D-96CC-4B52-AECB-151DF4E5F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19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40261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88225" y="484167"/>
            <a:ext cx="840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B4597"/>
                </a:solidFill>
                <a:latin typeface="Roboto"/>
                <a:ea typeface="Roboto"/>
                <a:cs typeface="Roboto"/>
                <a:sym typeface="Roboto"/>
              </a:rPr>
              <a:t>Обо мне</a:t>
            </a:r>
            <a:endParaRPr sz="2400">
              <a:solidFill>
                <a:srgbClr val="1B459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88225" y="1616667"/>
            <a:ext cx="5228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Лейкин Максим Валентинович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11144" y="2387319"/>
            <a:ext cx="5228401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Roboto"/>
                <a:ea typeface="Roboto"/>
                <a:cs typeface="Roboto"/>
                <a:sym typeface="Roboto"/>
              </a:rPr>
              <a:t>К.ф.м.н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., д</a:t>
            </a:r>
            <a:r>
              <a:rPr lang="ru" sz="2000" dirty="0">
                <a:latin typeface="Roboto"/>
                <a:ea typeface="Roboto"/>
                <a:cs typeface="Roboto"/>
                <a:sym typeface="Roboto"/>
              </a:rPr>
              <a:t>оцент факультета ИМиКН НИУ-ВШЭ-НН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" sz="20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" sz="2000" dirty="0">
                <a:latin typeface="Roboto"/>
                <a:ea typeface="Roboto"/>
                <a:cs typeface="Roboto"/>
                <a:sym typeface="Roboto"/>
              </a:rPr>
              <a:t>Руководитель проектов в компании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EPAM Systems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E-Mail: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  <a:hlinkClick r:id="rId3"/>
              </a:rPr>
              <a:t>maxim.leykin@gmail.com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7A97D26C-A944-4BF4-ACF0-D146BFCF0A3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76AA713-1E79-49A1-9E86-407F9A88B5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</a:t>
            </a:fld>
            <a:endParaRPr lang="ru" dirty="0"/>
          </a:p>
        </p:txBody>
      </p:sp>
      <p:pic>
        <p:nvPicPr>
          <p:cNvPr id="3" name="Picture 2" descr="A picture containing person, indoor, ceiling&#10;&#10;Description automatically generated">
            <a:extLst>
              <a:ext uri="{FF2B5EF4-FFF2-40B4-BE49-F238E27FC236}">
                <a16:creationId xmlns:a16="http://schemas.microsoft.com/office/drawing/2014/main" id="{93FBCA25-6037-464F-8E0E-7CB2A1E41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768" y="1908434"/>
            <a:ext cx="1863039" cy="24789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459300" y="690577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История создания и эволюция языка Java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459300" y="300468"/>
            <a:ext cx="836853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  <a:p>
            <a:endParaRPr lang="ru-RU" sz="16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BCB21ED-B413-464A-8AA7-93EEA687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816" y="3724620"/>
            <a:ext cx="2586284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altLang="ru-RU" sz="1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James Gosling</a:t>
            </a:r>
            <a:endParaRPr lang="ru-RU" altLang="ru-RU" sz="18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AC72291-550D-489F-B602-9DBA4A737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971" y="3747452"/>
            <a:ext cx="2232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18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Scott</a:t>
            </a:r>
            <a:r>
              <a:rPr lang="ru-RU" altLang="ru-RU" sz="1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McNealy</a:t>
            </a:r>
            <a:r>
              <a:rPr lang="ru-RU" altLang="ru-RU" sz="18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852B0EF5-2557-495D-B084-F9BE23534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45" y="3724620"/>
            <a:ext cx="2232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1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Patrick Naughton</a:t>
            </a:r>
            <a:endParaRPr lang="ru-RU" altLang="ru-RU" sz="1800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 descr="Изображение выглядит как мужчина, человек, очки&#10;&#10;Автоматически созданное описание">
            <a:extLst>
              <a:ext uri="{FF2B5EF4-FFF2-40B4-BE49-F238E27FC236}">
                <a16:creationId xmlns:a16="http://schemas.microsoft.com/office/drawing/2014/main" id="{3EB518BD-1218-47AE-929E-91603568A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27" y="1447542"/>
            <a:ext cx="2167831" cy="2167831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ловек, мужчина, стоит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CD029900-FE6F-46B0-B103-2402789F80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255"/>
          <a:stretch/>
        </p:blipFill>
        <p:spPr>
          <a:xfrm flipH="1">
            <a:off x="5435756" y="1460499"/>
            <a:ext cx="2023398" cy="216965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человек, мужчина, старший&#10;&#10;Автоматически созданное описание">
            <a:extLst>
              <a:ext uri="{FF2B5EF4-FFF2-40B4-BE49-F238E27FC236}">
                <a16:creationId xmlns:a16="http://schemas.microsoft.com/office/drawing/2014/main" id="{681DF61F-E769-43BA-A2F6-C277B2C5BA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1650"/>
          <a:stretch/>
        </p:blipFill>
        <p:spPr>
          <a:xfrm>
            <a:off x="2775815" y="1439097"/>
            <a:ext cx="2586284" cy="2176276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F5B79BA9-40F4-4FAD-8E96-09C49E12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755" y="4811897"/>
            <a:ext cx="824564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ru-RU" altLang="ru-RU" sz="15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>
              <a:buFontTx/>
              <a:buNone/>
            </a:pPr>
            <a:r>
              <a:rPr lang="ru-RU" altLang="ru-RU" sz="1500" b="1" dirty="0">
                <a:solidFill>
                  <a:srgbClr val="002060"/>
                </a:solidFill>
                <a:highlight>
                  <a:srgbClr val="FFFFFF"/>
                </a:highlight>
                <a:latin typeface="Roboto"/>
                <a:ea typeface="Roboto"/>
              </a:rPr>
              <a:t>Главная причина недовольства С++:</a:t>
            </a:r>
          </a:p>
          <a:p>
            <a:pPr>
              <a:buFontTx/>
              <a:buNone/>
            </a:pP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Необходимо перекомпилировать, а зачастую и переписывать код под </a:t>
            </a:r>
          </a:p>
          <a:p>
            <a:pPr>
              <a:buFontTx/>
              <a:buNone/>
            </a:pP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каждую новую архитектуру </a:t>
            </a:r>
            <a:r>
              <a:rPr lang="ru-RU" altLang="ru-RU" sz="15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микропроце</a:t>
            </a:r>
            <a:r>
              <a:rPr lang="en-US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c</a:t>
            </a: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сора, операционную систему</a:t>
            </a:r>
            <a:r>
              <a:rPr lang="en-US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и т.п.</a:t>
            </a:r>
          </a:p>
        </p:txBody>
      </p:sp>
      <p:pic>
        <p:nvPicPr>
          <p:cNvPr id="20" name="Рисунок 19" descr="Значок &quot;Вопросительный знак&quot; со сплошной заливкой">
            <a:extLst>
              <a:ext uri="{FF2B5EF4-FFF2-40B4-BE49-F238E27FC236}">
                <a16:creationId xmlns:a16="http://schemas.microsoft.com/office/drawing/2014/main" id="{281A5351-E48B-402F-8A85-A7DCA50D7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7355" y="5018229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37B8E09-A703-40F3-82AC-8CC038B118F2}"/>
              </a:ext>
            </a:extLst>
          </p:cNvPr>
          <p:cNvSpPr txBox="1"/>
          <p:nvPr/>
        </p:nvSpPr>
        <p:spPr>
          <a:xfrm>
            <a:off x="404237" y="4493604"/>
            <a:ext cx="7713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ru-RU" altLang="ru-RU" sz="1400" b="1" dirty="0">
                <a:solidFill>
                  <a:srgbClr val="002060"/>
                </a:solidFill>
                <a:highlight>
                  <a:srgbClr val="FFFFFF"/>
                </a:highlight>
                <a:latin typeface="Roboto"/>
                <a:ea typeface="Roboto"/>
              </a:rPr>
              <a:t>Январь, </a:t>
            </a:r>
            <a:r>
              <a:rPr lang="en-US" altLang="ru-RU" sz="1400" b="1" dirty="0">
                <a:solidFill>
                  <a:srgbClr val="002060"/>
                </a:solidFill>
                <a:highlight>
                  <a:srgbClr val="FFFFFF"/>
                </a:highlight>
                <a:latin typeface="Roboto"/>
                <a:ea typeface="Roboto"/>
              </a:rPr>
              <a:t>199</a:t>
            </a:r>
            <a:r>
              <a:rPr lang="ru-RU" altLang="ru-RU" sz="1400" b="1" dirty="0">
                <a:solidFill>
                  <a:srgbClr val="002060"/>
                </a:solidFill>
                <a:highlight>
                  <a:srgbClr val="FFFFFF"/>
                </a:highlight>
                <a:latin typeface="Roboto"/>
                <a:ea typeface="Roboto"/>
              </a:rPr>
              <a:t>1</a:t>
            </a:r>
            <a:r>
              <a:rPr lang="en-US" altLang="ru-RU" sz="1400" b="1" dirty="0">
                <a:solidFill>
                  <a:srgbClr val="002060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ru-RU" altLang="ru-RU" sz="1400" b="1" dirty="0">
                <a:solidFill>
                  <a:srgbClr val="002060"/>
                </a:solidFill>
                <a:highlight>
                  <a:srgbClr val="FFFFFF"/>
                </a:highlight>
                <a:latin typeface="Roboto"/>
                <a:ea typeface="Roboto"/>
              </a:rPr>
              <a:t>г</a:t>
            </a:r>
            <a:r>
              <a:rPr lang="ru-RU" altLang="ru-RU" sz="1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. Начало разработки нового языка программирования.</a:t>
            </a:r>
            <a:endParaRPr lang="en-US" altLang="ru-RU" sz="14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D45080-4836-4B8A-9184-89CA84BFD863}"/>
              </a:ext>
            </a:extLst>
          </p:cNvPr>
          <p:cNvSpPr txBox="1"/>
          <p:nvPr/>
        </p:nvSpPr>
        <p:spPr>
          <a:xfrm>
            <a:off x="1912900" y="4238009"/>
            <a:ext cx="4695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400" dirty="0">
                <a:solidFill>
                  <a:srgbClr val="7F9ACF"/>
                </a:solidFill>
                <a:latin typeface="Roboto"/>
                <a:ea typeface="Roboto"/>
              </a:rPr>
              <a:t>Sun Microsystems – ныне часть компании Oracle</a:t>
            </a:r>
            <a:endParaRPr lang="ru-RU" sz="14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ED655B5C-F227-4354-8431-B8CBBFF9C8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53513320-5562-490D-AE66-4D5569714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30562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1255550" y="4297983"/>
            <a:ext cx="1897225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Tx/>
              <a:buNone/>
            </a:pP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Сентябрь, 1992 г. </a:t>
            </a:r>
          </a:p>
          <a:p>
            <a:pPr>
              <a:buFontTx/>
              <a:buNone/>
            </a:pPr>
            <a:r>
              <a:rPr lang="en-US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Oak (</a:t>
            </a: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дуб)</a:t>
            </a:r>
          </a:p>
        </p:txBody>
      </p:sp>
      <p:sp>
        <p:nvSpPr>
          <p:cNvPr id="113" name="Google Shape;113;p18"/>
          <p:cNvSpPr txBox="1"/>
          <p:nvPr/>
        </p:nvSpPr>
        <p:spPr>
          <a:xfrm>
            <a:off x="4494550" y="4297983"/>
            <a:ext cx="384935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Tx/>
              <a:buNone/>
            </a:pP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23 марта 1995 г. </a:t>
            </a:r>
          </a:p>
          <a:p>
            <a:pPr>
              <a:buFontTx/>
              <a:buNone/>
            </a:pP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Официальное объявление языка </a:t>
            </a:r>
            <a:r>
              <a:rPr lang="en-US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Java</a:t>
            </a:r>
            <a:endParaRPr lang="ru-RU" altLang="ru-RU" sz="15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494550" y="1564027"/>
            <a:ext cx="3591300" cy="252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459300" y="6344229"/>
            <a:ext cx="7514661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47F3ED95-C723-489C-A4D4-FA26FEA0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1" y="1592815"/>
            <a:ext cx="2735263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Sjmn">
            <a:extLst>
              <a:ext uri="{FF2B5EF4-FFF2-40B4-BE49-F238E27FC236}">
                <a16:creationId xmlns:a16="http://schemas.microsoft.com/office/drawing/2014/main" id="{1BBE185E-363A-4DD7-A94E-3DB40074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50" y="1211036"/>
            <a:ext cx="3995738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9F56F387-3201-4BE4-B4BB-AF81128C6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467544"/>
            <a:ext cx="8077200" cy="6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ru-RU" altLang="ru-RU" sz="1800" b="1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1999 г.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- Java 2 SE – Java 2 Standard Edition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</p:txBody>
      </p:sp>
      <p:pic>
        <p:nvPicPr>
          <p:cNvPr id="3" name="Рисунок 2" descr="Стрелка: прямо со сплошной заливкой">
            <a:extLst>
              <a:ext uri="{FF2B5EF4-FFF2-40B4-BE49-F238E27FC236}">
                <a16:creationId xmlns:a16="http://schemas.microsoft.com/office/drawing/2014/main" id="{C943B088-75D2-4EA2-9CED-21F75E540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398534" y="2914625"/>
            <a:ext cx="914400" cy="9144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B29DBC4-6A03-4746-98DC-00E9B6D7BE3B}"/>
              </a:ext>
            </a:extLst>
          </p:cNvPr>
          <p:cNvCxnSpPr>
            <a:cxnSpLocks/>
          </p:cNvCxnSpPr>
          <p:nvPr/>
        </p:nvCxnSpPr>
        <p:spPr>
          <a:xfrm>
            <a:off x="1000125" y="5129280"/>
            <a:ext cx="7862475" cy="0"/>
          </a:xfrm>
          <a:prstGeom prst="line">
            <a:avLst/>
          </a:prstGeom>
          <a:ln w="5715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858F645-EDB3-4D47-AADB-221A37F8FC39}"/>
              </a:ext>
            </a:extLst>
          </p:cNvPr>
          <p:cNvCxnSpPr>
            <a:cxnSpLocks/>
          </p:cNvCxnSpPr>
          <p:nvPr/>
        </p:nvCxnSpPr>
        <p:spPr>
          <a:xfrm>
            <a:off x="1381125" y="5281680"/>
            <a:ext cx="7654374" cy="0"/>
          </a:xfrm>
          <a:prstGeom prst="line">
            <a:avLst/>
          </a:prstGeom>
          <a:ln w="5715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EF63A781-3F04-4DC0-8779-1A6A8D1114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5B2C3626-E726-4330-8515-70F1330C2C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endParaRPr lang="ru" dirty="0"/>
          </a:p>
        </p:txBody>
      </p:sp>
      <p:sp>
        <p:nvSpPr>
          <p:cNvPr id="17" name="Google Shape;133;p20">
            <a:extLst>
              <a:ext uri="{FF2B5EF4-FFF2-40B4-BE49-F238E27FC236}">
                <a16:creationId xmlns:a16="http://schemas.microsoft.com/office/drawing/2014/main" id="{1CADDC2B-7D64-4C3C-9913-15777B43C398}"/>
              </a:ext>
            </a:extLst>
          </p:cNvPr>
          <p:cNvSpPr txBox="1"/>
          <p:nvPr/>
        </p:nvSpPr>
        <p:spPr>
          <a:xfrm>
            <a:off x="459300" y="690577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История создания и эволюция языка Java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9" name="Google Shape;134;p20">
            <a:extLst>
              <a:ext uri="{FF2B5EF4-FFF2-40B4-BE49-F238E27FC236}">
                <a16:creationId xmlns:a16="http://schemas.microsoft.com/office/drawing/2014/main" id="{A4739DB5-8E55-4247-AF6F-F41CFFEA0F38}"/>
              </a:ext>
            </a:extLst>
          </p:cNvPr>
          <p:cNvSpPr txBox="1"/>
          <p:nvPr/>
        </p:nvSpPr>
        <p:spPr>
          <a:xfrm>
            <a:off x="459300" y="300468"/>
            <a:ext cx="836853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  <a:p>
            <a:endParaRPr lang="ru-RU" sz="16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634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89256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Ключевые особенности языка </a:t>
            </a:r>
            <a:r>
              <a:rPr lang="en-US" altLang="ru-RU" sz="2400" dirty="0">
                <a:solidFill>
                  <a:srgbClr val="1B4597"/>
                </a:solidFill>
                <a:latin typeface="Roboto"/>
                <a:ea typeface="Roboto"/>
              </a:rPr>
              <a:t>Java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154700" y="1629085"/>
            <a:ext cx="4530000" cy="426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Архитектурная независимость и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переносимость кода 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Полная объектная ориентированность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Устойчивость (надежность) кода </a:t>
            </a:r>
            <a:endParaRPr lang="en-US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Встроенный механизм поддержки многопоточности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Безопасность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Java-</a:t>
            </a: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программ 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Встроенная структура коллекций</a:t>
            </a:r>
          </a:p>
          <a:p>
            <a:pPr marL="381000" indent="-381000">
              <a:spcAft>
                <a:spcPts val="1200"/>
              </a:spcAft>
              <a:buClr>
                <a:srgbClr val="0F2D69"/>
              </a:buClr>
              <a:buSzPct val="150000"/>
              <a:buFont typeface="Courier New" panose="02070309020205020404" pitchFamily="49" charset="0"/>
              <a:buChar char="o"/>
            </a:pPr>
            <a:r>
              <a:rPr lang="ru-RU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Удобство разработки </a:t>
            </a:r>
            <a:r>
              <a:rPr lang="en-US" altLang="ru-RU" sz="18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GUI</a:t>
            </a:r>
            <a:endParaRPr lang="ru-RU" altLang="ru-RU"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07D0D9-43F9-4AC4-85D1-C6DB12281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909"/>
                    </a14:imgEffect>
                    <a14:imgEffect>
                      <a14:saturation sat="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137" y="1981200"/>
            <a:ext cx="2899375" cy="2895600"/>
          </a:xfrm>
          <a:prstGeom prst="rect">
            <a:avLst/>
          </a:prstGeom>
        </p:spPr>
      </p:pic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34F5E3F6-010B-492A-B232-840AA96EC1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C95ADEC8-BC9F-4142-8EB4-68ABB26131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endParaRPr lang="ru" dirty="0"/>
          </a:p>
        </p:txBody>
      </p:sp>
      <p:sp>
        <p:nvSpPr>
          <p:cNvPr id="10" name="Google Shape;134;p20">
            <a:extLst>
              <a:ext uri="{FF2B5EF4-FFF2-40B4-BE49-F238E27FC236}">
                <a16:creationId xmlns:a16="http://schemas.microsoft.com/office/drawing/2014/main" id="{88145C9D-2DA9-4288-BE43-BF5FCE09FCBD}"/>
              </a:ext>
            </a:extLst>
          </p:cNvPr>
          <p:cNvSpPr txBox="1"/>
          <p:nvPr/>
        </p:nvSpPr>
        <p:spPr>
          <a:xfrm>
            <a:off x="459300" y="300468"/>
            <a:ext cx="836853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  <a:p>
            <a:endParaRPr lang="ru-RU" sz="16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7670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536400" y="1564032"/>
            <a:ext cx="3591300" cy="183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5" descr="Image1">
            <a:extLst>
              <a:ext uri="{FF2B5EF4-FFF2-40B4-BE49-F238E27FC236}">
                <a16:creationId xmlns:a16="http://schemas.microsoft.com/office/drawing/2014/main" id="{97E946A5-E07D-4AFB-98F6-77C2C1224A43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0" y="1559510"/>
            <a:ext cx="47223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6" descr="Image1">
            <a:extLst>
              <a:ext uri="{FF2B5EF4-FFF2-40B4-BE49-F238E27FC236}">
                <a16:creationId xmlns:a16="http://schemas.microsoft.com/office/drawing/2014/main" id="{D134FE72-9F89-498B-85AE-6F326BB87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6" y="4231130"/>
            <a:ext cx="55149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7">
            <a:extLst>
              <a:ext uri="{FF2B5EF4-FFF2-40B4-BE49-F238E27FC236}">
                <a16:creationId xmlns:a16="http://schemas.microsoft.com/office/drawing/2014/main" id="{6E6CE963-3B63-4AE4-8767-6244F1FF4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835" y="2390155"/>
            <a:ext cx="1152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36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C++</a:t>
            </a:r>
            <a:endParaRPr lang="ru-RU" altLang="ru-RU" sz="36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28D61E1E-6357-43AC-B50C-8D5EAF56E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216" y="4731876"/>
            <a:ext cx="13637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ru-RU" sz="36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</a:t>
            </a:r>
            <a:endParaRPr lang="ru-RU" altLang="ru-RU" sz="36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74FEA26-07E0-47CF-8280-317927EE057C}"/>
              </a:ext>
            </a:extLst>
          </p:cNvPr>
          <p:cNvCxnSpPr>
            <a:cxnSpLocks/>
          </p:cNvCxnSpPr>
          <p:nvPr/>
        </p:nvCxnSpPr>
        <p:spPr>
          <a:xfrm>
            <a:off x="459300" y="4043430"/>
            <a:ext cx="8475150" cy="0"/>
          </a:xfrm>
          <a:prstGeom prst="line">
            <a:avLst/>
          </a:prstGeom>
          <a:ln w="28575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Нижний колонтитул 16">
            <a:extLst>
              <a:ext uri="{FF2B5EF4-FFF2-40B4-BE49-F238E27FC236}">
                <a16:creationId xmlns:a16="http://schemas.microsoft.com/office/drawing/2014/main" id="{8B16BAEE-9D53-4513-A0B7-B9BC0B8F44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5ECCE564-2513-4767-A2FB-4CA7AA000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endParaRPr lang="ru" dirty="0"/>
          </a:p>
        </p:txBody>
      </p:sp>
      <p:sp>
        <p:nvSpPr>
          <p:cNvPr id="15" name="Google Shape;99;p17">
            <a:extLst>
              <a:ext uri="{FF2B5EF4-FFF2-40B4-BE49-F238E27FC236}">
                <a16:creationId xmlns:a16="http://schemas.microsoft.com/office/drawing/2014/main" id="{AC62840A-E6B6-4B87-9D0A-28E1BD40BE42}"/>
              </a:ext>
            </a:extLst>
          </p:cNvPr>
          <p:cNvSpPr txBox="1"/>
          <p:nvPr/>
        </p:nvSpPr>
        <p:spPr>
          <a:xfrm>
            <a:off x="459300" y="689256"/>
            <a:ext cx="65511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Архитектурная независимость и переносимость кода</a:t>
            </a:r>
          </a:p>
        </p:txBody>
      </p:sp>
      <p:sp>
        <p:nvSpPr>
          <p:cNvPr id="16" name="Google Shape;134;p20">
            <a:extLst>
              <a:ext uri="{FF2B5EF4-FFF2-40B4-BE49-F238E27FC236}">
                <a16:creationId xmlns:a16="http://schemas.microsoft.com/office/drawing/2014/main" id="{FC91361F-B33A-49CB-B1AE-392967B5D5B3}"/>
              </a:ext>
            </a:extLst>
          </p:cNvPr>
          <p:cNvSpPr txBox="1"/>
          <p:nvPr/>
        </p:nvSpPr>
        <p:spPr>
          <a:xfrm>
            <a:off x="459300" y="300468"/>
            <a:ext cx="836853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  <a:p>
            <a:endParaRPr lang="ru-RU" sz="16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AA5B94-F1F8-4815-9022-51CA62F5F470}"/>
              </a:ext>
            </a:extLst>
          </p:cNvPr>
          <p:cNvSpPr txBox="1"/>
          <p:nvPr/>
        </p:nvSpPr>
        <p:spPr>
          <a:xfrm>
            <a:off x="6301932" y="591586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600" dirty="0">
                <a:solidFill>
                  <a:srgbClr val="0F2D69"/>
                </a:solidFill>
                <a:latin typeface="Roboto"/>
                <a:ea typeface="Roboto"/>
              </a:rPr>
              <a:t> "Write Once, Run Anywhere</a:t>
            </a:r>
            <a:r>
              <a:rPr lang="ru-RU" altLang="ru-RU" sz="1600" dirty="0">
                <a:solidFill>
                  <a:srgbClr val="0F2D69"/>
                </a:solidFill>
                <a:latin typeface="Roboto"/>
                <a:ea typeface="Roboto"/>
              </a:rPr>
              <a:t>"</a:t>
            </a:r>
            <a:r>
              <a:rPr lang="en-US" altLang="ru-RU" sz="1600" dirty="0">
                <a:solidFill>
                  <a:srgbClr val="0F2D69"/>
                </a:solidFill>
                <a:latin typeface="Roboto"/>
                <a:ea typeface="Roboto"/>
              </a:rPr>
              <a:t> </a:t>
            </a:r>
            <a:endParaRPr lang="en-US" sz="1600" dirty="0">
              <a:solidFill>
                <a:srgbClr val="0F2D69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805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5" descr="Image1">
            <a:extLst>
              <a:ext uri="{FF2B5EF4-FFF2-40B4-BE49-F238E27FC236}">
                <a16:creationId xmlns:a16="http://schemas.microsoft.com/office/drawing/2014/main" id="{7ABEF895-D1EE-4117-A271-559445D8B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82" y="2581275"/>
            <a:ext cx="7262568" cy="216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10;p18">
            <a:extLst>
              <a:ext uri="{FF2B5EF4-FFF2-40B4-BE49-F238E27FC236}">
                <a16:creationId xmlns:a16="http://schemas.microsoft.com/office/drawing/2014/main" id="{1389A269-D02E-48B3-B0B8-35D5F2365D21}"/>
              </a:ext>
            </a:extLst>
          </p:cNvPr>
          <p:cNvSpPr txBox="1"/>
          <p:nvPr/>
        </p:nvSpPr>
        <p:spPr>
          <a:xfrm>
            <a:off x="459300" y="1534532"/>
            <a:ext cx="8436551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Tx/>
              <a:buNone/>
            </a:pPr>
            <a:r>
              <a:rPr lang="ru-RU" altLang="ru-RU" sz="15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</a:rPr>
              <a:t>Байт-код</a:t>
            </a: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– архитектурно нейтральный,</a:t>
            </a:r>
            <a:r>
              <a:rPr lang="en-US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ru-RU" altLang="ru-RU" sz="1500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высокооптимизированный</a:t>
            </a: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набор команд, предназначенных</a:t>
            </a:r>
            <a:r>
              <a:rPr lang="en-US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для выполнения специальной</a:t>
            </a:r>
            <a:r>
              <a:rPr lang="en-US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 </a:t>
            </a: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исполняющей системой.</a:t>
            </a:r>
          </a:p>
          <a:p>
            <a:pPr>
              <a:buFontTx/>
              <a:buNone/>
            </a:pPr>
            <a:endParaRPr lang="ru-RU" altLang="ru-RU" sz="15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</p:txBody>
      </p:sp>
      <p:sp>
        <p:nvSpPr>
          <p:cNvPr id="11" name="Google Shape;110;p18">
            <a:extLst>
              <a:ext uri="{FF2B5EF4-FFF2-40B4-BE49-F238E27FC236}">
                <a16:creationId xmlns:a16="http://schemas.microsoft.com/office/drawing/2014/main" id="{A8EDD24F-FEC1-4D1A-8CB0-55A26FFFF207}"/>
              </a:ext>
            </a:extLst>
          </p:cNvPr>
          <p:cNvSpPr txBox="1"/>
          <p:nvPr/>
        </p:nvSpPr>
        <p:spPr>
          <a:xfrm>
            <a:off x="593150" y="5147401"/>
            <a:ext cx="518852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Tx/>
              <a:buNone/>
            </a:pPr>
            <a:r>
              <a:rPr lang="en-US" altLang="ru-RU" sz="15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</a:rPr>
              <a:t>JVM (Java Virtual Machine</a:t>
            </a:r>
            <a:r>
              <a:rPr lang="ru-RU" altLang="ru-RU" sz="15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</a:rPr>
              <a:t>, виртуальная </a:t>
            </a:r>
            <a:r>
              <a:rPr lang="en-US" altLang="ru-RU" sz="15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</a:rPr>
              <a:t>Java-</a:t>
            </a:r>
            <a:r>
              <a:rPr lang="ru-RU" altLang="ru-RU" sz="15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</a:rPr>
              <a:t>машина) </a:t>
            </a: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–</a:t>
            </a:r>
          </a:p>
          <a:p>
            <a:pPr>
              <a:buFontTx/>
              <a:buNone/>
            </a:pP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исполняющая система, интерпретирующая байт-код</a:t>
            </a:r>
          </a:p>
          <a:p>
            <a:pPr>
              <a:spcBef>
                <a:spcPct val="0"/>
              </a:spcBef>
              <a:buFontTx/>
              <a:buNone/>
            </a:pPr>
            <a:endParaRPr lang="ru-RU" altLang="ru-RU" sz="15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  <a:p>
            <a:pPr>
              <a:buFontTx/>
              <a:buNone/>
            </a:pPr>
            <a:endParaRPr lang="ru-RU" altLang="ru-RU" sz="15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</p:txBody>
      </p:sp>
      <p:pic>
        <p:nvPicPr>
          <p:cNvPr id="3" name="Рисунок 2" descr="Линия со стрелкой: изгиб по часовой стрелке со сплошной заливкой">
            <a:extLst>
              <a:ext uri="{FF2B5EF4-FFF2-40B4-BE49-F238E27FC236}">
                <a16:creationId xmlns:a16="http://schemas.microsoft.com/office/drawing/2014/main" id="{2BE1C5C6-EF93-43DB-9266-62D1848B1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556962" y="4724990"/>
            <a:ext cx="914400" cy="914400"/>
          </a:xfrm>
          <a:prstGeom prst="rect">
            <a:avLst/>
          </a:prstGeom>
        </p:spPr>
      </p:pic>
      <p:pic>
        <p:nvPicPr>
          <p:cNvPr id="14" name="Рисунок 13" descr="Линия со стрелкой: изгиб по часовой стрелке со сплошной заливкой">
            <a:extLst>
              <a:ext uri="{FF2B5EF4-FFF2-40B4-BE49-F238E27FC236}">
                <a16:creationId xmlns:a16="http://schemas.microsoft.com/office/drawing/2014/main" id="{F9B80914-D6A5-46C9-A8C5-DEC8D3933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310145" flipH="1" flipV="1">
            <a:off x="6306279" y="1992771"/>
            <a:ext cx="810136" cy="810136"/>
          </a:xfrm>
          <a:prstGeom prst="rect">
            <a:avLst/>
          </a:prstGeom>
        </p:spPr>
      </p:pic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2D41FC6-EA7B-411E-8492-EFCE93375D4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CA882E-849A-48E6-9F1B-282B410C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7</a:t>
            </a:fld>
            <a:endParaRPr lang="ru" dirty="0"/>
          </a:p>
        </p:txBody>
      </p:sp>
      <p:sp>
        <p:nvSpPr>
          <p:cNvPr id="12" name="Google Shape;99;p17">
            <a:extLst>
              <a:ext uri="{FF2B5EF4-FFF2-40B4-BE49-F238E27FC236}">
                <a16:creationId xmlns:a16="http://schemas.microsoft.com/office/drawing/2014/main" id="{5640B283-7371-4648-A053-F3A14A912CBA}"/>
              </a:ext>
            </a:extLst>
          </p:cNvPr>
          <p:cNvSpPr txBox="1"/>
          <p:nvPr/>
        </p:nvSpPr>
        <p:spPr>
          <a:xfrm>
            <a:off x="459300" y="689256"/>
            <a:ext cx="65511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Архитектурная независимость и переносимость кода</a:t>
            </a:r>
          </a:p>
        </p:txBody>
      </p:sp>
      <p:sp>
        <p:nvSpPr>
          <p:cNvPr id="13" name="Google Shape;134;p20">
            <a:extLst>
              <a:ext uri="{FF2B5EF4-FFF2-40B4-BE49-F238E27FC236}">
                <a16:creationId xmlns:a16="http://schemas.microsoft.com/office/drawing/2014/main" id="{58DB5546-9362-4CEA-B655-2F7D45AEF6E4}"/>
              </a:ext>
            </a:extLst>
          </p:cNvPr>
          <p:cNvSpPr txBox="1"/>
          <p:nvPr/>
        </p:nvSpPr>
        <p:spPr>
          <a:xfrm>
            <a:off x="459300" y="300468"/>
            <a:ext cx="836853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  <a:p>
            <a:endParaRPr lang="ru-RU" sz="16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838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1D8F187-5E8C-4528-A490-74CD16EFF4FA}"/>
              </a:ext>
            </a:extLst>
          </p:cNvPr>
          <p:cNvSpPr/>
          <p:nvPr/>
        </p:nvSpPr>
        <p:spPr>
          <a:xfrm>
            <a:off x="597553" y="1848484"/>
            <a:ext cx="2114550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56B1A0-858F-4E65-8FB2-3D622EDE98B8}"/>
              </a:ext>
            </a:extLst>
          </p:cNvPr>
          <p:cNvSpPr/>
          <p:nvPr/>
        </p:nvSpPr>
        <p:spPr>
          <a:xfrm>
            <a:off x="459300" y="1702507"/>
            <a:ext cx="2114550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EA5F0-4C5D-4AB0-8726-306B482ED7DA}"/>
              </a:ext>
            </a:extLst>
          </p:cNvPr>
          <p:cNvSpPr txBox="1"/>
          <p:nvPr/>
        </p:nvSpPr>
        <p:spPr>
          <a:xfrm>
            <a:off x="680826" y="1941815"/>
            <a:ext cx="167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Source</a:t>
            </a:r>
            <a:endParaRPr lang="ru-RU" sz="1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D332937-A321-4804-8FEF-D75D96F10880}"/>
              </a:ext>
            </a:extLst>
          </p:cNvPr>
          <p:cNvSpPr/>
          <p:nvPr/>
        </p:nvSpPr>
        <p:spPr>
          <a:xfrm>
            <a:off x="4271470" y="1914303"/>
            <a:ext cx="2114550" cy="84794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8E2F03C-643D-4EA8-AC89-35D57DB96478}"/>
              </a:ext>
            </a:extLst>
          </p:cNvPr>
          <p:cNvSpPr/>
          <p:nvPr/>
        </p:nvSpPr>
        <p:spPr>
          <a:xfrm>
            <a:off x="4133217" y="1768326"/>
            <a:ext cx="2114550" cy="84794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FC53B-3780-438E-BEC4-A7FF5E112452}"/>
              </a:ext>
            </a:extLst>
          </p:cNvPr>
          <p:cNvSpPr txBox="1"/>
          <p:nvPr/>
        </p:nvSpPr>
        <p:spPr>
          <a:xfrm>
            <a:off x="4131750" y="2007634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Bytecode</a:t>
            </a:r>
            <a:endParaRPr lang="ru-RU" sz="1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860A5C-FB55-4DFD-8942-33960D891433}"/>
              </a:ext>
            </a:extLst>
          </p:cNvPr>
          <p:cNvSpPr txBox="1"/>
          <p:nvPr/>
        </p:nvSpPr>
        <p:spPr>
          <a:xfrm>
            <a:off x="1627590" y="5324686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JVM-Win</a:t>
            </a:r>
            <a:endParaRPr lang="ru-RU" sz="1800" b="1" dirty="0">
              <a:solidFill>
                <a:srgbClr val="01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E18A2-FB77-4D27-B454-BFC85137A045}"/>
              </a:ext>
            </a:extLst>
          </p:cNvPr>
          <p:cNvSpPr txBox="1"/>
          <p:nvPr/>
        </p:nvSpPr>
        <p:spPr>
          <a:xfrm>
            <a:off x="1627589" y="5723541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Wintel</a:t>
            </a:r>
            <a:endParaRPr lang="ru-RU" sz="1800" dirty="0">
              <a:solidFill>
                <a:srgbClr val="01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A3C65D8-5CF2-491D-8865-A9D079323EEC}"/>
              </a:ext>
            </a:extLst>
          </p:cNvPr>
          <p:cNvCxnSpPr>
            <a:cxnSpLocks/>
          </p:cNvCxnSpPr>
          <p:nvPr/>
        </p:nvCxnSpPr>
        <p:spPr>
          <a:xfrm>
            <a:off x="2055511" y="5694018"/>
            <a:ext cx="1195529" cy="0"/>
          </a:xfrm>
          <a:prstGeom prst="line">
            <a:avLst/>
          </a:prstGeom>
          <a:ln w="3810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D776D9-90FC-42DA-88E1-57571DCB6DDB}"/>
              </a:ext>
            </a:extLst>
          </p:cNvPr>
          <p:cNvSpPr txBox="1"/>
          <p:nvPr/>
        </p:nvSpPr>
        <p:spPr>
          <a:xfrm>
            <a:off x="3265609" y="5317612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JVM-Mac</a:t>
            </a:r>
            <a:endParaRPr lang="ru-RU" sz="1800" b="1" dirty="0">
              <a:solidFill>
                <a:srgbClr val="01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8F284-BD39-46B0-9484-2079324ACF2F}"/>
              </a:ext>
            </a:extLst>
          </p:cNvPr>
          <p:cNvSpPr txBox="1"/>
          <p:nvPr/>
        </p:nvSpPr>
        <p:spPr>
          <a:xfrm>
            <a:off x="3265608" y="5716467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</a:t>
            </a:r>
            <a:endParaRPr lang="ru-RU" sz="1800" dirty="0">
              <a:solidFill>
                <a:srgbClr val="01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B288B64-3982-4A19-B24D-C1B7EB48CF83}"/>
              </a:ext>
            </a:extLst>
          </p:cNvPr>
          <p:cNvCxnSpPr>
            <a:cxnSpLocks/>
          </p:cNvCxnSpPr>
          <p:nvPr/>
        </p:nvCxnSpPr>
        <p:spPr>
          <a:xfrm>
            <a:off x="3693530" y="5686944"/>
            <a:ext cx="1195529" cy="0"/>
          </a:xfrm>
          <a:prstGeom prst="line">
            <a:avLst/>
          </a:prstGeom>
          <a:ln w="3810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6616D4-11C2-43CA-AA6A-B88451BE563D}"/>
              </a:ext>
            </a:extLst>
          </p:cNvPr>
          <p:cNvSpPr txBox="1"/>
          <p:nvPr/>
        </p:nvSpPr>
        <p:spPr>
          <a:xfrm>
            <a:off x="4800148" y="5324957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JVM-Unix</a:t>
            </a:r>
            <a:endParaRPr lang="ru-RU" sz="1800" b="1" dirty="0">
              <a:solidFill>
                <a:srgbClr val="01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0F5671-F193-4B3A-8C5B-2CCD8671CABD}"/>
              </a:ext>
            </a:extLst>
          </p:cNvPr>
          <p:cNvSpPr txBox="1"/>
          <p:nvPr/>
        </p:nvSpPr>
        <p:spPr>
          <a:xfrm>
            <a:off x="4800147" y="5723812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UNIX</a:t>
            </a:r>
            <a:endParaRPr lang="ru-RU" sz="1800" dirty="0">
              <a:solidFill>
                <a:srgbClr val="01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654F297-F866-4988-A8E0-B1E2AD156C60}"/>
              </a:ext>
            </a:extLst>
          </p:cNvPr>
          <p:cNvCxnSpPr>
            <a:cxnSpLocks/>
          </p:cNvCxnSpPr>
          <p:nvPr/>
        </p:nvCxnSpPr>
        <p:spPr>
          <a:xfrm>
            <a:off x="5228069" y="5694289"/>
            <a:ext cx="1195529" cy="0"/>
          </a:xfrm>
          <a:prstGeom prst="line">
            <a:avLst/>
          </a:prstGeom>
          <a:ln w="3810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5D7CCA-20DF-4248-B03D-B7FE2DE8AA7C}"/>
              </a:ext>
            </a:extLst>
          </p:cNvPr>
          <p:cNvSpPr txBox="1"/>
          <p:nvPr/>
        </p:nvSpPr>
        <p:spPr>
          <a:xfrm>
            <a:off x="6438167" y="5324686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JVM-IBM</a:t>
            </a:r>
            <a:endParaRPr lang="ru-RU" sz="1800" b="1" dirty="0">
              <a:solidFill>
                <a:srgbClr val="01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E3E092-A747-4CA9-8115-AEFD3119DE4C}"/>
              </a:ext>
            </a:extLst>
          </p:cNvPr>
          <p:cNvSpPr txBox="1"/>
          <p:nvPr/>
        </p:nvSpPr>
        <p:spPr>
          <a:xfrm>
            <a:off x="6438166" y="5723541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1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MVS</a:t>
            </a:r>
            <a:endParaRPr lang="ru-RU" sz="1800" dirty="0">
              <a:solidFill>
                <a:srgbClr val="01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11E6936B-9758-4A4A-A4D4-8931400DB5F3}"/>
              </a:ext>
            </a:extLst>
          </p:cNvPr>
          <p:cNvCxnSpPr>
            <a:cxnSpLocks/>
          </p:cNvCxnSpPr>
          <p:nvPr/>
        </p:nvCxnSpPr>
        <p:spPr>
          <a:xfrm>
            <a:off x="6866088" y="5694018"/>
            <a:ext cx="1195529" cy="0"/>
          </a:xfrm>
          <a:prstGeom prst="line">
            <a:avLst/>
          </a:prstGeom>
          <a:ln w="38100">
            <a:solidFill>
              <a:srgbClr val="015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0D28E77-79F8-4E3F-9D54-57F9C3CE5D59}"/>
              </a:ext>
            </a:extLst>
          </p:cNvPr>
          <p:cNvCxnSpPr>
            <a:cxnSpLocks/>
          </p:cNvCxnSpPr>
          <p:nvPr/>
        </p:nvCxnSpPr>
        <p:spPr>
          <a:xfrm flipV="1">
            <a:off x="3000722" y="4210051"/>
            <a:ext cx="692808" cy="1078039"/>
          </a:xfrm>
          <a:prstGeom prst="straightConnector1">
            <a:avLst/>
          </a:prstGeom>
          <a:ln w="57150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4604F9-84ED-427C-8213-81EA53C0D39D}"/>
              </a:ext>
            </a:extLst>
          </p:cNvPr>
          <p:cNvCxnSpPr>
            <a:cxnSpLocks/>
          </p:cNvCxnSpPr>
          <p:nvPr/>
        </p:nvCxnSpPr>
        <p:spPr>
          <a:xfrm flipH="1">
            <a:off x="3818722" y="2696432"/>
            <a:ext cx="924308" cy="1356322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633E481-6895-4C54-833C-C23B30ADC850}"/>
              </a:ext>
            </a:extLst>
          </p:cNvPr>
          <p:cNvCxnSpPr>
            <a:cxnSpLocks/>
          </p:cNvCxnSpPr>
          <p:nvPr/>
        </p:nvCxnSpPr>
        <p:spPr>
          <a:xfrm flipV="1">
            <a:off x="4572000" y="4422086"/>
            <a:ext cx="228147" cy="866004"/>
          </a:xfrm>
          <a:prstGeom prst="straightConnector1">
            <a:avLst/>
          </a:prstGeom>
          <a:ln w="57150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8762640-9168-4FF1-8999-B7E221196959}"/>
              </a:ext>
            </a:extLst>
          </p:cNvPr>
          <p:cNvCxnSpPr>
            <a:cxnSpLocks/>
          </p:cNvCxnSpPr>
          <p:nvPr/>
        </p:nvCxnSpPr>
        <p:spPr>
          <a:xfrm flipH="1">
            <a:off x="4800149" y="2616545"/>
            <a:ext cx="389609" cy="1677118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E90F19D-528A-465C-88D0-3AA763267CB1}"/>
              </a:ext>
            </a:extLst>
          </p:cNvPr>
          <p:cNvCxnSpPr>
            <a:cxnSpLocks/>
          </p:cNvCxnSpPr>
          <p:nvPr/>
        </p:nvCxnSpPr>
        <p:spPr>
          <a:xfrm flipH="1" flipV="1">
            <a:off x="5665798" y="4435998"/>
            <a:ext cx="192357" cy="803350"/>
          </a:xfrm>
          <a:prstGeom prst="straightConnector1">
            <a:avLst/>
          </a:prstGeom>
          <a:ln w="57150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541EAFB-6EFE-4BC9-BC0F-A61F5DDB1D30}"/>
              </a:ext>
            </a:extLst>
          </p:cNvPr>
          <p:cNvCxnSpPr>
            <a:cxnSpLocks/>
          </p:cNvCxnSpPr>
          <p:nvPr/>
        </p:nvCxnSpPr>
        <p:spPr>
          <a:xfrm>
            <a:off x="5328011" y="2632515"/>
            <a:ext cx="335462" cy="1686524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F8E18531-820A-40BD-BF29-B0CBB0DB19D7}"/>
              </a:ext>
            </a:extLst>
          </p:cNvPr>
          <p:cNvCxnSpPr>
            <a:cxnSpLocks/>
          </p:cNvCxnSpPr>
          <p:nvPr/>
        </p:nvCxnSpPr>
        <p:spPr>
          <a:xfrm flipH="1" flipV="1">
            <a:off x="6637488" y="4304110"/>
            <a:ext cx="457199" cy="935236"/>
          </a:xfrm>
          <a:prstGeom prst="straightConnector1">
            <a:avLst/>
          </a:prstGeom>
          <a:ln w="57150">
            <a:solidFill>
              <a:srgbClr val="015A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7CCD00F-43A1-49EE-B721-875978D9CE85}"/>
              </a:ext>
            </a:extLst>
          </p:cNvPr>
          <p:cNvCxnSpPr>
            <a:cxnSpLocks/>
          </p:cNvCxnSpPr>
          <p:nvPr/>
        </p:nvCxnSpPr>
        <p:spPr>
          <a:xfrm>
            <a:off x="5801726" y="2639751"/>
            <a:ext cx="722547" cy="1530580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083736-339D-4736-A7D2-5B76EB6A4E36}"/>
              </a:ext>
            </a:extLst>
          </p:cNvPr>
          <p:cNvSpPr txBox="1"/>
          <p:nvPr/>
        </p:nvSpPr>
        <p:spPr>
          <a:xfrm>
            <a:off x="515031" y="3549655"/>
            <a:ext cx="2005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</a:rPr>
              <a:t>The bytecode is met half-way by the JVM</a:t>
            </a:r>
            <a:endParaRPr lang="ru-RU" sz="15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F23B3E8F-D312-45D6-9EB8-3CF667291C1F}"/>
              </a:ext>
            </a:extLst>
          </p:cNvPr>
          <p:cNvCxnSpPr>
            <a:cxnSpLocks/>
          </p:cNvCxnSpPr>
          <p:nvPr/>
        </p:nvCxnSpPr>
        <p:spPr>
          <a:xfrm flipV="1">
            <a:off x="2653275" y="2192300"/>
            <a:ext cx="1340222" cy="25524"/>
          </a:xfrm>
          <a:prstGeom prst="straightConnector1">
            <a:avLst/>
          </a:prstGeom>
          <a:ln w="57150">
            <a:solidFill>
              <a:srgbClr val="0F2D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Нижний колонтитул 19">
            <a:extLst>
              <a:ext uri="{FF2B5EF4-FFF2-40B4-BE49-F238E27FC236}">
                <a16:creationId xmlns:a16="http://schemas.microsoft.com/office/drawing/2014/main" id="{272718D8-CFAD-423B-875A-DD6EA20E133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BBF379E0-F2F7-4F57-A6A2-997FB167C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8</a:t>
            </a:fld>
            <a:endParaRPr lang="ru" dirty="0"/>
          </a:p>
        </p:txBody>
      </p:sp>
      <p:sp>
        <p:nvSpPr>
          <p:cNvPr id="37" name="Google Shape;99;p17">
            <a:extLst>
              <a:ext uri="{FF2B5EF4-FFF2-40B4-BE49-F238E27FC236}">
                <a16:creationId xmlns:a16="http://schemas.microsoft.com/office/drawing/2014/main" id="{7CC97FD0-4D1D-44E6-A7E3-BE17807C086F}"/>
              </a:ext>
            </a:extLst>
          </p:cNvPr>
          <p:cNvSpPr txBox="1"/>
          <p:nvPr/>
        </p:nvSpPr>
        <p:spPr>
          <a:xfrm>
            <a:off x="459299" y="689256"/>
            <a:ext cx="8094883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2000" dirty="0">
                <a:solidFill>
                  <a:srgbClr val="1B4597"/>
                </a:solidFill>
                <a:latin typeface="Roboto"/>
                <a:ea typeface="Roboto"/>
              </a:rPr>
              <a:t>Архитектурная независимость и переносимость кода </a:t>
            </a:r>
          </a:p>
          <a:p>
            <a:r>
              <a:rPr lang="ru-RU" altLang="ru-RU" sz="2400" dirty="0">
                <a:solidFill>
                  <a:srgbClr val="0F2D69"/>
                </a:solidFill>
                <a:latin typeface="Roboto"/>
                <a:ea typeface="Roboto"/>
              </a:rPr>
              <a:t>Байт-код</a:t>
            </a:r>
            <a:endParaRPr lang="ru-RU" altLang="ru-RU" sz="2000" dirty="0">
              <a:solidFill>
                <a:srgbClr val="0F2D69"/>
              </a:solidFill>
              <a:latin typeface="Roboto"/>
              <a:ea typeface="Roboto"/>
            </a:endParaRPr>
          </a:p>
        </p:txBody>
      </p:sp>
      <p:sp>
        <p:nvSpPr>
          <p:cNvPr id="45" name="Google Shape;134;p20">
            <a:extLst>
              <a:ext uri="{FF2B5EF4-FFF2-40B4-BE49-F238E27FC236}">
                <a16:creationId xmlns:a16="http://schemas.microsoft.com/office/drawing/2014/main" id="{67FC1F76-9FFD-473A-A44B-CDBBEC594DDF}"/>
              </a:ext>
            </a:extLst>
          </p:cNvPr>
          <p:cNvSpPr txBox="1"/>
          <p:nvPr/>
        </p:nvSpPr>
        <p:spPr>
          <a:xfrm>
            <a:off x="459300" y="300468"/>
            <a:ext cx="836853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  <a:p>
            <a:endParaRPr lang="ru-RU" sz="16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345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459300" y="734742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solidFill>
                  <a:srgbClr val="1B4597"/>
                </a:solidFill>
                <a:latin typeface="Roboto"/>
                <a:ea typeface="Roboto"/>
              </a:rPr>
              <a:t>Полная объектная ориентированность</a:t>
            </a:r>
            <a:endParaRPr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16730A4-4163-4E4B-ABEB-E5AEB006C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01" y="4617457"/>
            <a:ext cx="8247599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Основная структурная единица программы – </a:t>
            </a:r>
            <a:r>
              <a:rPr lang="ru-RU" altLang="ru-RU" sz="1500" dirty="0">
                <a:solidFill>
                  <a:srgbClr val="015AAA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класс</a:t>
            </a: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,</a:t>
            </a:r>
            <a:endParaRPr lang="en-US" altLang="ru-RU" sz="15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Arial"/>
            </a:endParaRPr>
          </a:p>
          <a:p>
            <a:pPr>
              <a:buFontTx/>
              <a:buNone/>
            </a:pP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весь код </a:t>
            </a:r>
            <a:r>
              <a:rPr lang="en-US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Java-</a:t>
            </a: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программы должен находиться внутри</a:t>
            </a:r>
            <a:r>
              <a:rPr lang="en-US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 </a:t>
            </a:r>
            <a:r>
              <a:rPr lang="ru-RU" altLang="ru-RU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Arial"/>
              </a:rPr>
              <a:t>одного или нескольких классов. </a:t>
            </a:r>
          </a:p>
          <a:p>
            <a:endParaRPr lang="ru-RU" altLang="ru-RU" sz="1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EE373C-5F97-4372-8AE6-5476C0DA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829155"/>
            <a:ext cx="8055526" cy="20313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HelloWorld.java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Our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first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Java Application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 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HelloWorld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ru-RU" sz="1800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sz="180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</a:rPr>
              <a:t>System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World!"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E377CDE8-DC18-420F-B1AD-98C3AE3D20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19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A86DFA9-B8DC-41B4-93A7-E3DF2AFED6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9</a:t>
            </a:fld>
            <a:endParaRPr lang="ru" dirty="0"/>
          </a:p>
        </p:txBody>
      </p:sp>
      <p:sp>
        <p:nvSpPr>
          <p:cNvPr id="10" name="Google Shape;134;p20">
            <a:extLst>
              <a:ext uri="{FF2B5EF4-FFF2-40B4-BE49-F238E27FC236}">
                <a16:creationId xmlns:a16="http://schemas.microsoft.com/office/drawing/2014/main" id="{049D2A63-0A8F-4DDB-9AF7-F189E411F2B9}"/>
              </a:ext>
            </a:extLst>
          </p:cNvPr>
          <p:cNvSpPr txBox="1"/>
          <p:nvPr/>
        </p:nvSpPr>
        <p:spPr>
          <a:xfrm>
            <a:off x="459300" y="300468"/>
            <a:ext cx="836853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altLang="ru-RU" sz="1600" dirty="0">
                <a:solidFill>
                  <a:srgbClr val="7F9ACF"/>
                </a:solidFill>
                <a:latin typeface="Roboto"/>
                <a:ea typeface="Roboto"/>
              </a:rPr>
              <a:t>Введение</a:t>
            </a:r>
            <a:endParaRPr lang="ru-RU" sz="1600" dirty="0">
              <a:solidFill>
                <a:srgbClr val="7F9ACF"/>
              </a:solidFill>
              <a:latin typeface="Roboto"/>
              <a:ea typeface="Roboto"/>
              <a:sym typeface="Roboto"/>
            </a:endParaRPr>
          </a:p>
          <a:p>
            <a:endParaRPr lang="ru-RU" sz="16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18385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1158</Words>
  <Application>Microsoft Office PowerPoint</Application>
  <PresentationFormat>On-screen Show (4:3)</PresentationFormat>
  <Paragraphs>226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Roboto</vt:lpstr>
      <vt:lpstr>Roboto Thin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Maxim Leykin</cp:lastModifiedBy>
  <cp:revision>16</cp:revision>
  <dcterms:modified xsi:type="dcterms:W3CDTF">2023-01-03T20:54:54Z</dcterms:modified>
</cp:coreProperties>
</file>