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Montserrat" panose="020B0604020202020204" charset="-52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735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68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3882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3882b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32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b3882b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b3882b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9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b3882b7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b3882b7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2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b3882b7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b3882b7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4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b3882b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b3882b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9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9336" y="1578400"/>
            <a:ext cx="5435314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Симулятор квеста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Презентация по игре.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678366" y="4721158"/>
            <a:ext cx="1465634" cy="4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from KoroZZia(ArtaWWod</a:t>
            </a:r>
            <a:r>
              <a:rPr lang="ru" dirty="0" smtClean="0"/>
              <a:t>)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Teen(old </a:t>
            </a:r>
            <a:r>
              <a:rPr lang="en-US" dirty="0" err="1" smtClean="0"/>
              <a:t>jun</a:t>
            </a:r>
            <a:r>
              <a:rPr lang="en-US" dirty="0" smtClean="0"/>
              <a:t>) 8b</a:t>
            </a: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проекта.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Сделать небольшой квест на python.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Задачи: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1.Выучить несколько модулей в python.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2.Научится работать с Visual studio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3.Научится основам бета-тестирования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1.visual studio code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2.Google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3.IDLE python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Небольшой фрагмент из проекта.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bazar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coins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'Вы можете купить'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'за'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'рублей!'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'Купить 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coins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'Вы можете купить это!'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'торговаться?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torgm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'до скольки вы хотите скинуть цену?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Фото)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9050"/>
            <a:ext cx="4381224" cy="24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48" y="0"/>
            <a:ext cx="4762752" cy="26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975" y="2094875"/>
            <a:ext cx="4762776" cy="26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297499" y="1083013"/>
            <a:ext cx="88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modules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20" idx="2"/>
            <a:endCxn id="33" idx="0"/>
          </p:cNvCxnSpPr>
          <p:nvPr/>
        </p:nvCxnSpPr>
        <p:spPr>
          <a:xfrm rot="5400000">
            <a:off x="740304" y="1326760"/>
            <a:ext cx="937362" cy="1065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20" idx="2"/>
            <a:endCxn id="35" idx="0"/>
          </p:cNvCxnSpPr>
          <p:nvPr/>
        </p:nvCxnSpPr>
        <p:spPr>
          <a:xfrm rot="16200000" flipH="1">
            <a:off x="1796716" y="1335769"/>
            <a:ext cx="937362" cy="1047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2456" y="232815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бой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68575" y="232815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тогрги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7700" y="2328152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Доп. функции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3675" y="108301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Game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2127700" y="1236901"/>
            <a:ext cx="173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07163" y="199711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сюжет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6" name="Соединительная линия уступом 45"/>
          <p:cNvCxnSpPr>
            <a:stCxn id="39" idx="2"/>
            <a:endCxn id="44" idx="0"/>
          </p:cNvCxnSpPr>
          <p:nvPr/>
        </p:nvCxnSpPr>
        <p:spPr>
          <a:xfrm rot="5400000">
            <a:off x="3677866" y="1375311"/>
            <a:ext cx="606323" cy="637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20" idx="2"/>
          </p:cNvCxnSpPr>
          <p:nvPr/>
        </p:nvCxnSpPr>
        <p:spPr>
          <a:xfrm rot="5400000">
            <a:off x="1248267" y="1834721"/>
            <a:ext cx="937361" cy="4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39" idx="2"/>
            <a:endCxn id="59" idx="0"/>
          </p:cNvCxnSpPr>
          <p:nvPr/>
        </p:nvCxnSpPr>
        <p:spPr>
          <a:xfrm rot="16200000" flipH="1">
            <a:off x="4311268" y="1379184"/>
            <a:ext cx="568032" cy="59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24696" y="195882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Одноразовые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функции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44768" y="10830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Game alt.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5" name="Прямая со стрелкой 64"/>
          <p:cNvCxnSpPr>
            <a:stCxn id="39" idx="3"/>
            <a:endCxn id="63" idx="1"/>
          </p:cNvCxnSpPr>
          <p:nvPr/>
        </p:nvCxnSpPr>
        <p:spPr>
          <a:xfrm>
            <a:off x="4635654" y="1236900"/>
            <a:ext cx="150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3" idx="2"/>
            <a:endCxn id="68" idx="0"/>
          </p:cNvCxnSpPr>
          <p:nvPr/>
        </p:nvCxnSpPr>
        <p:spPr>
          <a:xfrm rot="5400000">
            <a:off x="6242163" y="1575955"/>
            <a:ext cx="568032" cy="197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2080" y="195882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Тестовая версия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8272" y="2323024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Новые функции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72" name="Соединительная линия уступом 71"/>
          <p:cNvCxnSpPr>
            <a:stCxn id="63" idx="2"/>
            <a:endCxn id="70" idx="0"/>
          </p:cNvCxnSpPr>
          <p:nvPr/>
        </p:nvCxnSpPr>
        <p:spPr>
          <a:xfrm rot="16200000" flipH="1">
            <a:off x="6597718" y="1418097"/>
            <a:ext cx="932236" cy="877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mpact" panose="020B0806030902050204" pitchFamily="34" charset="0"/>
              </a:rPr>
              <a:t>Плюсы и минусы проекта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05233"/>
              </p:ext>
            </p:extLst>
          </p:nvPr>
        </p:nvGraphicFramePr>
        <p:xfrm>
          <a:off x="1297500" y="1567550"/>
          <a:ext cx="7038900" cy="291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450"/>
                <a:gridCol w="3519450"/>
              </a:tblGrid>
              <a:tr h="337090"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/>
                </a:tc>
              </a:tr>
              <a:tr h="25741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Интересный</a:t>
                      </a:r>
                      <a:r>
                        <a:rPr lang="ru-RU" baseline="0" dirty="0" smtClean="0"/>
                        <a:t> сюжет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Несколько концовок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Есть сюжетные развилки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Несколько интересных механик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Есть копия </a:t>
                      </a:r>
                      <a:r>
                        <a:rPr lang="ru-RU" baseline="0" smtClean="0"/>
                        <a:t>на </a:t>
                      </a:r>
                      <a:r>
                        <a:rPr lang="en-US" baseline="0" smtClean="0"/>
                        <a:t>github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Отсутствие графики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Есть</a:t>
                      </a:r>
                      <a:r>
                        <a:rPr lang="ru-RU" baseline="0" dirty="0" smtClean="0"/>
                        <a:t> баги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Несмотря на сюжетные развилки, игра линейная.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 возможен запуск с ПК без </a:t>
                      </a:r>
                      <a:r>
                        <a:rPr lang="en-US" baseline="0" dirty="0" smtClean="0"/>
                        <a:t>python</a:t>
                      </a:r>
                      <a:r>
                        <a:rPr lang="ru-RU" baseline="0" dirty="0" smtClean="0"/>
                        <a:t>, или специального </a:t>
                      </a:r>
                      <a:r>
                        <a:rPr lang="en-US" baseline="0" dirty="0" smtClean="0"/>
                        <a:t>DLL </a:t>
                      </a:r>
                      <a:r>
                        <a:rPr lang="ru-RU" baseline="0" dirty="0" smtClean="0"/>
                        <a:t>файла.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3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Финальный слайд!</a:t>
            </a:r>
            <a:endParaRPr sz="46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4195341" y="3308945"/>
            <a:ext cx="6622818" cy="846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600" dirty="0"/>
              <a:t>Спасибо за внимание!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220</Words>
  <Application>Microsoft Office PowerPoint</Application>
  <PresentationFormat>Экран (16:9)</PresentationFormat>
  <Paragraphs>56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Courier New</vt:lpstr>
      <vt:lpstr>Impact</vt:lpstr>
      <vt:lpstr>Montserrat</vt:lpstr>
      <vt:lpstr>Arial</vt:lpstr>
      <vt:lpstr>Lato</vt:lpstr>
      <vt:lpstr>Focus</vt:lpstr>
      <vt:lpstr>Симулятор квеста 1 Презентация по игре.</vt:lpstr>
      <vt:lpstr>Цели и задачи проекта.</vt:lpstr>
      <vt:lpstr>Технологии</vt:lpstr>
      <vt:lpstr>Небольшой фрагмент из проекта.</vt:lpstr>
      <vt:lpstr>Фото)</vt:lpstr>
      <vt:lpstr>Структура игры</vt:lpstr>
      <vt:lpstr>Плюсы и минусы проекта</vt:lpstr>
      <vt:lpstr>Финальный слайд!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Py-quest</dc:title>
  <dc:creator>Student</dc:creator>
  <cp:lastModifiedBy>Учетная запись Майкрософт</cp:lastModifiedBy>
  <cp:revision>9</cp:revision>
  <dcterms:modified xsi:type="dcterms:W3CDTF">2022-05-25T15:01:02Z</dcterms:modified>
</cp:coreProperties>
</file>