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b3882b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b3882b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b3882b7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b3882b7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b3882b7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b3882b7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b3882b7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b3882b7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bb3882b7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bb3882b7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Py-quest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758000" y="4744550"/>
            <a:ext cx="1386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from KoroZZia(ArtaWWod)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 проекта.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Сделать небольшой квест на python.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1.Выучить несколько модулей в python.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2.Научится работать с Visual studio 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3.Научится основам бета-тестирования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1.visual studio code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/>
              <a:t>2.Google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/>
              <a:t>3.IDLE python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Небольшой фрагмент из проекта.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bazar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wish1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w1c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coins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torg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torg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'Вы можете купить'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wish1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'за'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w1c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'рублей!'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choise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'Купить 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wish1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'?</a:t>
            </a:r>
            <a:r>
              <a:rPr lang="ru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choise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'да'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coins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w1c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'Вы можете купить это!'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choise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'торговаться?</a:t>
            </a:r>
            <a:r>
              <a:rPr lang="ru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choise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'да'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ru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ru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torgm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'до скольки вы хотите скинуть цену?</a:t>
            </a:r>
            <a:r>
              <a:rPr lang="ru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ru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&gt;&gt;&gt;'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Фото)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9050"/>
            <a:ext cx="4381224" cy="246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248" y="0"/>
            <a:ext cx="4762752" cy="267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975" y="2094875"/>
            <a:ext cx="4762776" cy="267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/>
              <a:t>Финальный слайд!</a:t>
            </a:r>
            <a:endParaRPr sz="46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4195341" y="3308945"/>
            <a:ext cx="6622818" cy="846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3600" dirty="0"/>
              <a:t>Спасибо за внимание!</a:t>
            </a:r>
            <a:endParaRPr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Экран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Courier New</vt:lpstr>
      <vt:lpstr>Arial</vt:lpstr>
      <vt:lpstr>Montserrat</vt:lpstr>
      <vt:lpstr>Lato</vt:lpstr>
      <vt:lpstr>Focus</vt:lpstr>
      <vt:lpstr>Py-quest</vt:lpstr>
      <vt:lpstr>Цели и задачи проекта.</vt:lpstr>
      <vt:lpstr>Технологии</vt:lpstr>
      <vt:lpstr>Небольшой фрагмент из проекта.</vt:lpstr>
      <vt:lpstr>Фото)</vt:lpstr>
      <vt:lpstr>Финальный слайд!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Py-quest</dc:title>
  <dc:creator>Student</dc:creator>
  <cp:lastModifiedBy>1 1</cp:lastModifiedBy>
  <cp:revision>1</cp:revision>
  <dcterms:modified xsi:type="dcterms:W3CDTF">2022-05-14T15:06:16Z</dcterms:modified>
</cp:coreProperties>
</file>