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14F-B949-4BF8-8A71-6F6B36FFB91F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3505-BF98-4337-8B51-E9B363DAE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80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14F-B949-4BF8-8A71-6F6B36FFB91F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3505-BF98-4337-8B51-E9B363DAE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5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14F-B949-4BF8-8A71-6F6B36FFB91F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3505-BF98-4337-8B51-E9B363DAE0E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50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14F-B949-4BF8-8A71-6F6B36FFB91F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3505-BF98-4337-8B51-E9B363DAE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223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14F-B949-4BF8-8A71-6F6B36FFB91F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3505-BF98-4337-8B51-E9B363DAE0E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251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14F-B949-4BF8-8A71-6F6B36FFB91F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3505-BF98-4337-8B51-E9B363DAE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763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14F-B949-4BF8-8A71-6F6B36FFB91F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3505-BF98-4337-8B51-E9B363DAE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86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14F-B949-4BF8-8A71-6F6B36FFB91F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3505-BF98-4337-8B51-E9B363DAE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97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14F-B949-4BF8-8A71-6F6B36FFB91F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3505-BF98-4337-8B51-E9B363DAE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96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14F-B949-4BF8-8A71-6F6B36FFB91F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3505-BF98-4337-8B51-E9B363DAE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02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14F-B949-4BF8-8A71-6F6B36FFB91F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3505-BF98-4337-8B51-E9B363DAE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56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14F-B949-4BF8-8A71-6F6B36FFB91F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3505-BF98-4337-8B51-E9B363DAE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81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14F-B949-4BF8-8A71-6F6B36FFB91F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3505-BF98-4337-8B51-E9B363DAE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32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14F-B949-4BF8-8A71-6F6B36FFB91F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3505-BF98-4337-8B51-E9B363DAE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8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14F-B949-4BF8-8A71-6F6B36FFB91F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3505-BF98-4337-8B51-E9B363DAE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7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14F-B949-4BF8-8A71-6F6B36FFB91F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3505-BF98-4337-8B51-E9B363DAE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79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D14F-B949-4BF8-8A71-6F6B36FFB91F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CB3505-BF98-4337-8B51-E9B363DAE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06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04C27-0530-796C-7410-C84812C30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Бот-шифровщик.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097C33-E554-99F5-EFBF-82BAAD383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</a:t>
            </a:r>
            <a:r>
              <a:rPr lang="ru-RU" dirty="0"/>
              <a:t> Суранов Артемий Иванович</a:t>
            </a:r>
          </a:p>
        </p:txBody>
      </p:sp>
    </p:spTree>
    <p:extLst>
      <p:ext uri="{BB962C8B-B14F-4D97-AF65-F5344CB8AC3E}">
        <p14:creationId xmlns:p14="http://schemas.microsoft.com/office/powerpoint/2010/main" val="246664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A5619-B801-F2D7-B729-7874578F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133"/>
          </a:xfrm>
        </p:spPr>
        <p:txBody>
          <a:bodyPr/>
          <a:lstStyle/>
          <a:p>
            <a:r>
              <a:rPr lang="ru-RU" dirty="0"/>
              <a:t>Введение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B8D71-4044-864F-528E-6985B38A1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7733"/>
            <a:ext cx="8596668" cy="4703629"/>
          </a:xfrm>
        </p:spPr>
        <p:txBody>
          <a:bodyPr>
            <a:normAutofit/>
          </a:bodyPr>
          <a:lstStyle/>
          <a:p>
            <a:r>
              <a:rPr lang="ru-RU" sz="2800" dirty="0"/>
              <a:t>Данный бот предназначен для шифровки Ваших сообщений, если вы хотите передать какую-либо информацию тайно, ну, или вы очень боитесь, что ваши сообщения прочитает человек с недостатком свободного времени на расшифровку всякой ерунды.</a:t>
            </a:r>
          </a:p>
        </p:txBody>
      </p:sp>
    </p:spTree>
    <p:extLst>
      <p:ext uri="{BB962C8B-B14F-4D97-AF65-F5344CB8AC3E}">
        <p14:creationId xmlns:p14="http://schemas.microsoft.com/office/powerpoint/2010/main" val="114781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C0C618-150A-3ECA-99BE-8046F2FC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2733"/>
            <a:ext cx="8596668" cy="5338629"/>
          </a:xfrm>
        </p:spPr>
        <p:txBody>
          <a:bodyPr/>
          <a:lstStyle/>
          <a:p>
            <a:r>
              <a:rPr lang="ru-RU" dirty="0"/>
              <a:t>Структура бота такова</a:t>
            </a:r>
            <a:r>
              <a:rPr lang="en-US" dirty="0"/>
              <a:t>:</a:t>
            </a:r>
          </a:p>
          <a:p>
            <a:r>
              <a:rPr lang="ru-RU" dirty="0"/>
              <a:t>Функция </a:t>
            </a:r>
            <a:r>
              <a:rPr lang="en-US" dirty="0"/>
              <a:t>start </a:t>
            </a:r>
            <a:r>
              <a:rPr lang="ru-RU" dirty="0"/>
              <a:t>отвечает за выбор шифрования.</a:t>
            </a:r>
          </a:p>
          <a:p>
            <a:r>
              <a:rPr lang="ru-RU" dirty="0"/>
              <a:t>Функции </a:t>
            </a:r>
            <a:r>
              <a:rPr lang="en-US" dirty="0"/>
              <a:t>morse </a:t>
            </a:r>
            <a:r>
              <a:rPr lang="ru-RU" dirty="0"/>
              <a:t>и </a:t>
            </a:r>
            <a:r>
              <a:rPr lang="en-US" dirty="0" err="1"/>
              <a:t>morse_next</a:t>
            </a:r>
            <a:r>
              <a:rPr lang="en-US" dirty="0"/>
              <a:t> </a:t>
            </a:r>
            <a:r>
              <a:rPr lang="ru-RU" dirty="0"/>
              <a:t>отвечает за шифрование сообщения кодом Морзе.</a:t>
            </a:r>
          </a:p>
          <a:p>
            <a:r>
              <a:rPr lang="ru-RU" dirty="0"/>
              <a:t>Функции </a:t>
            </a:r>
            <a:r>
              <a:rPr lang="en-US" dirty="0"/>
              <a:t>binary </a:t>
            </a:r>
            <a:r>
              <a:rPr lang="ru-RU" dirty="0"/>
              <a:t>и </a:t>
            </a:r>
            <a:r>
              <a:rPr lang="en-US" dirty="0" err="1"/>
              <a:t>binary_next</a:t>
            </a:r>
            <a:r>
              <a:rPr lang="en-US" dirty="0"/>
              <a:t> </a:t>
            </a:r>
            <a:r>
              <a:rPr lang="ru-RU" dirty="0"/>
              <a:t>отвечает за шифрование сообщения двоичным кодом.</a:t>
            </a:r>
          </a:p>
          <a:p>
            <a:r>
              <a:rPr lang="ru-RU" dirty="0"/>
              <a:t>Функция </a:t>
            </a:r>
            <a:r>
              <a:rPr lang="en-US" dirty="0" err="1"/>
              <a:t>caesar</a:t>
            </a:r>
            <a:r>
              <a:rPr lang="en-US" dirty="0"/>
              <a:t> </a:t>
            </a:r>
            <a:r>
              <a:rPr lang="ru-RU" dirty="0"/>
              <a:t>отвечает за выбор языка кодирования шифром Цезаря.</a:t>
            </a:r>
          </a:p>
          <a:p>
            <a:r>
              <a:rPr lang="ru-RU" dirty="0"/>
              <a:t>Функции </a:t>
            </a:r>
            <a:r>
              <a:rPr lang="en-US" dirty="0" err="1"/>
              <a:t>russian</a:t>
            </a:r>
            <a:r>
              <a:rPr lang="en-US" dirty="0"/>
              <a:t>, </a:t>
            </a:r>
            <a:r>
              <a:rPr lang="en-US" dirty="0" err="1"/>
              <a:t>russian_next</a:t>
            </a:r>
            <a:r>
              <a:rPr lang="en-US" dirty="0"/>
              <a:t>, </a:t>
            </a:r>
            <a:r>
              <a:rPr lang="en-US" dirty="0" err="1"/>
              <a:t>english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english_next</a:t>
            </a:r>
            <a:r>
              <a:rPr lang="en-US" dirty="0"/>
              <a:t> </a:t>
            </a:r>
            <a:r>
              <a:rPr lang="ru-RU" dirty="0"/>
              <a:t>отвечают за кодирование сообщения шифром Цезаря.</a:t>
            </a:r>
          </a:p>
        </p:txBody>
      </p:sp>
    </p:spTree>
    <p:extLst>
      <p:ext uri="{BB962C8B-B14F-4D97-AF65-F5344CB8AC3E}">
        <p14:creationId xmlns:p14="http://schemas.microsoft.com/office/powerpoint/2010/main" val="338457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F7C02-0F9C-2575-E41B-863F126B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ru-RU" dirty="0"/>
              <a:t>Заключение.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648D8-AEB7-78B4-1FB5-B4380D28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lstStyle/>
          <a:p>
            <a:r>
              <a:rPr lang="ru-RU" sz="2400" dirty="0"/>
              <a:t>Данный бот не имеет особого практического смысла ввиду наличия множества ресурсов по шифровке сообщений, но он объединяет некоторые способы в удобной многим социальной сети. Также можно было бы добавить расшифровку сообщений теми же способами.</a:t>
            </a:r>
          </a:p>
        </p:txBody>
      </p:sp>
    </p:spTree>
    <p:extLst>
      <p:ext uri="{BB962C8B-B14F-4D97-AF65-F5344CB8AC3E}">
        <p14:creationId xmlns:p14="http://schemas.microsoft.com/office/powerpoint/2010/main" val="41239471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151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Бот-шифровщик.</vt:lpstr>
      <vt:lpstr>Введение:</vt:lpstr>
      <vt:lpstr>Презентация PowerPoint</vt:lpstr>
      <vt:lpstr>Заключение.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Бот-шифровщик.</dc:title>
  <dc:creator>Artemey Suranov</dc:creator>
  <cp:lastModifiedBy>Artemey Suranov</cp:lastModifiedBy>
  <cp:revision>1</cp:revision>
  <dcterms:created xsi:type="dcterms:W3CDTF">2022-05-08T17:21:35Z</dcterms:created>
  <dcterms:modified xsi:type="dcterms:W3CDTF">2022-05-08T17:46:05Z</dcterms:modified>
</cp:coreProperties>
</file>