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1" r:id="rId2"/>
    <p:sldId id="592" r:id="rId3"/>
    <p:sldId id="616" r:id="rId4"/>
    <p:sldId id="593" r:id="rId5"/>
    <p:sldId id="617" r:id="rId6"/>
    <p:sldId id="621" r:id="rId7"/>
    <p:sldId id="618" r:id="rId8"/>
    <p:sldId id="619" r:id="rId9"/>
    <p:sldId id="620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парадигмы и механизмы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Процедурная парадигма: функции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1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8133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2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1391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сишный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Py_ssize_t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typeobject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тип объекта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6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83445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Провести объектно-ориентированный анализ задачи и определить объекты, которые потребуется использовать (подсказка: необходимо инкапсулировать изменяемые аспекты поведения объектов):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создается компьютерная игра, поддерживающая одновременное управление несколькими персонажами;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персонаж умеет бегать, стрелять и собирать предметы;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некоторые персонажи умеют летать;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тип действий сопровождается определенной анимацией;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собираемые предметы могут менять характеристики действий и соответствующую анимацию (например, вдвое ускорять или, наоборот, замедлять бег персонажа).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Процедурная парадигма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"output: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посложнее: написать приложение для игры в танки.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10699</TotalTime>
  <Words>1952</Words>
  <Application>Microsoft Office PowerPoint</Application>
  <PresentationFormat>Широкоэкранный</PresentationFormat>
  <Paragraphs>196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STM_template</vt:lpstr>
      <vt:lpstr>Лекция №2</vt:lpstr>
      <vt:lpstr>Процедурная парадигма</vt:lpstr>
      <vt:lpstr>Функции</vt:lpstr>
      <vt:lpstr>Функции</vt:lpstr>
      <vt:lpstr>Функции</vt:lpstr>
      <vt:lpstr>Классы и объекты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416</cp:revision>
  <dcterms:created xsi:type="dcterms:W3CDTF">2021-04-07T09:08:54Z</dcterms:created>
  <dcterms:modified xsi:type="dcterms:W3CDTF">2021-06-20T19:26:46Z</dcterms:modified>
</cp:coreProperties>
</file>