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5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410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0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10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23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98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30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058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2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36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1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89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3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79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4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73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5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182132-F439-4DD0-8DB1-05348FC6668A}" type="datetimeFigureOut">
              <a:rPr lang="pl-PL" smtClean="0"/>
              <a:t>2018-01-21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05E3-763A-4699-A4FF-FD9745159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7637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32593" y="231476"/>
            <a:ext cx="8825658" cy="3329581"/>
          </a:xfrm>
        </p:spPr>
        <p:txBody>
          <a:bodyPr/>
          <a:lstStyle/>
          <a:p>
            <a:r>
              <a:rPr lang="pl-PL" dirty="0" smtClean="0"/>
              <a:t>23. BOTY.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7423" y="6252497"/>
            <a:ext cx="8825658" cy="861420"/>
          </a:xfrm>
        </p:spPr>
        <p:txBody>
          <a:bodyPr/>
          <a:lstStyle/>
          <a:p>
            <a:r>
              <a:rPr lang="pl-PL" dirty="0" smtClean="0"/>
              <a:t>Piotr Koczeń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33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Istnieją różne rodzaje botów takie jak:</a:t>
            </a:r>
          </a:p>
          <a:p>
            <a:r>
              <a:rPr lang="pl-PL" dirty="0" err="1" smtClean="0"/>
              <a:t>DataBot</a:t>
            </a:r>
            <a:r>
              <a:rPr lang="pl-PL" dirty="0" smtClean="0"/>
              <a:t> – wyszukiwanie informacji (asystent internetowy).</a:t>
            </a:r>
          </a:p>
          <a:p>
            <a:r>
              <a:rPr lang="pl-PL" dirty="0" err="1" smtClean="0"/>
              <a:t>SearchBot</a:t>
            </a:r>
            <a:r>
              <a:rPr lang="pl-PL" dirty="0" smtClean="0"/>
              <a:t> – przeszukiwanie zasobów danych.</a:t>
            </a:r>
          </a:p>
          <a:p>
            <a:r>
              <a:rPr lang="pl-PL" dirty="0" err="1" smtClean="0"/>
              <a:t>ChatterBot</a:t>
            </a:r>
            <a:r>
              <a:rPr lang="pl-PL" dirty="0" smtClean="0"/>
              <a:t> – automat dyskusyjny.</a:t>
            </a:r>
          </a:p>
          <a:p>
            <a:r>
              <a:rPr lang="pl-PL" dirty="0" err="1" smtClean="0"/>
              <a:t>ShoppingBot</a:t>
            </a:r>
            <a:r>
              <a:rPr lang="pl-PL" dirty="0" smtClean="0"/>
              <a:t> – zakupy internetowe.</a:t>
            </a:r>
          </a:p>
          <a:p>
            <a:r>
              <a:rPr lang="pl-PL" dirty="0" err="1" smtClean="0"/>
              <a:t>GameBot</a:t>
            </a:r>
            <a:r>
              <a:rPr lang="pl-PL" dirty="0" smtClean="0"/>
              <a:t> – bot do gier.</a:t>
            </a:r>
          </a:p>
          <a:p>
            <a:pPr marL="0" indent="0">
              <a:buNone/>
            </a:pPr>
            <a:r>
              <a:rPr lang="pl-PL" dirty="0" smtClean="0"/>
              <a:t>W mojej prezentacji skupimy się na przedstawieniu </a:t>
            </a:r>
            <a:r>
              <a:rPr lang="pl-PL" dirty="0" err="1" smtClean="0"/>
              <a:t>ChatterBota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3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Boty.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ChatterBot</a:t>
            </a:r>
            <a:r>
              <a:rPr lang="pl-PL" dirty="0" smtClean="0"/>
              <a:t> ma za zadanie naśladowanie rozmowy z człowiekiem poprzez chat tekstowy. </a:t>
            </a:r>
          </a:p>
          <a:p>
            <a:pPr marL="0" indent="0">
              <a:buNone/>
            </a:pPr>
            <a:r>
              <a:rPr lang="pl-PL" dirty="0" smtClean="0"/>
              <a:t>Aby </a:t>
            </a:r>
            <a:r>
              <a:rPr lang="pl-PL" dirty="0" err="1" smtClean="0"/>
              <a:t>chatterBot</a:t>
            </a:r>
            <a:r>
              <a:rPr lang="pl-PL" dirty="0" smtClean="0"/>
              <a:t> mógł chociaż w części imitować ludzi w czacie, potrzebuje odpowiedniego oprogramowania agenta.</a:t>
            </a:r>
          </a:p>
        </p:txBody>
      </p:sp>
    </p:spTree>
    <p:extLst>
      <p:ext uri="{BB962C8B-B14F-4D97-AF65-F5344CB8AC3E}">
        <p14:creationId xmlns:p14="http://schemas.microsoft.com/office/powerpoint/2010/main" val="41655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Oprogramowanie agentowe:</a:t>
            </a:r>
          </a:p>
          <a:p>
            <a:r>
              <a:rPr lang="pl-PL" dirty="0"/>
              <a:t>Inteligentny agent to oprogramowanie, które jest zdolne do naśladowania racjonalnych zachowań z wykorzystaniem sensorów w środowisku rozproszonym, np. boty </a:t>
            </a:r>
            <a:r>
              <a:rPr lang="pl-PL" dirty="0" smtClean="0"/>
              <a:t>Googla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Inteligentny </a:t>
            </a:r>
            <a:r>
              <a:rPr lang="pl-PL" dirty="0"/>
              <a:t>moduł powinien autonomicznie reagować na zmiany w środowisku, zamierzając osiągnąć cel, do którego został </a:t>
            </a:r>
            <a:r>
              <a:rPr lang="pl-PL" dirty="0" smtClean="0"/>
              <a:t>zaprojektowany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/>
              <a:t>węższym sensie agenty tej klasy rozumiane są jako autonomiczne obiekty programowe z kognitywistycznymi modelami, które zarządzają zdarzeniami w eksplorowanym środowisku.</a:t>
            </a:r>
          </a:p>
        </p:txBody>
      </p:sp>
    </p:spTree>
    <p:extLst>
      <p:ext uri="{BB962C8B-B14F-4D97-AF65-F5344CB8AC3E}">
        <p14:creationId xmlns:p14="http://schemas.microsoft.com/office/powerpoint/2010/main" val="417609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Agent programowy to:</a:t>
            </a:r>
          </a:p>
          <a:p>
            <a:pPr marL="285750" indent="-285750"/>
            <a:r>
              <a:rPr lang="pl-PL" altLang="pl-PL" dirty="0"/>
              <a:t>Każdy system, który odbiera informacje z otoczenia i reaguje na te informacje. </a:t>
            </a:r>
          </a:p>
          <a:p>
            <a:pPr marL="285750" indent="-285750"/>
            <a:r>
              <a:rPr lang="pl-PL" altLang="pl-PL" dirty="0"/>
              <a:t>Cel: stworzyć agentów, którzy są samowystarczalni, zdolni do wykonywania wyspecjalizowanych funkcji.</a:t>
            </a:r>
          </a:p>
          <a:p>
            <a:pPr marL="0" indent="0">
              <a:buNone/>
            </a:pPr>
            <a:r>
              <a:rPr lang="pl-PL" dirty="0" smtClean="0"/>
              <a:t>Agent programowy w </a:t>
            </a:r>
            <a:r>
              <a:rPr lang="pl-PL" dirty="0" err="1" smtClean="0"/>
              <a:t>chatterBocie</a:t>
            </a:r>
            <a:r>
              <a:rPr lang="pl-PL" dirty="0" smtClean="0"/>
              <a:t> odpowiada za przeczytanie wiadomości od człowieka, zinterpretowanie jej, oraz odpowiedzenie, które będzie miało jakiś sens. Przykładowo, jeżeli zadamy mu pytanie, powinien odpowiedzieć na to pytanie, a nie zaczynać nowy temat, który nie będzie w żadnym stopniu połączony z poprzednim tematem.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6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buFontTx/>
              <a:buNone/>
            </a:pPr>
            <a:r>
              <a:rPr lang="pl-PL" altLang="pl-PL" dirty="0"/>
              <a:t>Idealny racjonalny agent powinien: </a:t>
            </a:r>
            <a:br>
              <a:rPr lang="pl-PL" altLang="pl-PL" dirty="0"/>
            </a:br>
            <a:endParaRPr lang="pl-PL" altLang="pl-PL" dirty="0"/>
          </a:p>
          <a:p>
            <a:pPr marL="285750" indent="-285750">
              <a:lnSpc>
                <a:spcPct val="90000"/>
              </a:lnSpc>
            </a:pPr>
            <a:r>
              <a:rPr lang="pl-PL" altLang="pl-PL" dirty="0"/>
              <a:t>Posiadać miarę oceny swojego działania z punktu widzenia stawianych przed nim celów.</a:t>
            </a:r>
            <a:br>
              <a:rPr lang="pl-PL" altLang="pl-PL" dirty="0"/>
            </a:br>
            <a:r>
              <a:rPr lang="pl-PL" altLang="pl-PL" dirty="0"/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pl-PL" altLang="pl-PL" dirty="0"/>
              <a:t>Wykorzystywać informację zawartą w nadchodzących postrzeganych danych tak, by optymalizować tą miarę w oparciu o dostępną wiedzę.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84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Działanie racjonalne wymaga wiedzy:</a:t>
            </a:r>
          </a:p>
          <a:p>
            <a:r>
              <a:rPr lang="pl-PL" dirty="0"/>
              <a:t>Wiedza agenta jest zawsze ograniczona, np. z powodu ograniczeń percepcji lub braku doświadczenia, co czasami nie pozwala na znalezienie najprostszego rozwiązania.</a:t>
            </a:r>
            <a:br>
              <a:rPr lang="pl-PL" dirty="0"/>
            </a:br>
            <a:endParaRPr lang="pl-PL" dirty="0"/>
          </a:p>
          <a:p>
            <a:r>
              <a:rPr lang="pl-PL" dirty="0"/>
              <a:t>Zachowanie zależy od relacji pomiędzy postrzeganym (</a:t>
            </a:r>
            <a:r>
              <a:rPr lang="pl-PL" dirty="0" err="1"/>
              <a:t>senso</a:t>
            </a:r>
            <a:r>
              <a:rPr lang="pl-PL" dirty="0"/>
              <a:t>) a wykonywanym (motorycznych).</a:t>
            </a:r>
          </a:p>
          <a:p>
            <a:r>
              <a:rPr lang="pl-PL" dirty="0"/>
              <a:t>Relacje w prostych przypadkach mogą być zapisane w tabeli.</a:t>
            </a:r>
          </a:p>
          <a:p>
            <a:r>
              <a:rPr lang="pl-PL" dirty="0"/>
              <a:t>Relacje mogą być dane w postaci funkcji.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Agent powinien działać autonomicznie:</a:t>
            </a:r>
          </a:p>
          <a:p>
            <a:r>
              <a:rPr lang="pl-PL" dirty="0"/>
              <a:t>Autonomia wymaga zmiany zachowania w zależności od napływających danych.</a:t>
            </a:r>
          </a:p>
          <a:p>
            <a:r>
              <a:rPr lang="pl-PL" dirty="0"/>
              <a:t>Nabywanie doświadczenia wymaga uczenia się agenta. </a:t>
            </a:r>
          </a:p>
          <a:p>
            <a:r>
              <a:rPr lang="pl-PL" dirty="0"/>
              <a:t>W najprostszym razie uczenie się jest zmianą programu przez twórcę agenta.</a:t>
            </a:r>
          </a:p>
        </p:txBody>
      </p:sp>
    </p:spTree>
    <p:extLst>
      <p:ext uri="{BB962C8B-B14F-4D97-AF65-F5344CB8AC3E}">
        <p14:creationId xmlns:p14="http://schemas.microsoft.com/office/powerpoint/2010/main" val="163380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Struktura agentów programowych:</a:t>
            </a:r>
          </a:p>
          <a:p>
            <a:pPr marL="0" indent="0">
              <a:buNone/>
            </a:pPr>
            <a:r>
              <a:rPr lang="pl-PL" dirty="0" smtClean="0"/>
              <a:t>Agent = architektura systemu + program.</a:t>
            </a:r>
            <a:endParaRPr lang="pl-PL" dirty="0"/>
          </a:p>
          <a:p>
            <a:r>
              <a:rPr lang="pl-PL" dirty="0"/>
              <a:t>Program: zbiór algorytmów określających relacje pomiędzy spostrzeżeniami a działaniami agenta. </a:t>
            </a:r>
          </a:p>
          <a:p>
            <a:pPr marL="0" indent="0">
              <a:buNone/>
            </a:pPr>
            <a:r>
              <a:rPr lang="pl-PL" dirty="0"/>
              <a:t>Architektura: </a:t>
            </a:r>
          </a:p>
          <a:p>
            <a:r>
              <a:rPr lang="pl-PL" dirty="0"/>
              <a:t>Sprzęt i środowisko programowe.</a:t>
            </a:r>
          </a:p>
          <a:p>
            <a:r>
              <a:rPr lang="pl-PL" dirty="0"/>
              <a:t>Dostęp do danych zewnętrznych (percepcji).</a:t>
            </a:r>
          </a:p>
          <a:p>
            <a:r>
              <a:rPr lang="pl-PL" dirty="0"/>
              <a:t>Kontrola wykonywania programu.</a:t>
            </a:r>
          </a:p>
          <a:p>
            <a:r>
              <a:rPr lang="pl-PL" dirty="0"/>
              <a:t>Dostęp do efektorów. </a:t>
            </a:r>
          </a:p>
          <a:p>
            <a:pPr marL="0" indent="0">
              <a:buNone/>
            </a:pPr>
            <a:r>
              <a:rPr lang="pl-PL" dirty="0"/>
              <a:t>Agent scharakteryzowany jest przez: </a:t>
            </a:r>
          </a:p>
          <a:p>
            <a:r>
              <a:rPr lang="pl-PL" dirty="0"/>
              <a:t>Postrzeżenia.</a:t>
            </a:r>
          </a:p>
          <a:p>
            <a:r>
              <a:rPr lang="pl-PL" dirty="0"/>
              <a:t>Akcje.</a:t>
            </a:r>
          </a:p>
          <a:p>
            <a:r>
              <a:rPr lang="pl-PL" dirty="0"/>
              <a:t>Cele.</a:t>
            </a:r>
          </a:p>
          <a:p>
            <a:r>
              <a:rPr lang="pl-PL" dirty="0"/>
              <a:t>Środowisko, w którym działa.</a:t>
            </a:r>
          </a:p>
        </p:txBody>
      </p:sp>
    </p:spTree>
    <p:extLst>
      <p:ext uri="{BB962C8B-B14F-4D97-AF65-F5344CB8AC3E}">
        <p14:creationId xmlns:p14="http://schemas.microsoft.com/office/powerpoint/2010/main" val="173171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Boty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Podsumowując:</a:t>
            </a:r>
          </a:p>
          <a:p>
            <a:r>
              <a:rPr lang="pl-PL" dirty="0" smtClean="0"/>
              <a:t>Inteligentny, zaawansowany </a:t>
            </a:r>
            <a:r>
              <a:rPr lang="pl-PL" dirty="0" err="1" smtClean="0"/>
              <a:t>chatterBot</a:t>
            </a:r>
            <a:r>
              <a:rPr lang="pl-PL" dirty="0"/>
              <a:t> </a:t>
            </a:r>
            <a:r>
              <a:rPr lang="pl-PL" dirty="0" smtClean="0"/>
              <a:t>powinien poszerzać swoją bazę wiedzy z wszystkich przeprowadzonych rozmów. Powinien również wykorzystywać algorytmy uczenia maszynowego oraz korzystać z analizatorów składniowych.</a:t>
            </a:r>
          </a:p>
          <a:p>
            <a:r>
              <a:rPr lang="pl-PL" dirty="0" smtClean="0"/>
              <a:t>Profesjonalny </a:t>
            </a:r>
            <a:r>
              <a:rPr lang="pl-PL" dirty="0" err="1" smtClean="0"/>
              <a:t>chatterBot</a:t>
            </a:r>
            <a:r>
              <a:rPr lang="pl-PL" dirty="0" smtClean="0"/>
              <a:t> powinien również mieć zabezpieczenia przed wysyłaniem wiadomości </a:t>
            </a:r>
            <a:r>
              <a:rPr lang="pl-PL" smtClean="0"/>
              <a:t>niekulturalnych/obraźliwych.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8612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397</Words>
  <Application>Microsoft Office PowerPoint</Application>
  <PresentationFormat>Panoramiczny</PresentationFormat>
  <Paragraphs>56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23. BOTY.</vt:lpstr>
      <vt:lpstr>23. Boty.</vt:lpstr>
      <vt:lpstr>23. Boty. </vt:lpstr>
      <vt:lpstr>23. Boty</vt:lpstr>
      <vt:lpstr>23. Boty</vt:lpstr>
      <vt:lpstr>23. Boty</vt:lpstr>
      <vt:lpstr>23. Boty</vt:lpstr>
      <vt:lpstr>23. Boty</vt:lpstr>
      <vt:lpstr>23. Boty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23. BOTY.</dc:title>
  <dc:creator>Piotrek</dc:creator>
  <cp:lastModifiedBy>Piotrek</cp:lastModifiedBy>
  <cp:revision>5</cp:revision>
  <dcterms:created xsi:type="dcterms:W3CDTF">2018-01-21T17:16:55Z</dcterms:created>
  <dcterms:modified xsi:type="dcterms:W3CDTF">2018-01-21T17:57:55Z</dcterms:modified>
</cp:coreProperties>
</file>