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C33757-3725-DA40-87D0-39BD767D36C1}" v="1" dt="2024-11-24T20:22:41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54"/>
  </p:normalViewPr>
  <p:slideViewPr>
    <p:cSldViewPr snapToGrid="0">
      <p:cViewPr varScale="1">
        <p:scale>
          <a:sx n="108" d="100"/>
          <a:sy n="108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150B8B-38B2-42BE-A7A9-47D40F2B94C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008FF3-A78D-4EEB-9457-93EFD307A2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ru-RU" sz="1500" dirty="0"/>
            <a:t>Сети – это неотъемлемая часть жизни современного человека. Сети – это дороги между городами, дороги, соединяющие корпуса МИСИС. Каждый из нас хоть раз в жизни состоял в социальной сети</a:t>
          </a:r>
          <a:endParaRPr lang="en-US" sz="1500" dirty="0"/>
        </a:p>
      </dgm:t>
    </dgm:pt>
    <dgm:pt modelId="{0188B99E-FAA8-4493-AF0C-0AE4F0D3549F}" type="parTrans" cxnId="{DB6F7CA8-3A6F-45D6-A15C-4C9FA2ADEFA3}">
      <dgm:prSet/>
      <dgm:spPr/>
      <dgm:t>
        <a:bodyPr/>
        <a:lstStyle/>
        <a:p>
          <a:endParaRPr lang="en-US"/>
        </a:p>
      </dgm:t>
    </dgm:pt>
    <dgm:pt modelId="{DF2B742A-9727-4DDC-8183-064EA1A5BD18}" type="sibTrans" cxnId="{DB6F7CA8-3A6F-45D6-A15C-4C9FA2ADEFA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D082EC3-4C24-4FD8-8D33-3DFE4BEA80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ru-RU" sz="1500" dirty="0"/>
            <a:t>Теория графов позволяет не только наблюдать за тем, как самые разные виды сетей просто существуют, но и влиять на их поведение</a:t>
          </a:r>
          <a:endParaRPr lang="en-US" sz="1500" dirty="0"/>
        </a:p>
      </dgm:t>
    </dgm:pt>
    <dgm:pt modelId="{C057B65E-9969-4A2B-B08D-898903EDCE09}" type="parTrans" cxnId="{D08F63AE-AFBE-47F7-85BF-767CDDD7BBC7}">
      <dgm:prSet/>
      <dgm:spPr/>
      <dgm:t>
        <a:bodyPr/>
        <a:lstStyle/>
        <a:p>
          <a:endParaRPr lang="en-US"/>
        </a:p>
      </dgm:t>
    </dgm:pt>
    <dgm:pt modelId="{6EE34F17-50A0-4CC4-AC02-6ACBF6AC62CF}" type="sibTrans" cxnId="{D08F63AE-AFBE-47F7-85BF-767CDDD7BBC7}">
      <dgm:prSet/>
      <dgm:spPr/>
      <dgm:t>
        <a:bodyPr/>
        <a:lstStyle/>
        <a:p>
          <a:endParaRPr lang="en-US"/>
        </a:p>
      </dgm:t>
    </dgm:pt>
    <dgm:pt modelId="{DDD12A59-9889-43A4-A4FD-A17F6EE170AE}" type="pres">
      <dgm:prSet presAssocID="{6F150B8B-38B2-42BE-A7A9-47D40F2B94C7}" presName="root" presStyleCnt="0">
        <dgm:presLayoutVars>
          <dgm:dir/>
          <dgm:resizeHandles val="exact"/>
        </dgm:presLayoutVars>
      </dgm:prSet>
      <dgm:spPr/>
    </dgm:pt>
    <dgm:pt modelId="{DA1DFD67-6410-4A76-B2DE-C5857D582459}" type="pres">
      <dgm:prSet presAssocID="{6F150B8B-38B2-42BE-A7A9-47D40F2B94C7}" presName="container" presStyleCnt="0">
        <dgm:presLayoutVars>
          <dgm:dir/>
          <dgm:resizeHandles val="exact"/>
        </dgm:presLayoutVars>
      </dgm:prSet>
      <dgm:spPr/>
    </dgm:pt>
    <dgm:pt modelId="{ADF895B6-CEA2-4A7F-AA30-22A29FE8EEA7}" type="pres">
      <dgm:prSet presAssocID="{AC008FF3-A78D-4EEB-9457-93EFD307A24A}" presName="compNode" presStyleCnt="0"/>
      <dgm:spPr/>
    </dgm:pt>
    <dgm:pt modelId="{356975B8-0F16-4606-BFFE-984B1AD155CE}" type="pres">
      <dgm:prSet presAssocID="{AC008FF3-A78D-4EEB-9457-93EFD307A24A}" presName="iconBgRect" presStyleLbl="bgShp" presStyleIdx="0" presStyleCnt="2"/>
      <dgm:spPr/>
    </dgm:pt>
    <dgm:pt modelId="{EE125252-AFE1-40B1-BDA8-835C34F34248}" type="pres">
      <dgm:prSet presAssocID="{AC008FF3-A78D-4EEB-9457-93EFD307A24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gloo"/>
        </a:ext>
      </dgm:extLst>
    </dgm:pt>
    <dgm:pt modelId="{4D4E998A-26E2-405A-B9ED-36736E506C02}" type="pres">
      <dgm:prSet presAssocID="{AC008FF3-A78D-4EEB-9457-93EFD307A24A}" presName="spaceRect" presStyleCnt="0"/>
      <dgm:spPr/>
    </dgm:pt>
    <dgm:pt modelId="{24FA74FB-49B9-4728-8055-17AB198E8919}" type="pres">
      <dgm:prSet presAssocID="{AC008FF3-A78D-4EEB-9457-93EFD307A24A}" presName="textRect" presStyleLbl="revTx" presStyleIdx="0" presStyleCnt="2">
        <dgm:presLayoutVars>
          <dgm:chMax val="1"/>
          <dgm:chPref val="1"/>
        </dgm:presLayoutVars>
      </dgm:prSet>
      <dgm:spPr/>
    </dgm:pt>
    <dgm:pt modelId="{4A3761E0-6115-485B-A869-4596AB47171D}" type="pres">
      <dgm:prSet presAssocID="{DF2B742A-9727-4DDC-8183-064EA1A5BD18}" presName="sibTrans" presStyleLbl="sibTrans2D1" presStyleIdx="0" presStyleCnt="0"/>
      <dgm:spPr/>
    </dgm:pt>
    <dgm:pt modelId="{D1FD8FD1-7977-4318-9333-CB963293D7EA}" type="pres">
      <dgm:prSet presAssocID="{DD082EC3-4C24-4FD8-8D33-3DFE4BEA803C}" presName="compNode" presStyleCnt="0"/>
      <dgm:spPr/>
    </dgm:pt>
    <dgm:pt modelId="{0B7BFC79-13E7-4A51-A2F8-B097843710DA}" type="pres">
      <dgm:prSet presAssocID="{DD082EC3-4C24-4FD8-8D33-3DFE4BEA803C}" presName="iconBgRect" presStyleLbl="bgShp" presStyleIdx="1" presStyleCnt="2"/>
      <dgm:spPr/>
    </dgm:pt>
    <dgm:pt modelId="{E3067636-D5F8-4F29-8F24-8879DDA387C0}" type="pres">
      <dgm:prSet presAssocID="{DD082EC3-4C24-4FD8-8D33-3DFE4BEA803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2FBE3EA-6EA9-49D3-9C73-B656C8F3E4C3}" type="pres">
      <dgm:prSet presAssocID="{DD082EC3-4C24-4FD8-8D33-3DFE4BEA803C}" presName="spaceRect" presStyleCnt="0"/>
      <dgm:spPr/>
    </dgm:pt>
    <dgm:pt modelId="{1B4D82D4-4188-424E-9F64-CC1B7A09A370}" type="pres">
      <dgm:prSet presAssocID="{DD082EC3-4C24-4FD8-8D33-3DFE4BEA803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964630B-DCCE-4C6C-B514-524A15866637}" type="presOf" srcId="{DD082EC3-4C24-4FD8-8D33-3DFE4BEA803C}" destId="{1B4D82D4-4188-424E-9F64-CC1B7A09A370}" srcOrd="0" destOrd="0" presId="urn:microsoft.com/office/officeart/2018/2/layout/IconCircleList"/>
    <dgm:cxn modelId="{47A3FA80-E972-4E91-90D2-EEDF7F8E84F1}" type="presOf" srcId="{AC008FF3-A78D-4EEB-9457-93EFD307A24A}" destId="{24FA74FB-49B9-4728-8055-17AB198E8919}" srcOrd="0" destOrd="0" presId="urn:microsoft.com/office/officeart/2018/2/layout/IconCircleList"/>
    <dgm:cxn modelId="{DB6F7CA8-3A6F-45D6-A15C-4C9FA2ADEFA3}" srcId="{6F150B8B-38B2-42BE-A7A9-47D40F2B94C7}" destId="{AC008FF3-A78D-4EEB-9457-93EFD307A24A}" srcOrd="0" destOrd="0" parTransId="{0188B99E-FAA8-4493-AF0C-0AE4F0D3549F}" sibTransId="{DF2B742A-9727-4DDC-8183-064EA1A5BD18}"/>
    <dgm:cxn modelId="{D08F63AE-AFBE-47F7-85BF-767CDDD7BBC7}" srcId="{6F150B8B-38B2-42BE-A7A9-47D40F2B94C7}" destId="{DD082EC3-4C24-4FD8-8D33-3DFE4BEA803C}" srcOrd="1" destOrd="0" parTransId="{C057B65E-9969-4A2B-B08D-898903EDCE09}" sibTransId="{6EE34F17-50A0-4CC4-AC02-6ACBF6AC62CF}"/>
    <dgm:cxn modelId="{D3190BDF-12C4-497C-B9E8-CC2D145223F1}" type="presOf" srcId="{6F150B8B-38B2-42BE-A7A9-47D40F2B94C7}" destId="{DDD12A59-9889-43A4-A4FD-A17F6EE170AE}" srcOrd="0" destOrd="0" presId="urn:microsoft.com/office/officeart/2018/2/layout/IconCircleList"/>
    <dgm:cxn modelId="{A964A9EA-9111-4F91-88E6-D2DBA03F8A55}" type="presOf" srcId="{DF2B742A-9727-4DDC-8183-064EA1A5BD18}" destId="{4A3761E0-6115-485B-A869-4596AB47171D}" srcOrd="0" destOrd="0" presId="urn:microsoft.com/office/officeart/2018/2/layout/IconCircleList"/>
    <dgm:cxn modelId="{416114BD-8678-450F-8818-7C22FE327273}" type="presParOf" srcId="{DDD12A59-9889-43A4-A4FD-A17F6EE170AE}" destId="{DA1DFD67-6410-4A76-B2DE-C5857D582459}" srcOrd="0" destOrd="0" presId="urn:microsoft.com/office/officeart/2018/2/layout/IconCircleList"/>
    <dgm:cxn modelId="{852E43F4-C99D-462C-900B-4A48DE5B2BF7}" type="presParOf" srcId="{DA1DFD67-6410-4A76-B2DE-C5857D582459}" destId="{ADF895B6-CEA2-4A7F-AA30-22A29FE8EEA7}" srcOrd="0" destOrd="0" presId="urn:microsoft.com/office/officeart/2018/2/layout/IconCircleList"/>
    <dgm:cxn modelId="{230B9C33-26D9-4821-AE63-3151598EB0EC}" type="presParOf" srcId="{ADF895B6-CEA2-4A7F-AA30-22A29FE8EEA7}" destId="{356975B8-0F16-4606-BFFE-984B1AD155CE}" srcOrd="0" destOrd="0" presId="urn:microsoft.com/office/officeart/2018/2/layout/IconCircleList"/>
    <dgm:cxn modelId="{DAC6B5B9-3E74-4AD6-B28D-B0AA1013B9B3}" type="presParOf" srcId="{ADF895B6-CEA2-4A7F-AA30-22A29FE8EEA7}" destId="{EE125252-AFE1-40B1-BDA8-835C34F34248}" srcOrd="1" destOrd="0" presId="urn:microsoft.com/office/officeart/2018/2/layout/IconCircleList"/>
    <dgm:cxn modelId="{311635AB-7E4B-4B92-BFE8-543AD3DD4ECD}" type="presParOf" srcId="{ADF895B6-CEA2-4A7F-AA30-22A29FE8EEA7}" destId="{4D4E998A-26E2-405A-B9ED-36736E506C02}" srcOrd="2" destOrd="0" presId="urn:microsoft.com/office/officeart/2018/2/layout/IconCircleList"/>
    <dgm:cxn modelId="{AD294852-7C95-4706-9498-6EE0A66739B6}" type="presParOf" srcId="{ADF895B6-CEA2-4A7F-AA30-22A29FE8EEA7}" destId="{24FA74FB-49B9-4728-8055-17AB198E8919}" srcOrd="3" destOrd="0" presId="urn:microsoft.com/office/officeart/2018/2/layout/IconCircleList"/>
    <dgm:cxn modelId="{226C5658-C71B-423F-993B-9A748E010935}" type="presParOf" srcId="{DA1DFD67-6410-4A76-B2DE-C5857D582459}" destId="{4A3761E0-6115-485B-A869-4596AB47171D}" srcOrd="1" destOrd="0" presId="urn:microsoft.com/office/officeart/2018/2/layout/IconCircleList"/>
    <dgm:cxn modelId="{EC7ED62B-AAA3-4372-88CB-AA1A4301FCFC}" type="presParOf" srcId="{DA1DFD67-6410-4A76-B2DE-C5857D582459}" destId="{D1FD8FD1-7977-4318-9333-CB963293D7EA}" srcOrd="2" destOrd="0" presId="urn:microsoft.com/office/officeart/2018/2/layout/IconCircleList"/>
    <dgm:cxn modelId="{C9A04CC3-8871-4B56-9914-0E130B910E3D}" type="presParOf" srcId="{D1FD8FD1-7977-4318-9333-CB963293D7EA}" destId="{0B7BFC79-13E7-4A51-A2F8-B097843710DA}" srcOrd="0" destOrd="0" presId="urn:microsoft.com/office/officeart/2018/2/layout/IconCircleList"/>
    <dgm:cxn modelId="{F33DCB78-80B7-4C73-919F-5749C9D0A719}" type="presParOf" srcId="{D1FD8FD1-7977-4318-9333-CB963293D7EA}" destId="{E3067636-D5F8-4F29-8F24-8879DDA387C0}" srcOrd="1" destOrd="0" presId="urn:microsoft.com/office/officeart/2018/2/layout/IconCircleList"/>
    <dgm:cxn modelId="{66FDE8BD-A8D0-419D-B811-BD0C9A0C9551}" type="presParOf" srcId="{D1FD8FD1-7977-4318-9333-CB963293D7EA}" destId="{22FBE3EA-6EA9-49D3-9C73-B656C8F3E4C3}" srcOrd="2" destOrd="0" presId="urn:microsoft.com/office/officeart/2018/2/layout/IconCircleList"/>
    <dgm:cxn modelId="{EE3F7551-CF6F-4205-BF7B-4858943383BC}" type="presParOf" srcId="{D1FD8FD1-7977-4318-9333-CB963293D7EA}" destId="{1B4D82D4-4188-424E-9F64-CC1B7A09A37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975B8-0F16-4606-BFFE-984B1AD155CE}">
      <dsp:nvSpPr>
        <dsp:cNvPr id="0" name=""/>
        <dsp:cNvSpPr/>
      </dsp:nvSpPr>
      <dsp:spPr>
        <a:xfrm>
          <a:off x="15356" y="1317051"/>
          <a:ext cx="967108" cy="96710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25252-AFE1-40B1-BDA8-835C34F34248}">
      <dsp:nvSpPr>
        <dsp:cNvPr id="0" name=""/>
        <dsp:cNvSpPr/>
      </dsp:nvSpPr>
      <dsp:spPr>
        <a:xfrm>
          <a:off x="218448" y="1520144"/>
          <a:ext cx="560922" cy="5609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A74FB-49B9-4728-8055-17AB198E8919}">
      <dsp:nvSpPr>
        <dsp:cNvPr id="0" name=""/>
        <dsp:cNvSpPr/>
      </dsp:nvSpPr>
      <dsp:spPr>
        <a:xfrm>
          <a:off x="1189702" y="1317051"/>
          <a:ext cx="2279612" cy="967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Сети – это неотъемлемая часть жизни современного человека. Сети – это дороги между городами, дороги, соединяющие корпуса МИСИС. Каждый из нас хоть раз в жизни состоял в социальной сети</a:t>
          </a:r>
          <a:endParaRPr lang="en-US" sz="1500" kern="1200" dirty="0"/>
        </a:p>
      </dsp:txBody>
      <dsp:txXfrm>
        <a:off x="1189702" y="1317051"/>
        <a:ext cx="2279612" cy="967108"/>
      </dsp:txXfrm>
    </dsp:sp>
    <dsp:sp modelId="{0B7BFC79-13E7-4A51-A2F8-B097843710DA}">
      <dsp:nvSpPr>
        <dsp:cNvPr id="0" name=""/>
        <dsp:cNvSpPr/>
      </dsp:nvSpPr>
      <dsp:spPr>
        <a:xfrm>
          <a:off x="3866520" y="1317051"/>
          <a:ext cx="967108" cy="96710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067636-D5F8-4F29-8F24-8879DDA387C0}">
      <dsp:nvSpPr>
        <dsp:cNvPr id="0" name=""/>
        <dsp:cNvSpPr/>
      </dsp:nvSpPr>
      <dsp:spPr>
        <a:xfrm>
          <a:off x="4069612" y="1520144"/>
          <a:ext cx="560922" cy="5609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D82D4-4188-424E-9F64-CC1B7A09A370}">
      <dsp:nvSpPr>
        <dsp:cNvPr id="0" name=""/>
        <dsp:cNvSpPr/>
      </dsp:nvSpPr>
      <dsp:spPr>
        <a:xfrm>
          <a:off x="5040866" y="1317051"/>
          <a:ext cx="2279612" cy="967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Теория графов позволяет не только наблюдать за тем, как самые разные виды сетей просто существуют, но и влиять на их поведение</a:t>
          </a:r>
          <a:endParaRPr lang="en-US" sz="1500" kern="1200" dirty="0"/>
        </a:p>
      </dsp:txBody>
      <dsp:txXfrm>
        <a:off x="5040866" y="1317051"/>
        <a:ext cx="2279612" cy="967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11/25/24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64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6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4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73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6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1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24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86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11/25/24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6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75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78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11/25/24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30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BEAAD8-1223-D94E-4FC9-E0BF37D28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7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Алгоритм построения кратчайших путей на сети с единичными длинами</a:t>
            </a:r>
            <a:r>
              <a:rPr lang="en-US" sz="4700">
                <a:effectLst/>
              </a:rPr>
              <a:t> </a:t>
            </a:r>
            <a:endParaRPr lang="en-US" sz="47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CF5C8-6ADC-5DA8-5BAF-C08FA614D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ru-RU" dirty="0"/>
              <a:t>Аверин Артемий Сергеевич</a:t>
            </a:r>
          </a:p>
          <a:p>
            <a:r>
              <a:rPr lang="en-US" dirty="0"/>
              <a:t>2307544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FA54C-EADC-C1E0-C0D0-3033918203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143" r="21497" b="2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63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812A-67CA-8744-1F7D-CD14B20B3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311217"/>
            <a:ext cx="7335835" cy="1268984"/>
          </a:xfrm>
        </p:spPr>
        <p:txBody>
          <a:bodyPr/>
          <a:lstStyle/>
          <a:p>
            <a:r>
              <a:rPr lang="ru-RU" dirty="0"/>
              <a:t>Что такое эти ваши сети?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C757FB-B4AF-E50A-057D-E0331DFFE9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5999392"/>
              </p:ext>
            </p:extLst>
          </p:nvPr>
        </p:nvGraphicFramePr>
        <p:xfrm>
          <a:off x="565150" y="2160016"/>
          <a:ext cx="7335835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658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32" name="Oval 103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5" name="Oval 103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Oval 103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Oval 103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Oval 104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Oval 104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6" name="Oval 104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Oval 104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Oval 104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55997-A386-74A0-8B1B-2CB12F66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Представление сети с точки зрения теории графов</a:t>
            </a:r>
          </a:p>
        </p:txBody>
      </p: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062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3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4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5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Основные понятия Теории Графов">
            <a:extLst>
              <a:ext uri="{FF2B5EF4-FFF2-40B4-BE49-F238E27FC236}">
                <a16:creationId xmlns:a16="http://schemas.microsoft.com/office/drawing/2014/main" id="{78F5513B-A3D8-1F01-EF7C-61865A2524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079" y="2105432"/>
            <a:ext cx="7325735" cy="316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4FB8742-A709-3774-F999-DF150E8C433A}"/>
              </a:ext>
            </a:extLst>
          </p:cNvPr>
          <p:cNvSpPr txBox="1"/>
          <p:nvPr/>
        </p:nvSpPr>
        <p:spPr>
          <a:xfrm>
            <a:off x="7858600" y="3114027"/>
            <a:ext cx="330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не имеет никакого значения, на всех этих изображениях – невзвешенные неориентированные графы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3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5B1CA-9DAD-7DE6-8E8A-B28F101E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197" y="2134190"/>
            <a:ext cx="4925784" cy="141838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dirty="0"/>
              <a:t>Нахождение оптимального маршрута</a:t>
            </a:r>
            <a:endParaRPr lang="en-US" sz="3300" dirty="0"/>
          </a:p>
        </p:txBody>
      </p:sp>
      <p:pic>
        <p:nvPicPr>
          <p:cNvPr id="2054" name="Picture 6" descr="Продающий маршрут клиента на сайте: общая информация » Веб-мерчандайзинг —  превращаем вложения в результат!">
            <a:extLst>
              <a:ext uri="{FF2B5EF4-FFF2-40B4-BE49-F238E27FC236}">
                <a16:creationId xmlns:a16="http://schemas.microsoft.com/office/drawing/2014/main" id="{DC632189-2200-C9B8-2AC0-5F12A9D3F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7967" y="690295"/>
            <a:ext cx="4601241" cy="330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Как курьерам выбрать оптимальный маршрут доставки?">
            <a:extLst>
              <a:ext uri="{FF2B5EF4-FFF2-40B4-BE49-F238E27FC236}">
                <a16:creationId xmlns:a16="http://schemas.microsoft.com/office/drawing/2014/main" id="{F7D3D337-01C3-D20F-87C9-6B3D1CF0B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7445" y="4223829"/>
            <a:ext cx="2595174" cy="194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Всесоюзный туристский маршрут № 30 — Википедия">
            <a:extLst>
              <a:ext uri="{FF2B5EF4-FFF2-40B4-BE49-F238E27FC236}">
                <a16:creationId xmlns:a16="http://schemas.microsoft.com/office/drawing/2014/main" id="{5F3A6380-338E-323F-1AFA-AB54ABD4D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1982" y="4223829"/>
            <a:ext cx="2591834" cy="194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066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67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68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69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529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BED52-F43A-6CA9-E2C0-6DC23F8E1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19" y="1248347"/>
            <a:ext cx="4134537" cy="28664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000" dirty="0" err="1"/>
              <a:t>Как</a:t>
            </a:r>
            <a:r>
              <a:rPr lang="en-US" sz="5000" dirty="0"/>
              <a:t> </a:t>
            </a:r>
            <a:r>
              <a:rPr lang="ru-RU" sz="5000" dirty="0"/>
              <a:t>же </a:t>
            </a:r>
            <a:r>
              <a:rPr lang="en-US" sz="5000" dirty="0" err="1"/>
              <a:t>построить</a:t>
            </a:r>
            <a:r>
              <a:rPr lang="en-US" sz="5000" dirty="0"/>
              <a:t> </a:t>
            </a:r>
            <a:r>
              <a:rPr lang="en-US" sz="5000" dirty="0" err="1"/>
              <a:t>самый</a:t>
            </a:r>
            <a:r>
              <a:rPr lang="en-US" sz="5000" dirty="0"/>
              <a:t> </a:t>
            </a:r>
            <a:r>
              <a:rPr lang="en-US" sz="5000" dirty="0" err="1"/>
              <a:t>оптимальный</a:t>
            </a:r>
            <a:r>
              <a:rPr lang="en-US" sz="5000" dirty="0"/>
              <a:t> </a:t>
            </a:r>
            <a:r>
              <a:rPr lang="en-US" sz="5000" dirty="0" err="1"/>
              <a:t>маршрут</a:t>
            </a:r>
            <a:r>
              <a:rPr lang="en-US" sz="5000" dirty="0"/>
              <a:t>?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0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0A84300-08EA-1A20-E9A5-D131BB020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947" y="681645"/>
            <a:ext cx="5390051" cy="54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65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BDD0-1D26-33EA-40C0-1DAD6040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7333" y="1934672"/>
            <a:ext cx="3411104" cy="1268984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Представление графа</a:t>
            </a:r>
            <a:endParaRPr lang="en-US" dirty="0"/>
          </a:p>
        </p:txBody>
      </p:sp>
      <p:pic>
        <p:nvPicPr>
          <p:cNvPr id="4" name="Picture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FF2F4E75-B35C-78CB-A730-199826F26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96" y="834123"/>
            <a:ext cx="6980823" cy="51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9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2E33-3E29-C560-BC21-825C0AA42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260" y="1510145"/>
            <a:ext cx="3563504" cy="1268984"/>
          </a:xfrm>
        </p:spPr>
        <p:txBody>
          <a:bodyPr>
            <a:normAutofit fontScale="90000"/>
          </a:bodyPr>
          <a:lstStyle/>
          <a:p>
            <a:r>
              <a:rPr lang="ru-RU" dirty="0"/>
              <a:t>Реализация алгоритма через поиск в ширину</a:t>
            </a:r>
            <a:endParaRPr lang="en-US" dirty="0"/>
          </a:p>
        </p:txBody>
      </p:sp>
      <p:pic>
        <p:nvPicPr>
          <p:cNvPr id="7" name="Picture 6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D5D881A4-E9D2-CB66-32A1-590B7C04B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144" y="99989"/>
            <a:ext cx="6868968" cy="665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4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2422-1093-82EC-3E95-9F6AC284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E66F9A-7972-928B-E3E6-2DD9F799C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051" y="635925"/>
            <a:ext cx="7335835" cy="55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02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315B0-C8FC-9440-B179-7FDFF2E1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082" y="2794508"/>
            <a:ext cx="7335835" cy="1268984"/>
          </a:xfrm>
        </p:spPr>
        <p:txBody>
          <a:bodyPr>
            <a:normAutofit fontScale="90000"/>
          </a:bodyPr>
          <a:lstStyle/>
          <a:p>
            <a:r>
              <a:rPr lang="ru-RU" dirty="0"/>
              <a:t>Всем спасибо, расход по домам!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573714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CA93A7"/>
      </a:accent1>
      <a:accent2>
        <a:srgbClr val="BE7E7B"/>
      </a:accent2>
      <a:accent3>
        <a:srgbClr val="C09E7F"/>
      </a:accent3>
      <a:accent4>
        <a:srgbClr val="ACA56F"/>
      </a:accent4>
      <a:accent5>
        <a:srgbClr val="9BA97B"/>
      </a:accent5>
      <a:accent6>
        <a:srgbClr val="82AE70"/>
      </a:accent6>
      <a:hlink>
        <a:srgbClr val="568F7A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122</Words>
  <Application>Microsoft Macintosh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Neue Haas Grotesk Text Pro</vt:lpstr>
      <vt:lpstr>Times New Roman</vt:lpstr>
      <vt:lpstr>PunchcardVTI</vt:lpstr>
      <vt:lpstr>Алгоритм построения кратчайших путей на сети с единичными длинами </vt:lpstr>
      <vt:lpstr>Что такое эти ваши сети?</vt:lpstr>
      <vt:lpstr>Представление сети с точки зрения теории графов</vt:lpstr>
      <vt:lpstr>Нахождение оптимального маршрута</vt:lpstr>
      <vt:lpstr>Как же построить самый оптимальный маршрут?</vt:lpstr>
      <vt:lpstr>Представление графа</vt:lpstr>
      <vt:lpstr>Реализация алгоритма через поиск в ширину</vt:lpstr>
      <vt:lpstr>Схема</vt:lpstr>
      <vt:lpstr>Всем спасибо, расход по домам!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Аверин Артемий Сергеевич</dc:creator>
  <cp:lastModifiedBy>Аверин Артемий Сергеевич</cp:lastModifiedBy>
  <cp:revision>2</cp:revision>
  <dcterms:created xsi:type="dcterms:W3CDTF">2024-11-24T17:21:06Z</dcterms:created>
  <dcterms:modified xsi:type="dcterms:W3CDTF">2024-11-25T08:23:02Z</dcterms:modified>
</cp:coreProperties>
</file>