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BCBE-FF0A-42EE-9B81-434F1D4E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43F74F-58D2-43CC-997D-C062B611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E2E46-98C5-4B56-974A-11A8127C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1E64-3990-48F5-A428-1FE1850F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835BB-EC89-4C55-8D8F-EDEF74BA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001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B080D-E08E-4BF9-98F9-E948D32F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48B0A0-8F0C-440C-8688-16E45C25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3ABD2-2B79-47D1-8E63-E2DA250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20F96-AFDC-456A-A07F-BC48B70D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6AD3E-1F79-40C6-B5E8-D0D6D2B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850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1B0078-1106-4ED2-85EC-6A1BD501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5C6E70-8D21-4229-9930-606ABD5C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AC185-BF1B-44C5-BFAE-7D9952D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2B53F4-EAEF-4C93-8C20-13656558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569D3-AA58-4790-A6F3-98A4587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011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02C3C-50A9-4C89-A2A3-CE42CAC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A1D4-C26D-46E0-B528-FF519470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633C3-1789-493C-8F24-A7EEB6D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CE38-8616-4A7F-A0E7-E23376D9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A2B05-67E8-4D70-BA7E-E7D07E6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820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1EF20-D4C4-4616-B72D-EE362747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6C19A-5895-4D84-9368-C5087529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76D2F-949F-4924-9615-2769E855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64B52-EBCA-42BE-B718-9C6454B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37C0D-7DF0-4E57-9D86-137428A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07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173B3-DEFB-4D32-8B69-B198EC1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A3C07-ECD9-4B84-B97D-2D7497F9A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A7E25-AEBF-40F5-92EE-4ED24AE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70805-277E-4294-9F28-C5095C60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6001F-C1E6-48DD-A516-0068EFE2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36A14-0BA6-46FA-BD06-EDCADBB3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69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22469-D231-4C61-96E3-2EBD94A3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0ABEE-12F7-40C6-9B54-B7EE9106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260C8E-7BE4-441A-A435-12C6C05B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1CC27E-D2AB-4242-B832-5F8263A1C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866463-C3A8-4317-9D3D-0E3CD05D7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B02586-8D51-4FA9-999D-BFE1189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86E3D6-7FDE-484F-B788-2E1F901B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B183B1-A78E-497E-8B31-1533CE5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9168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71C9-3CEB-40BE-8A5E-0C75600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2D583D-009B-4A3C-8821-610817D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DDFBC4-E5FE-4A4A-A83B-35F68760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EB0E44-80DE-4260-803A-CF13D59F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64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A74F63-857C-4350-8DB7-AF4D2CEA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726EC-7372-43B7-8311-9F752907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53E3D-432F-4ABE-AA52-0178951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2198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7D5EB-4231-4AD0-B64C-A21BBF50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DC4C5-550F-4B62-BF7F-333118FC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6EF957-85A3-461E-8D6F-E0DA90FF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8E4294-4271-4273-9313-B946E11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B7DD1-03BD-4357-BF92-C725AA3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7AFC45-ADFA-45C3-8443-9802650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0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50AF1-D5FF-4B48-BFF0-AC47E316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D93461-E0BF-4AEF-8E88-D1C1513E2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3D419C-7CDA-4BA5-AC19-E6A1907A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CA6AA-7F7E-41D5-8D50-EFAF48F3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45A53-8178-4D06-A5DD-DDC71DB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2A4D6-FFE7-4464-9374-0088A505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62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9E54C-7DF0-43C4-B67E-5BDA5120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AE01C-3B5D-4CA7-9F70-3E78D848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2ACC8-6577-400E-B3EC-2A735797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C581-B854-4124-A2B5-35AC05FA8311}" type="datetimeFigureOut">
              <a:rPr lang="ru-BY" smtClean="0"/>
              <a:t>12.03.2024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3B047-0DF5-432B-96C9-E70FD012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1F9AC-A813-4DE4-956C-B0B85D73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4559-0A9B-4036-B02F-D608C3D1AA3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331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467F3F-181E-4043-B017-E3EF36D5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211" y="2634156"/>
            <a:ext cx="5232401" cy="980122"/>
          </a:xfrm>
        </p:spPr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</a:t>
            </a:r>
            <a:r>
              <a:rPr lang="en-US" sz="65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Script</a:t>
            </a:r>
            <a:endParaRPr lang="ru-BY" sz="65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2648CD-F75A-486A-97B6-0752E74C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49" y="2583204"/>
            <a:ext cx="1015452" cy="1031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95591-2A56-45BB-AC25-0D0AB85A2FBD}"/>
              </a:ext>
            </a:extLst>
          </p:cNvPr>
          <p:cNvSpPr txBox="1"/>
          <p:nvPr/>
        </p:nvSpPr>
        <p:spPr>
          <a:xfrm>
            <a:off x="6959600" y="5963920"/>
            <a:ext cx="748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Пшенко Артем</a:t>
            </a:r>
            <a:r>
              <a:rPr lang="en-US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 Горощеня Владислав,</a:t>
            </a:r>
            <a:r>
              <a:rPr lang="en-US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ФИТ 3-4</a:t>
            </a:r>
            <a:endParaRPr lang="ru-BY" sz="20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2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2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760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tuple.js</a:t>
            </a:r>
            <a:endParaRPr lang="ru-BY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C430D-08C7-4A5B-B54D-5EA3EA5E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2"/>
          <a:stretch/>
        </p:blipFill>
        <p:spPr>
          <a:xfrm>
            <a:off x="605873" y="1989220"/>
            <a:ext cx="10540530" cy="7604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41083-C675-446E-9F59-326FAAFB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2" y="4299231"/>
            <a:ext cx="10779937" cy="7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enum.js</a:t>
            </a:r>
            <a:endParaRPr lang="ru-BY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F9D17F-42E5-476B-9369-9AA7C89E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9" y="1942269"/>
            <a:ext cx="5436250" cy="34966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A0F5C-DD10-4595-B0F7-48022A44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59" y="1962328"/>
            <a:ext cx="5231979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union.js</a:t>
            </a:r>
            <a:endParaRPr lang="ru-BY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5FF6D-9A57-48E1-A93F-01535DF2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1" y="1962328"/>
            <a:ext cx="5525908" cy="23658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93F18F-5D76-41E5-A64A-B0D46215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58" y="1962328"/>
            <a:ext cx="40391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any.js</a:t>
            </a:r>
            <a:endParaRPr lang="ru-BY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9DE535-DC51-4A42-ADD6-EE5592C2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4" y="1962328"/>
            <a:ext cx="5401429" cy="20481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7CD299-8D60-4C97-8D27-DEEFEEE5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5"/>
          <a:stretch/>
        </p:blipFill>
        <p:spPr>
          <a:xfrm>
            <a:off x="6328329" y="1952298"/>
            <a:ext cx="4553585" cy="15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700393" y="142546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void.js</a:t>
            </a:r>
            <a:endParaRPr lang="ru-BY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3E528-61AC-4785-9745-4DF23A78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45" y="1962328"/>
            <a:ext cx="6125430" cy="19814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73F6C-EFB6-4FB2-95AA-582A944A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00" y="1962328"/>
            <a:ext cx="415348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Хейлсберг, Андерс — Википедия">
            <a:extLst>
              <a:ext uri="{FF2B5EF4-FFF2-40B4-BE49-F238E27FC236}">
                <a16:creationId xmlns:a16="http://schemas.microsoft.com/office/drawing/2014/main" id="{C9CB9D8B-E53A-496A-B98D-3DCDC88E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079748"/>
            <a:ext cx="237601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EF830-4429-4F31-A97D-527AD57724E5}"/>
              </a:ext>
            </a:extLst>
          </p:cNvPr>
          <p:cNvSpPr txBox="1"/>
          <p:nvPr/>
        </p:nvSpPr>
        <p:spPr>
          <a:xfrm>
            <a:off x="3235960" y="866388"/>
            <a:ext cx="8798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Краткая история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TypeScript</a:t>
            </a:r>
            <a:endParaRPr lang="ru-BY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7ABD8-80C6-423E-BDB4-530D8EA21C09}"/>
              </a:ext>
            </a:extLst>
          </p:cNvPr>
          <p:cNvSpPr txBox="1"/>
          <p:nvPr/>
        </p:nvSpPr>
        <p:spPr>
          <a:xfrm>
            <a:off x="3235960" y="1818640"/>
            <a:ext cx="8402320" cy="362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Создатель - </a:t>
            </a:r>
            <a:r>
              <a:rPr lang="ru-RU" sz="2600" b="1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Андерс </a:t>
            </a:r>
            <a:r>
              <a:rPr lang="ru-RU" sz="2600" b="1" i="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Хейлсберг</a:t>
            </a:r>
            <a:r>
              <a:rPr lang="en-US" sz="260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60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Язык зародился в </a:t>
            </a:r>
            <a:r>
              <a:rPr lang="en-US" sz="26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Miscrosoft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Первая версия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 0.8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вышла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2012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году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Текущая версия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–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5.3.3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вышла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декабре 2023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ru-BY" sz="2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3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6DA454-15B2-444B-B4AC-539C5696D465}"/>
              </a:ext>
            </a:extLst>
          </p:cNvPr>
          <p:cNvSpPr txBox="1"/>
          <p:nvPr/>
        </p:nvSpPr>
        <p:spPr>
          <a:xfrm>
            <a:off x="1000760" y="515117"/>
            <a:ext cx="8798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Почему 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TypeScript?</a:t>
            </a:r>
            <a:endParaRPr lang="ru-BY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83221-08CA-40CD-9C01-9A7D0D23977E}"/>
              </a:ext>
            </a:extLst>
          </p:cNvPr>
          <p:cNvSpPr txBox="1"/>
          <p:nvPr/>
        </p:nvSpPr>
        <p:spPr>
          <a:xfrm>
            <a:off x="1000760" y="1289681"/>
            <a:ext cx="10927080" cy="501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Явная статическая типизация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Кроссплатформенность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b="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К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омпилируется в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JavaScript;</a:t>
            </a:r>
            <a:endParaRPr lang="ru-RU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Реализует основные концепции ООП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азвивается как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opensource-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проект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b="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П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озволяет быстрее и проще создавать сложные проекты, </a:t>
            </a: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которые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легче поддерживать, развивать, масштабировать и тестировать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b="1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BFE704-C279-42F4-A3DE-58DBC30168F9}"/>
              </a:ext>
            </a:extLst>
          </p:cNvPr>
          <p:cNvSpPr txBox="1"/>
          <p:nvPr/>
        </p:nvSpPr>
        <p:spPr>
          <a:xfrm>
            <a:off x="629920" y="744974"/>
            <a:ext cx="8402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Установка и начало работы</a:t>
            </a:r>
            <a:endParaRPr lang="ru-BY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6BBE8-19D3-43D8-9A17-12CDCA54AE6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CA3367-3498-4F16-8CDA-6293D4786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61" b="21007"/>
          <a:stretch/>
        </p:blipFill>
        <p:spPr>
          <a:xfrm>
            <a:off x="629920" y="1948158"/>
            <a:ext cx="4438264" cy="5126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C035D2-4463-463C-82D8-B245A4CE3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21" b="17330"/>
          <a:stretch/>
        </p:blipFill>
        <p:spPr>
          <a:xfrm>
            <a:off x="5558072" y="1948158"/>
            <a:ext cx="1407313" cy="5126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B9F084-EE2A-4244-981F-537ABA98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45"/>
          <a:stretch/>
        </p:blipFill>
        <p:spPr>
          <a:xfrm>
            <a:off x="7455273" y="1948158"/>
            <a:ext cx="2865787" cy="5126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BECE55-7084-40D6-8942-896DC1A2FCD0}"/>
              </a:ext>
            </a:extLst>
          </p:cNvPr>
          <p:cNvSpPr txBox="1"/>
          <p:nvPr/>
        </p:nvSpPr>
        <p:spPr>
          <a:xfrm>
            <a:off x="629920" y="2905780"/>
            <a:ext cx="10993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Также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 </a:t>
            </a:r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предоставляет возможность </a:t>
            </a:r>
            <a:r>
              <a:rPr lang="ru-RU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кодить</a:t>
            </a:r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«на лету» без необходимости установки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https://www.Typescriptlang.Org/play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78537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859C9-9899-4EDB-9310-3C90763E7CD8}"/>
              </a:ext>
            </a:extLst>
          </p:cNvPr>
          <p:cNvSpPr txBox="1"/>
          <p:nvPr/>
        </p:nvSpPr>
        <p:spPr>
          <a:xfrm>
            <a:off x="513347" y="617439"/>
            <a:ext cx="89194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Типы данных в 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endParaRPr lang="ru-BY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55FEC-C398-4FEB-8F2D-C797B31368D9}"/>
              </a:ext>
            </a:extLst>
          </p:cNvPr>
          <p:cNvSpPr txBox="1"/>
          <p:nvPr/>
        </p:nvSpPr>
        <p:spPr>
          <a:xfrm>
            <a:off x="615519" y="1478232"/>
            <a:ext cx="22253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7534-3E2A-4C9D-8995-0C35DC995646}"/>
              </a:ext>
            </a:extLst>
          </p:cNvPr>
          <p:cNvSpPr txBox="1"/>
          <p:nvPr/>
        </p:nvSpPr>
        <p:spPr>
          <a:xfrm>
            <a:off x="615519" y="4141533"/>
            <a:ext cx="1028626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Переменные могут быть объявлены с помощью: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const</a:t>
            </a:r>
          </a:p>
          <a:p>
            <a:endParaRPr lang="ru-BY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4C9F4-1803-4160-AF1C-E5852A150CFC}"/>
              </a:ext>
            </a:extLst>
          </p:cNvPr>
          <p:cNvSpPr txBox="1"/>
          <p:nvPr/>
        </p:nvSpPr>
        <p:spPr>
          <a:xfrm>
            <a:off x="3313590" y="1478232"/>
            <a:ext cx="1569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367142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14529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524143" y="110095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number.js</a:t>
            </a:r>
            <a:endParaRPr lang="ru-BY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D0C6D-38BA-4CF5-A2DE-D39E78E34834}"/>
              </a:ext>
            </a:extLst>
          </p:cNvPr>
          <p:cNvSpPr txBox="1"/>
          <p:nvPr/>
        </p:nvSpPr>
        <p:spPr>
          <a:xfrm>
            <a:off x="605873" y="4489427"/>
            <a:ext cx="6307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Компиляция в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JavaScript</a:t>
            </a:r>
            <a:endParaRPr lang="en-US" sz="28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A8D2A8-8CA5-454D-8B71-0DB5753B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78" y="4975781"/>
            <a:ext cx="303889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8A5867-E0AC-440F-B114-6A657400AB1E}"/>
              </a:ext>
            </a:extLst>
          </p:cNvPr>
          <p:cNvSpPr txBox="1"/>
          <p:nvPr/>
        </p:nvSpPr>
        <p:spPr>
          <a:xfrm>
            <a:off x="681940" y="5769172"/>
            <a:ext cx="1054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 – “watch mode”, </a:t>
            </a:r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компилятор следит за изменениями в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TS-</a:t>
            </a:r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файле и автоматически перекомпилирует при сохранении (</a:t>
            </a:r>
            <a:r>
              <a:rPr lang="en-US" sz="1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Ctrl+S</a:t>
            </a:r>
            <a:r>
              <a:rPr lang="en-US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8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6BD22-F1AF-4CB0-8077-1CB59B93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0" y="1607653"/>
            <a:ext cx="3738241" cy="25937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9217B1-6846-402F-A2D1-9A50D360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797" y="1602901"/>
            <a:ext cx="3333765" cy="25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8632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string.js</a:t>
            </a:r>
            <a:endParaRPr lang="ru-BY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9C0FC7-EEE7-483E-8DBE-EC72D7E8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1" y="1720030"/>
            <a:ext cx="8821266" cy="15025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54D64-4F28-4613-84A9-4AF9B80B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4303102"/>
            <a:ext cx="9311804" cy="11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21091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boolean.js</a:t>
            </a:r>
            <a:endParaRPr lang="ru-BY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AF6A6-B917-4C95-9C4B-7C583409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6" y="1758706"/>
            <a:ext cx="7811174" cy="11003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ECB3CA-8B3E-4344-AFAA-E5E03DD9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1"/>
          <a:stretch/>
        </p:blipFill>
        <p:spPr>
          <a:xfrm>
            <a:off x="727575" y="3781887"/>
            <a:ext cx="6823783" cy="1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  <a:endParaRPr lang="ru-BY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array.ts</a:t>
            </a:r>
            <a:endParaRPr lang="ru-BY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760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array.js</a:t>
            </a:r>
            <a:endParaRPr lang="ru-BY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3127348-FE0E-44DC-A271-861C86E5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6" y="1753488"/>
            <a:ext cx="10999433" cy="15442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4F52F4E-8588-4461-BC19-6D86FFC7A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07"/>
          <a:stretch/>
        </p:blipFill>
        <p:spPr>
          <a:xfrm>
            <a:off x="673986" y="4421079"/>
            <a:ext cx="8986324" cy="12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1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250</Words>
  <Application>Microsoft Office PowerPoint</Application>
  <PresentationFormat>Широкоэкранный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Cascadia Code SemiBold</vt:lpstr>
      <vt:lpstr>Courier New</vt:lpstr>
      <vt:lpstr>Тема Office</vt:lpstr>
      <vt:lpstr>TypeScript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данных Number</vt:lpstr>
      <vt:lpstr>Тип данных String</vt:lpstr>
      <vt:lpstr>Тип данных Boolean</vt:lpstr>
      <vt:lpstr>Тип данных Array</vt:lpstr>
      <vt:lpstr>Тип данных Tuple</vt:lpstr>
      <vt:lpstr>Тип данных Enum</vt:lpstr>
      <vt:lpstr>Тип данных Union</vt:lpstr>
      <vt:lpstr>Тип данных Any</vt:lpstr>
      <vt:lpstr>Тип данных Void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Artyom P</dc:creator>
  <cp:lastModifiedBy>Artyom P</cp:lastModifiedBy>
  <cp:revision>21</cp:revision>
  <dcterms:created xsi:type="dcterms:W3CDTF">2024-03-02T09:05:01Z</dcterms:created>
  <dcterms:modified xsi:type="dcterms:W3CDTF">2024-03-12T14:40:22Z</dcterms:modified>
</cp:coreProperties>
</file>