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7" r:id="rId4"/>
    <p:sldId id="266" r:id="rId5"/>
    <p:sldId id="258" r:id="rId6"/>
    <p:sldId id="268" r:id="rId7"/>
    <p:sldId id="269" r:id="rId8"/>
    <p:sldId id="262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48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8560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70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58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03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96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44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084784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0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Реализация игры «Шахматы» на Python</a:t>
            </a:r>
            <a:endParaRPr lang="en-US" sz="5249" dirty="0"/>
          </a:p>
        </p:txBody>
      </p:sp>
      <p:sp>
        <p:nvSpPr>
          <p:cNvPr id="7" name="Shape 3"/>
          <p:cNvSpPr/>
          <p:nvPr/>
        </p:nvSpPr>
        <p:spPr>
          <a:xfrm>
            <a:off x="833199" y="577262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833199" y="6587463"/>
            <a:ext cx="277629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062"/>
              </a:lnSpc>
            </a:pPr>
            <a:r>
              <a:rPr lang="en-US" sz="2187" b="1" kern="0" spc="-35" dirty="0" err="1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Авраменко</a:t>
            </a:r>
            <a:r>
              <a:rPr lang="en-US" sz="2187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187" b="1" kern="0" spc="-35" dirty="0" err="1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Артемий</a:t>
            </a:r>
            <a:endParaRPr lang="en-US" sz="2187" b="1" kern="0" spc="-35" dirty="0" smtClean="0">
              <a:solidFill>
                <a:srgbClr val="272525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>
              <a:lnSpc>
                <a:spcPts val="3062"/>
              </a:lnSpc>
            </a:pPr>
            <a:r>
              <a:rPr lang="ru-RU" sz="2187" b="1" kern="0" spc="-35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ПМ-2201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119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3738599" y="972026"/>
            <a:ext cx="643770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4400" b="1" kern="0" spc="-44" dirty="0" err="1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Приложение</a:t>
            </a:r>
            <a:r>
              <a:rPr lang="en-US" sz="4400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</a:t>
            </a:r>
            <a:r>
              <a:rPr lang="en-US" sz="4400" b="1" kern="0" spc="-44" dirty="0" err="1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Шахматы</a:t>
            </a:r>
            <a:endParaRPr lang="en-US" sz="44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02" y="1900533"/>
            <a:ext cx="7152963" cy="442069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318265" y="1900533"/>
            <a:ext cx="545028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Шахматы - это игровая доска, состоящая из 64 клеток и 32 фигур различных цветов. 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40466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119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3738599" y="972026"/>
            <a:ext cx="643770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4400" b="1" kern="0" spc="-44" dirty="0" err="1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Библиотека</a:t>
            </a:r>
            <a:r>
              <a:rPr lang="en-US" sz="4400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</a:t>
            </a:r>
            <a:r>
              <a:rPr lang="en-US" sz="4400" b="1" kern="0" spc="-44" dirty="0" err="1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Pygame</a:t>
            </a:r>
            <a:endParaRPr lang="en-US" sz="4400" dirty="0"/>
          </a:p>
        </p:txBody>
      </p:sp>
      <p:sp>
        <p:nvSpPr>
          <p:cNvPr id="7" name="Text 3"/>
          <p:cNvSpPr/>
          <p:nvPr/>
        </p:nvSpPr>
        <p:spPr>
          <a:xfrm>
            <a:off x="8318265" y="1900533"/>
            <a:ext cx="545028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Pygame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- </a:t>
            </a:r>
            <a:r>
              <a:rPr lang="en-US" sz="175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это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набор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модулей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Python </a:t>
            </a:r>
            <a:r>
              <a:rPr lang="en-US" sz="175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для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разработки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компьютерных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игр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С </a:t>
            </a:r>
            <a:r>
              <a:rPr lang="en-US" sz="175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его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помощью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ru-RU" sz="1750" kern="0" spc="-35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создана </a:t>
            </a:r>
            <a:r>
              <a:rPr lang="en-US" sz="1750" kern="0" spc="-35" dirty="0" err="1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интерактивн</a:t>
            </a:r>
            <a:r>
              <a:rPr lang="ru-RU" sz="1750" kern="0" spc="-35" dirty="0" err="1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ая</a:t>
            </a:r>
            <a:r>
              <a:rPr lang="ru-RU" sz="1750" kern="0" spc="-35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kern="0" spc="-35" dirty="0" err="1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игров</a:t>
            </a:r>
            <a:r>
              <a:rPr lang="ru-RU" sz="1750" kern="0" spc="-35" dirty="0" err="1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ая</a:t>
            </a:r>
            <a:r>
              <a:rPr lang="en-US" sz="1750" kern="0" spc="-35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kern="0" spc="-35" dirty="0" err="1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сред</a:t>
            </a:r>
            <a:r>
              <a:rPr lang="ru-RU" sz="1750" kern="0" spc="-35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а</a:t>
            </a:r>
            <a:r>
              <a:rPr lang="en-US" sz="1750" kern="0" spc="-35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 </a:t>
            </a:r>
            <a:r>
              <a:rPr lang="en-US" sz="175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графическим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интерфейсом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03" y="1900533"/>
            <a:ext cx="7145659" cy="44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8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119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3738599" y="972026"/>
            <a:ext cx="643770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4400" b="1" kern="0" spc="-44" dirty="0" err="1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Библиотека</a:t>
            </a:r>
            <a:r>
              <a:rPr lang="en-US" sz="4400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Socket</a:t>
            </a:r>
            <a:endParaRPr lang="en-US" sz="4400" dirty="0"/>
          </a:p>
        </p:txBody>
      </p:sp>
      <p:sp>
        <p:nvSpPr>
          <p:cNvPr id="7" name="Text 3"/>
          <p:cNvSpPr/>
          <p:nvPr/>
        </p:nvSpPr>
        <p:spPr>
          <a:xfrm>
            <a:off x="8318265" y="1900533"/>
            <a:ext cx="545028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Socket - </a:t>
            </a:r>
            <a:r>
              <a:rPr lang="en-US" sz="175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это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модуль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Python </a:t>
            </a:r>
            <a:r>
              <a:rPr lang="en-US" sz="175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для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установления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сетевого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соединения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</a:t>
            </a:r>
            <a:r>
              <a:rPr lang="en-US" sz="175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Она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kern="0" spc="-35" dirty="0" err="1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использ</a:t>
            </a:r>
            <a:r>
              <a:rPr lang="ru-RU" sz="1750" kern="0" spc="-35" dirty="0" err="1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уется</a:t>
            </a:r>
            <a:r>
              <a:rPr lang="en-US" sz="1750" kern="0" spc="-35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для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создания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многопользовательской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игры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по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сети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75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35" y="1776584"/>
            <a:ext cx="8022606" cy="451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1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7727238" y="493822"/>
            <a:ext cx="693717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ru-RU" sz="4374" b="1" kern="0" spc="-87" dirty="0" err="1" smtClean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Десктопное</a:t>
            </a:r>
            <a:r>
              <a:rPr lang="ru-RU" sz="4374" b="1" kern="0" spc="-87" dirty="0" smtClean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приложение</a:t>
            </a:r>
            <a:endParaRPr lang="en-US" sz="4374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95" y="493822"/>
            <a:ext cx="7115175" cy="746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3846611" y="444703"/>
            <a:ext cx="693717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b="1" kern="0" spc="-87" dirty="0" err="1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is_red</a:t>
            </a: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</a:t>
            </a:r>
            <a:r>
              <a:rPr lang="ru-RU" sz="4374" b="1" kern="0" spc="-87" dirty="0" smtClean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и </a:t>
            </a:r>
            <a:r>
              <a:rPr lang="en-US" sz="4374" b="1" kern="0" spc="-87" dirty="0" err="1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check_is_move</a:t>
            </a: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</a:t>
            </a:r>
            <a:endParaRPr lang="en-US" sz="4374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5104" y="1360057"/>
            <a:ext cx="6326078" cy="664702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742" y="1356268"/>
            <a:ext cx="6337737" cy="665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921788" y="530412"/>
            <a:ext cx="878682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ru-RU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СЕРВЕРНОЕ ВЗАИМОДЕЙСТВИЕ</a:t>
            </a:r>
            <a:endParaRPr lang="en-US" sz="4374" dirty="0"/>
          </a:p>
        </p:txBody>
      </p:sp>
      <p:sp>
        <p:nvSpPr>
          <p:cNvPr id="8" name="TextBox 7"/>
          <p:cNvSpPr txBox="1"/>
          <p:nvPr/>
        </p:nvSpPr>
        <p:spPr>
          <a:xfrm>
            <a:off x="10247587" y="1727638"/>
            <a:ext cx="42496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lang="ru-RU" dirty="0" smtClean="0"/>
              <a:t>1) Создание сокета</a:t>
            </a:r>
            <a:br>
              <a:rPr lang="ru-RU" dirty="0" smtClean="0"/>
            </a:br>
            <a:r>
              <a:rPr lang="ru-RU" dirty="0" smtClean="0"/>
              <a:t>2) </a:t>
            </a:r>
            <a:r>
              <a:rPr lang="ru-RU" dirty="0"/>
              <a:t>Объявление </a:t>
            </a:r>
            <a:r>
              <a:rPr lang="ru-RU" dirty="0" smtClean="0"/>
              <a:t>адреса</a:t>
            </a:r>
            <a:endParaRPr lang="ru-RU" dirty="0"/>
          </a:p>
          <a:p>
            <a:r>
              <a:rPr lang="ru-RU" dirty="0" smtClean="0"/>
              <a:t>3) </a:t>
            </a:r>
            <a:r>
              <a:rPr lang="ru-RU" dirty="0"/>
              <a:t>Объявление </a:t>
            </a:r>
            <a:r>
              <a:rPr lang="ru-RU" dirty="0" smtClean="0"/>
              <a:t>порта</a:t>
            </a:r>
          </a:p>
          <a:p>
            <a:r>
              <a:rPr lang="ru-RU" dirty="0" smtClean="0"/>
              <a:t>4)</a:t>
            </a:r>
            <a:r>
              <a:rPr lang="ru-RU" dirty="0"/>
              <a:t> Создание объекта </a:t>
            </a:r>
            <a:r>
              <a:rPr lang="ru-RU" dirty="0" smtClean="0"/>
              <a:t>адрес (</a:t>
            </a:r>
            <a:r>
              <a:rPr lang="en-US" dirty="0" err="1" smtClean="0"/>
              <a:t>addr</a:t>
            </a:r>
            <a:r>
              <a:rPr lang="en-US" dirty="0" smtClean="0"/>
              <a:t>)</a:t>
            </a:r>
            <a:r>
              <a:rPr lang="ru-RU" dirty="0" smtClean="0"/>
              <a:t>,</a:t>
            </a:r>
            <a:endParaRPr lang="en-US" dirty="0" smtClean="0"/>
          </a:p>
          <a:p>
            <a:r>
              <a:rPr lang="ru-RU" dirty="0" smtClean="0"/>
              <a:t> который</a:t>
            </a:r>
            <a:r>
              <a:rPr lang="en-US" dirty="0" smtClean="0"/>
              <a:t> </a:t>
            </a:r>
            <a:r>
              <a:rPr lang="ru-RU" dirty="0" smtClean="0"/>
              <a:t>помещается </a:t>
            </a:r>
            <a:r>
              <a:rPr lang="ru-RU" dirty="0"/>
              <a:t>в </a:t>
            </a:r>
            <a:r>
              <a:rPr lang="ru-RU" dirty="0" err="1" smtClean="0"/>
              <a:t>socket.connection</a:t>
            </a:r>
            <a:endParaRPr lang="en-US" dirty="0" smtClean="0"/>
          </a:p>
          <a:p>
            <a:pPr fontAlgn="ctr"/>
            <a:r>
              <a:rPr lang="en-US" dirty="0" smtClean="0"/>
              <a:t>5) </a:t>
            </a:r>
            <a:r>
              <a:rPr lang="ru-RU" dirty="0" smtClean="0"/>
              <a:t>подключение </a:t>
            </a:r>
            <a:r>
              <a:rPr lang="ru-RU" dirty="0"/>
              <a:t>к </a:t>
            </a:r>
            <a:r>
              <a:rPr lang="ru-RU" dirty="0" smtClean="0"/>
              <a:t>серверу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16" y="1755196"/>
            <a:ext cx="10160084" cy="367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6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191595" y="3767613"/>
            <a:ext cx="624720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Спасибо за внимание!</a:t>
            </a:r>
            <a:endParaRPr lang="en-US" sz="4374" dirty="0"/>
          </a:p>
        </p:txBody>
      </p:sp>
      <p:sp>
        <p:nvSpPr>
          <p:cNvPr id="8" name="Text 4"/>
          <p:cNvSpPr/>
          <p:nvPr/>
        </p:nvSpPr>
        <p:spPr>
          <a:xfrm>
            <a:off x="2506385" y="4301014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100</Words>
  <Application>Microsoft Office PowerPoint</Application>
  <PresentationFormat>Произвольный</PresentationFormat>
  <Paragraphs>26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adonis-web</vt:lpstr>
      <vt:lpstr>Arial</vt:lpstr>
      <vt:lpstr>Calibri</vt:lpstr>
      <vt:lpstr>Source Sans Pro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artem</dc:creator>
  <cp:lastModifiedBy>artem</cp:lastModifiedBy>
  <cp:revision>10</cp:revision>
  <dcterms:created xsi:type="dcterms:W3CDTF">2023-12-25T06:46:39Z</dcterms:created>
  <dcterms:modified xsi:type="dcterms:W3CDTF">2023-12-25T08:05:37Z</dcterms:modified>
</cp:coreProperties>
</file>