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587" r:id="rId3"/>
    <p:sldId id="264" r:id="rId4"/>
    <p:sldId id="589" r:id="rId5"/>
    <p:sldId id="378" r:id="rId6"/>
    <p:sldId id="588" r:id="rId7"/>
    <p:sldId id="593" r:id="rId8"/>
    <p:sldId id="566" r:id="rId9"/>
    <p:sldId id="577" r:id="rId10"/>
    <p:sldId id="567" r:id="rId11"/>
    <p:sldId id="578" r:id="rId12"/>
    <p:sldId id="580" r:id="rId13"/>
    <p:sldId id="581" r:id="rId14"/>
    <p:sldId id="569" r:id="rId15"/>
    <p:sldId id="571" r:id="rId16"/>
    <p:sldId id="594" r:id="rId17"/>
    <p:sldId id="572" r:id="rId18"/>
    <p:sldId id="583" r:id="rId19"/>
    <p:sldId id="573" r:id="rId20"/>
    <p:sldId id="585" r:id="rId21"/>
    <p:sldId id="481" r:id="rId22"/>
    <p:sldId id="482" r:id="rId23"/>
    <p:sldId id="489" r:id="rId24"/>
    <p:sldId id="595" r:id="rId25"/>
    <p:sldId id="574" r:id="rId26"/>
    <p:sldId id="575" r:id="rId27"/>
    <p:sldId id="490" r:id="rId28"/>
    <p:sldId id="570" r:id="rId29"/>
    <p:sldId id="58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>
        <p:scale>
          <a:sx n="50" d="100"/>
          <a:sy n="50" d="100"/>
        </p:scale>
        <p:origin x="1786" y="859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0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27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81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25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2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81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561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07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3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30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25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633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310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73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11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06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0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39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45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8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4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444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1.png"/><Relationship Id="rId5" Type="http://schemas.openxmlformats.org/officeDocument/2006/relationships/image" Target="../media/image8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4256597-C38B-4DF5-88C5-50275D62AE0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еще один метод Машинного обучения который строит прямые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8041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ширина зазора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/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/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AC6DB81-9E1D-4F5B-B8FE-491102EA7CAC}"/>
              </a:ext>
            </a:extLst>
          </p:cNvPr>
          <p:cNvSpPr/>
          <p:nvPr/>
        </p:nvSpPr>
        <p:spPr>
          <a:xfrm>
            <a:off x="137982" y="4152566"/>
            <a:ext cx="118688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Таким образом, ставится задача найти минимум квадратичного функционала (коэффициент 0,5 введен для удобства дифференцирования) в выпуклом многограннике, заданном системой неравенств.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выпуклом множестве квадратичный функционал всегда имеет единственный минимум (если это множество не пусто).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теоремы Куна -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Таккера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следует, что решение этой оптимизационной задачи равносильно нахождению седловой точки функции Лагранжа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/>
              <p:nvPr/>
            </p:nvSpPr>
            <p:spPr>
              <a:xfrm>
                <a:off x="807939" y="2035972"/>
                <a:ext cx="9627033" cy="960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9" y="2035972"/>
                <a:ext cx="9627033" cy="960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/>
              <p:nvPr/>
            </p:nvSpPr>
            <p:spPr>
              <a:xfrm>
                <a:off x="1409907" y="1516413"/>
                <a:ext cx="353261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07" y="1516413"/>
                <a:ext cx="353261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DB0724F-FE2F-4689-9A54-4A8DC9C0C0A6}"/>
              </a:ext>
            </a:extLst>
          </p:cNvPr>
          <p:cNvSpPr/>
          <p:nvPr/>
        </p:nvSpPr>
        <p:spPr>
          <a:xfrm>
            <a:off x="5464294" y="1526873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Чему равна величина зазора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F1777A-D182-4CAC-BF5D-F89DA2AAF121}"/>
              </a:ext>
            </a:extLst>
          </p:cNvPr>
          <p:cNvSpPr/>
          <p:nvPr/>
        </p:nvSpPr>
        <p:spPr>
          <a:xfrm>
            <a:off x="1409906" y="1474327"/>
            <a:ext cx="3534643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6469071-F07A-4E35-9568-763F461535BC}"/>
              </a:ext>
            </a:extLst>
          </p:cNvPr>
          <p:cNvSpPr/>
          <p:nvPr/>
        </p:nvSpPr>
        <p:spPr>
          <a:xfrm>
            <a:off x="8472264" y="2996952"/>
            <a:ext cx="3315716" cy="1121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3" grpId="0"/>
      <p:bldP spid="22" grpId="0"/>
      <p:bldP spid="23" grpId="0"/>
      <p:bldP spid="24" grpId="0"/>
      <p:bldP spid="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8041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Лагранжа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/>
              <p:nvPr/>
            </p:nvSpPr>
            <p:spPr>
              <a:xfrm>
                <a:off x="119336" y="1556792"/>
                <a:ext cx="6120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556792"/>
                <a:ext cx="61206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/>
              <p:nvPr/>
            </p:nvSpPr>
            <p:spPr>
              <a:xfrm>
                <a:off x="495025" y="2058765"/>
                <a:ext cx="656868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функция, которую необходимо максимизировать / минимизировать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" y="2058765"/>
                <a:ext cx="6568682" cy="954107"/>
              </a:xfrm>
              <a:prstGeom prst="rect">
                <a:avLst/>
              </a:prstGeom>
              <a:blipFill>
                <a:blip r:embed="rId5"/>
                <a:stretch>
                  <a:fillRect l="-1391" b="-1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/>
              <p:nvPr/>
            </p:nvSpPr>
            <p:spPr>
              <a:xfrm>
                <a:off x="495024" y="2915263"/>
                <a:ext cx="41784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ограничение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4" y="2915263"/>
                <a:ext cx="4178452" cy="584775"/>
              </a:xfrm>
              <a:prstGeom prst="rect">
                <a:avLst/>
              </a:prstGeom>
              <a:blipFill>
                <a:blip r:embed="rId6"/>
                <a:stretch>
                  <a:fillRect r="-1458" b="-17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/>
              <p:nvPr/>
            </p:nvSpPr>
            <p:spPr>
              <a:xfrm>
                <a:off x="8360638" y="1588606"/>
                <a:ext cx="2874953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38" y="1588606"/>
                <a:ext cx="2874953" cy="1014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/>
              <p:nvPr/>
            </p:nvSpPr>
            <p:spPr>
              <a:xfrm>
                <a:off x="8238459" y="2565709"/>
                <a:ext cx="4171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59" y="2565709"/>
                <a:ext cx="417188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-600744" y="3365518"/>
                <a:ext cx="9217024" cy="80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0744" y="3365518"/>
                <a:ext cx="9217024" cy="8013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3F44181-7695-41C3-AAB6-BC2D0442689B}"/>
              </a:ext>
            </a:extLst>
          </p:cNvPr>
          <p:cNvSpPr/>
          <p:nvPr/>
        </p:nvSpPr>
        <p:spPr>
          <a:xfrm>
            <a:off x="7647836" y="3599489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всех опорных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/>
              <p:nvPr/>
            </p:nvSpPr>
            <p:spPr>
              <a:xfrm>
                <a:off x="187106" y="4095586"/>
                <a:ext cx="5175734" cy="89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" y="4095586"/>
                <a:ext cx="5175734" cy="891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5105721" y="4273203"/>
                <a:ext cx="3720256" cy="58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721" y="4273203"/>
                <a:ext cx="3720256" cy="5851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/>
              <p:nvPr/>
            </p:nvSpPr>
            <p:spPr>
              <a:xfrm>
                <a:off x="-153589" y="4975828"/>
                <a:ext cx="4968552" cy="89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589" y="4975828"/>
                <a:ext cx="4968552" cy="891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5619043" y="5041590"/>
                <a:ext cx="2266326" cy="5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43" y="5041590"/>
                <a:ext cx="2266326" cy="5851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/>
              <p:nvPr/>
            </p:nvSpPr>
            <p:spPr>
              <a:xfrm>
                <a:off x="1561492" y="5797666"/>
                <a:ext cx="6552728" cy="955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492" y="5797666"/>
                <a:ext cx="6552728" cy="9557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/>
              <p:nvPr/>
            </p:nvSpPr>
            <p:spPr>
              <a:xfrm>
                <a:off x="7903353" y="3049783"/>
                <a:ext cx="45944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53" y="3049783"/>
                <a:ext cx="459440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/>
              <p:nvPr/>
            </p:nvSpPr>
            <p:spPr>
              <a:xfrm>
                <a:off x="7885369" y="5030576"/>
                <a:ext cx="207656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69" y="5030576"/>
                <a:ext cx="2076562" cy="584775"/>
              </a:xfrm>
              <a:prstGeom prst="rect">
                <a:avLst/>
              </a:prstGeom>
              <a:blipFill>
                <a:blip r:embed="rId16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5" grpId="0"/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8041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767408" y="1500504"/>
                <a:ext cx="9217024" cy="80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500504"/>
                <a:ext cx="9217024" cy="80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263352" y="2347665"/>
                <a:ext cx="432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347665"/>
                <a:ext cx="43204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4566171" y="2342399"/>
                <a:ext cx="32622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71" y="2342399"/>
                <a:ext cx="326224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/>
              <p:nvPr/>
            </p:nvSpPr>
            <p:spPr>
              <a:xfrm>
                <a:off x="-430877" y="3087697"/>
                <a:ext cx="12144672" cy="80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877" y="3087697"/>
                <a:ext cx="12144672" cy="801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/>
              <p:nvPr/>
            </p:nvSpPr>
            <p:spPr>
              <a:xfrm>
                <a:off x="-216579" y="3861146"/>
                <a:ext cx="12673408" cy="80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579" y="3861146"/>
                <a:ext cx="12673408" cy="801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-220655" y="4714628"/>
                <a:ext cx="8056850" cy="80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655" y="4714628"/>
                <a:ext cx="8056850" cy="8013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/>
              <p:nvPr/>
            </p:nvSpPr>
            <p:spPr>
              <a:xfrm>
                <a:off x="407368" y="5532999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532999"/>
                <a:ext cx="6718519" cy="11378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5BCB19E-3F56-41F9-8261-8715F21A7EED}"/>
                  </a:ext>
                </a:extLst>
              </p:cNvPr>
              <p:cNvSpPr/>
              <p:nvPr/>
            </p:nvSpPr>
            <p:spPr>
              <a:xfrm>
                <a:off x="7828411" y="2258356"/>
                <a:ext cx="458615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5BCB19E-3F56-41F9-8261-8715F21A7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411" y="2258356"/>
                <a:ext cx="458615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5738310" y="5795115"/>
                <a:ext cx="67185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10" y="5795115"/>
                <a:ext cx="671851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B80ABD6-9F99-4C3F-B3F6-4182FBB21C79}"/>
              </a:ext>
            </a:extLst>
          </p:cNvPr>
          <p:cNvSpPr/>
          <p:nvPr/>
        </p:nvSpPr>
        <p:spPr>
          <a:xfrm>
            <a:off x="4277969" y="4806332"/>
            <a:ext cx="1602008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D96AA92-E419-4822-84A0-3825FDE968B7}"/>
              </a:ext>
            </a:extLst>
          </p:cNvPr>
          <p:cNvSpPr/>
          <p:nvPr/>
        </p:nvSpPr>
        <p:spPr>
          <a:xfrm>
            <a:off x="3359696" y="5661248"/>
            <a:ext cx="1296144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C8C31F5-B9CA-4B76-9D15-8CAC76FE241D}"/>
              </a:ext>
            </a:extLst>
          </p:cNvPr>
          <p:cNvSpPr/>
          <p:nvPr/>
        </p:nvSpPr>
        <p:spPr>
          <a:xfrm>
            <a:off x="9574158" y="5660052"/>
            <a:ext cx="1778425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60754C-99D6-40C8-AF5E-D01D43779E9B}"/>
              </a:ext>
            </a:extLst>
          </p:cNvPr>
          <p:cNvSpPr/>
          <p:nvPr/>
        </p:nvSpPr>
        <p:spPr>
          <a:xfrm>
            <a:off x="7424806" y="5739744"/>
            <a:ext cx="54340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9" grpId="0"/>
      <p:bldP spid="32" grpId="0"/>
      <p:bldP spid="7" grpId="0"/>
      <p:bldP spid="21" grpId="0"/>
      <p:bldP spid="22" grpId="0"/>
      <p:bldP spid="23" grpId="0"/>
      <p:bldP spid="24" grpId="0"/>
      <p:bldP spid="35" grpId="0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33" y="682915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191344" y="1556792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556792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EB3F1A7-7F6A-4FC4-9519-C5175D9DE253}"/>
              </a:ext>
            </a:extLst>
          </p:cNvPr>
          <p:cNvSpPr/>
          <p:nvPr/>
        </p:nvSpPr>
        <p:spPr>
          <a:xfrm rot="6602461" flipH="1">
            <a:off x="9093970" y="3264487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1E1F3EC-31AB-44BB-B0F3-F6CD7844A254}"/>
              </a:ext>
            </a:extLst>
          </p:cNvPr>
          <p:cNvSpPr/>
          <p:nvPr/>
        </p:nvSpPr>
        <p:spPr>
          <a:xfrm rot="6602461" flipH="1">
            <a:off x="8661923" y="427260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194EC18-B11D-49DF-A48F-2D22EF65ADE3}"/>
              </a:ext>
            </a:extLst>
          </p:cNvPr>
          <p:cNvSpPr/>
          <p:nvPr/>
        </p:nvSpPr>
        <p:spPr>
          <a:xfrm>
            <a:off x="8544272" y="328498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5A3F27E-BDB3-47E3-A042-D52EBAC526BC}"/>
              </a:ext>
            </a:extLst>
          </p:cNvPr>
          <p:cNvSpPr/>
          <p:nvPr/>
        </p:nvSpPr>
        <p:spPr>
          <a:xfrm>
            <a:off x="9840416" y="364502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5240235" y="5121701"/>
            <a:ext cx="35974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margin SVM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/>
              <p:nvPr/>
            </p:nvSpPr>
            <p:spPr>
              <a:xfrm>
                <a:off x="316566" y="2149199"/>
                <a:ext cx="432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32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66" y="2149199"/>
                <a:ext cx="432048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/>
              <p:nvPr/>
            </p:nvSpPr>
            <p:spPr>
              <a:xfrm>
                <a:off x="468463" y="2756586"/>
                <a:ext cx="50003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63" y="2756586"/>
                <a:ext cx="500036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/>
              <p:nvPr/>
            </p:nvSpPr>
            <p:spPr>
              <a:xfrm>
                <a:off x="433588" y="3282816"/>
                <a:ext cx="44920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8" y="3282816"/>
                <a:ext cx="449201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89D3548-9D4F-4850-BD61-830270EF6AD1}"/>
              </a:ext>
            </a:extLst>
          </p:cNvPr>
          <p:cNvSpPr/>
          <p:nvPr/>
        </p:nvSpPr>
        <p:spPr>
          <a:xfrm>
            <a:off x="4523891" y="3827822"/>
            <a:ext cx="233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Slack variable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/>
              <p:nvPr/>
            </p:nvSpPr>
            <p:spPr>
              <a:xfrm>
                <a:off x="476404" y="3901920"/>
                <a:ext cx="4405052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4" y="3901920"/>
                <a:ext cx="4405052" cy="7877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/>
              <p:nvPr/>
            </p:nvSpPr>
            <p:spPr>
              <a:xfrm>
                <a:off x="-21144" y="4757356"/>
                <a:ext cx="3720256" cy="58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44" y="4757356"/>
                <a:ext cx="3720256" cy="5851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/>
              <p:nvPr/>
            </p:nvSpPr>
            <p:spPr>
              <a:xfrm>
                <a:off x="3511431" y="4735881"/>
                <a:ext cx="2266326" cy="5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431" y="4735881"/>
                <a:ext cx="2266326" cy="5851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/>
              <p:nvPr/>
            </p:nvSpPr>
            <p:spPr>
              <a:xfrm>
                <a:off x="1612414" y="5358243"/>
                <a:ext cx="207656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14" y="5358243"/>
                <a:ext cx="2076562" cy="584775"/>
              </a:xfrm>
              <a:prstGeom prst="rect">
                <a:avLst/>
              </a:prstGeom>
              <a:blipFill>
                <a:blip r:embed="rId14"/>
                <a:stretch>
                  <a:fillRect t="-13542" r="-441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/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B62603A-7E06-41D1-939B-B91FBA71109D}"/>
              </a:ext>
            </a:extLst>
          </p:cNvPr>
          <p:cNvSpPr/>
          <p:nvPr/>
        </p:nvSpPr>
        <p:spPr>
          <a:xfrm>
            <a:off x="4596798" y="4329566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сочкующие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точки</a:t>
            </a:r>
          </a:p>
        </p:txBody>
      </p:sp>
    </p:spTree>
    <p:extLst>
      <p:ext uri="{BB962C8B-B14F-4D97-AF65-F5344CB8AC3E}">
        <p14:creationId xmlns:p14="http://schemas.microsoft.com/office/powerpoint/2010/main" val="2829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1" grpId="0" animBg="1"/>
      <p:bldP spid="82" grpId="0" animBg="1"/>
      <p:bldP spid="83" grpId="0" animBg="1"/>
      <p:bldP spid="84" grpId="0" animBg="1"/>
      <p:bldP spid="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09EE79-3E16-49BB-9B1E-3AE54A8795A5}"/>
              </a:ext>
            </a:extLst>
          </p:cNvPr>
          <p:cNvSpPr txBox="1">
            <a:spLocks/>
          </p:cNvSpPr>
          <p:nvPr/>
        </p:nvSpPr>
        <p:spPr>
          <a:xfrm>
            <a:off x="1857829" y="894918"/>
            <a:ext cx="9495009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если «сочков» слишком много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1090800-386B-481B-91D5-E8CEA183ACE7}"/>
              </a:ext>
            </a:extLst>
          </p:cNvPr>
          <p:cNvCxnSpPr>
            <a:cxnSpLocks/>
          </p:cNvCxnSpPr>
          <p:nvPr/>
        </p:nvCxnSpPr>
        <p:spPr>
          <a:xfrm>
            <a:off x="2432141" y="2381470"/>
            <a:ext cx="72740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0EED3AE-9F66-42BE-B64E-0074F495FB92}"/>
              </a:ext>
            </a:extLst>
          </p:cNvPr>
          <p:cNvSpPr/>
          <p:nvPr/>
        </p:nvSpPr>
        <p:spPr>
          <a:xfrm>
            <a:off x="2993049" y="22914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041DA35-4752-44F3-B1A9-534D70CEE059}"/>
              </a:ext>
            </a:extLst>
          </p:cNvPr>
          <p:cNvSpPr/>
          <p:nvPr/>
        </p:nvSpPr>
        <p:spPr>
          <a:xfrm>
            <a:off x="3917944" y="2289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95161F-5CBD-4864-8392-7C09AA45B81D}"/>
              </a:ext>
            </a:extLst>
          </p:cNvPr>
          <p:cNvSpPr/>
          <p:nvPr/>
        </p:nvSpPr>
        <p:spPr>
          <a:xfrm>
            <a:off x="4101931" y="228651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F38DC8E-4742-496B-8690-EA7375406A4A}"/>
              </a:ext>
            </a:extLst>
          </p:cNvPr>
          <p:cNvSpPr/>
          <p:nvPr/>
        </p:nvSpPr>
        <p:spPr>
          <a:xfrm>
            <a:off x="3643957" y="22914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28F3D3D-B870-4041-A3E3-6DAAEE6D3137}"/>
              </a:ext>
            </a:extLst>
          </p:cNvPr>
          <p:cNvSpPr/>
          <p:nvPr/>
        </p:nvSpPr>
        <p:spPr>
          <a:xfrm>
            <a:off x="5251305" y="22752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1035ED-0A00-469B-BEE8-D5FF3081466F}"/>
              </a:ext>
            </a:extLst>
          </p:cNvPr>
          <p:cNvSpPr/>
          <p:nvPr/>
        </p:nvSpPr>
        <p:spPr>
          <a:xfrm>
            <a:off x="4310339" y="226511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76089F-8856-4DCA-B28D-B169940C19BE}"/>
              </a:ext>
            </a:extLst>
          </p:cNvPr>
          <p:cNvSpPr/>
          <p:nvPr/>
        </p:nvSpPr>
        <p:spPr>
          <a:xfrm>
            <a:off x="3306473" y="228576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98C1BAE-7076-41EE-ABA5-4FCA0A651CEF}"/>
              </a:ext>
            </a:extLst>
          </p:cNvPr>
          <p:cNvSpPr/>
          <p:nvPr/>
        </p:nvSpPr>
        <p:spPr>
          <a:xfrm rot="6602461" flipH="1">
            <a:off x="4871247" y="2286509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9EBFF7D-E718-434B-B4F5-9054F283AC9B}"/>
              </a:ext>
            </a:extLst>
          </p:cNvPr>
          <p:cNvSpPr/>
          <p:nvPr/>
        </p:nvSpPr>
        <p:spPr>
          <a:xfrm rot="6602461" flipH="1">
            <a:off x="7465773" y="228820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B63CD22-4118-47F7-B963-2AB3E002C0BD}"/>
              </a:ext>
            </a:extLst>
          </p:cNvPr>
          <p:cNvSpPr/>
          <p:nvPr/>
        </p:nvSpPr>
        <p:spPr>
          <a:xfrm rot="6602461" flipH="1">
            <a:off x="6641414" y="228576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79E4107-0CF8-4D58-949A-5D15B31DDFC2}"/>
              </a:ext>
            </a:extLst>
          </p:cNvPr>
          <p:cNvSpPr/>
          <p:nvPr/>
        </p:nvSpPr>
        <p:spPr>
          <a:xfrm rot="6602461" flipH="1">
            <a:off x="7130757" y="229499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82E15DE-252F-4311-96B1-8AB42A71CD14}"/>
              </a:ext>
            </a:extLst>
          </p:cNvPr>
          <p:cNvSpPr/>
          <p:nvPr/>
        </p:nvSpPr>
        <p:spPr>
          <a:xfrm rot="6602461" flipH="1">
            <a:off x="5701516" y="2285761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4308EAF-2ADE-4649-9740-8F7F97FEB7A9}"/>
              </a:ext>
            </a:extLst>
          </p:cNvPr>
          <p:cNvSpPr/>
          <p:nvPr/>
        </p:nvSpPr>
        <p:spPr>
          <a:xfrm rot="6602461" flipH="1">
            <a:off x="6177119" y="2275204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F656252-0AB7-41B0-9098-BEEAE86488C8}"/>
              </a:ext>
            </a:extLst>
          </p:cNvPr>
          <p:cNvCxnSpPr>
            <a:cxnSpLocks/>
          </p:cNvCxnSpPr>
          <p:nvPr/>
        </p:nvCxnSpPr>
        <p:spPr>
          <a:xfrm>
            <a:off x="2432141" y="3263639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6931D6F9-BC5B-4D15-B733-8931152A7CD7}"/>
              </a:ext>
            </a:extLst>
          </p:cNvPr>
          <p:cNvSpPr/>
          <p:nvPr/>
        </p:nvSpPr>
        <p:spPr>
          <a:xfrm>
            <a:off x="2993049" y="31736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31E613E-3B79-47E2-A1B9-94F981D54F4F}"/>
              </a:ext>
            </a:extLst>
          </p:cNvPr>
          <p:cNvSpPr/>
          <p:nvPr/>
        </p:nvSpPr>
        <p:spPr>
          <a:xfrm>
            <a:off x="3917944" y="317183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8182D91-08B7-4EBF-91C5-3D86A829C0DA}"/>
              </a:ext>
            </a:extLst>
          </p:cNvPr>
          <p:cNvSpPr/>
          <p:nvPr/>
        </p:nvSpPr>
        <p:spPr>
          <a:xfrm>
            <a:off x="4101931" y="31686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4F45FC9-56CA-486D-B22C-1380976B397F}"/>
              </a:ext>
            </a:extLst>
          </p:cNvPr>
          <p:cNvSpPr/>
          <p:nvPr/>
        </p:nvSpPr>
        <p:spPr>
          <a:xfrm>
            <a:off x="3643957" y="31736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1731E17-CCF2-4FE5-BCDA-902F2E3489D6}"/>
              </a:ext>
            </a:extLst>
          </p:cNvPr>
          <p:cNvSpPr/>
          <p:nvPr/>
        </p:nvSpPr>
        <p:spPr>
          <a:xfrm>
            <a:off x="5251305" y="315737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9607CB4-69EF-4FAB-819C-1A1F311ED996}"/>
              </a:ext>
            </a:extLst>
          </p:cNvPr>
          <p:cNvSpPr/>
          <p:nvPr/>
        </p:nvSpPr>
        <p:spPr>
          <a:xfrm>
            <a:off x="4310339" y="31472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CA60C09-1A9D-4409-B940-1B6F4589843D}"/>
              </a:ext>
            </a:extLst>
          </p:cNvPr>
          <p:cNvSpPr/>
          <p:nvPr/>
        </p:nvSpPr>
        <p:spPr>
          <a:xfrm>
            <a:off x="3306473" y="3167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7B4268F-7F84-4A31-860D-B1F7EDB7A5C1}"/>
              </a:ext>
            </a:extLst>
          </p:cNvPr>
          <p:cNvSpPr/>
          <p:nvPr/>
        </p:nvSpPr>
        <p:spPr>
          <a:xfrm rot="6602461" flipH="1">
            <a:off x="4871247" y="31686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93AFF19-516C-47FB-AF2B-747C49C9CD86}"/>
              </a:ext>
            </a:extLst>
          </p:cNvPr>
          <p:cNvSpPr/>
          <p:nvPr/>
        </p:nvSpPr>
        <p:spPr>
          <a:xfrm rot="6602461" flipH="1">
            <a:off x="6641414" y="31679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B965EA7-CA50-42A6-A1CC-B1839C435B9D}"/>
              </a:ext>
            </a:extLst>
          </p:cNvPr>
          <p:cNvSpPr/>
          <p:nvPr/>
        </p:nvSpPr>
        <p:spPr>
          <a:xfrm rot="6602461" flipH="1">
            <a:off x="5701516" y="31679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D8CE71-E873-4FA8-9DB1-7A32DD9E6607}"/>
              </a:ext>
            </a:extLst>
          </p:cNvPr>
          <p:cNvSpPr/>
          <p:nvPr/>
        </p:nvSpPr>
        <p:spPr>
          <a:xfrm rot="6602461" flipH="1">
            <a:off x="6177119" y="315737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78CED6E-093F-4288-9615-C7F92A3C1A35}"/>
              </a:ext>
            </a:extLst>
          </p:cNvPr>
          <p:cNvSpPr/>
          <p:nvPr/>
        </p:nvSpPr>
        <p:spPr>
          <a:xfrm>
            <a:off x="6972190" y="317692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96AD5C7-F8D0-4820-8BCF-B323367DED0D}"/>
              </a:ext>
            </a:extLst>
          </p:cNvPr>
          <p:cNvSpPr/>
          <p:nvPr/>
        </p:nvSpPr>
        <p:spPr>
          <a:xfrm>
            <a:off x="7897085" y="317512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BEB2B4B-55CF-4AF4-8775-53BF6FC0BED8}"/>
              </a:ext>
            </a:extLst>
          </p:cNvPr>
          <p:cNvSpPr/>
          <p:nvPr/>
        </p:nvSpPr>
        <p:spPr>
          <a:xfrm>
            <a:off x="7623098" y="317692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82B1F4F-1303-45D6-BD74-0FC1A263C64C}"/>
              </a:ext>
            </a:extLst>
          </p:cNvPr>
          <p:cNvSpPr/>
          <p:nvPr/>
        </p:nvSpPr>
        <p:spPr>
          <a:xfrm>
            <a:off x="7285614" y="317121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07B46CF-BB8B-4D56-89A6-F2F7070C501D}"/>
              </a:ext>
            </a:extLst>
          </p:cNvPr>
          <p:cNvSpPr/>
          <p:nvPr/>
        </p:nvSpPr>
        <p:spPr>
          <a:xfrm>
            <a:off x="8504817" y="318373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54E035D-E10A-4C1E-B6AA-D3A779CF6F37}"/>
              </a:ext>
            </a:extLst>
          </p:cNvPr>
          <p:cNvSpPr/>
          <p:nvPr/>
        </p:nvSpPr>
        <p:spPr>
          <a:xfrm>
            <a:off x="8688804" y="318057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50CE1D8-5FE2-4DC5-84AF-28983B328457}"/>
              </a:ext>
            </a:extLst>
          </p:cNvPr>
          <p:cNvSpPr/>
          <p:nvPr/>
        </p:nvSpPr>
        <p:spPr>
          <a:xfrm>
            <a:off x="8230830" y="318553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C79D37-6C2B-4611-9DE1-00299F57D7B9}"/>
              </a:ext>
            </a:extLst>
          </p:cNvPr>
          <p:cNvSpPr/>
          <p:nvPr/>
        </p:nvSpPr>
        <p:spPr>
          <a:xfrm>
            <a:off x="8897212" y="315918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6EDC0C-0018-47CC-9981-295B5E5AECFD}"/>
              </a:ext>
            </a:extLst>
          </p:cNvPr>
          <p:cNvSpPr/>
          <p:nvPr/>
        </p:nvSpPr>
        <p:spPr>
          <a:xfrm rot="6602461" flipH="1">
            <a:off x="5453730" y="316684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8C0DFE8-31BE-4D21-ADC4-41607753C2D6}"/>
              </a:ext>
            </a:extLst>
          </p:cNvPr>
          <p:cNvSpPr/>
          <p:nvPr/>
        </p:nvSpPr>
        <p:spPr>
          <a:xfrm rot="6602461" flipH="1">
            <a:off x="4629371" y="31644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235C20F-8920-4B8C-A900-10910791D714}"/>
              </a:ext>
            </a:extLst>
          </p:cNvPr>
          <p:cNvSpPr/>
          <p:nvPr/>
        </p:nvSpPr>
        <p:spPr>
          <a:xfrm rot="6602461" flipH="1">
            <a:off x="5118714" y="317363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AFFB640-4838-41F1-B17C-441215E3F00C}"/>
              </a:ext>
            </a:extLst>
          </p:cNvPr>
          <p:cNvCxnSpPr>
            <a:cxnSpLocks/>
          </p:cNvCxnSpPr>
          <p:nvPr/>
        </p:nvCxnSpPr>
        <p:spPr>
          <a:xfrm>
            <a:off x="2468145" y="6436802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D7275A05-84D7-410A-8322-2BA071C3F5B1}"/>
              </a:ext>
            </a:extLst>
          </p:cNvPr>
          <p:cNvSpPr/>
          <p:nvPr/>
        </p:nvSpPr>
        <p:spPr>
          <a:xfrm>
            <a:off x="3440783" y="430122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33D85E7-2CEF-4F71-993B-AE423C821137}"/>
              </a:ext>
            </a:extLst>
          </p:cNvPr>
          <p:cNvSpPr/>
          <p:nvPr/>
        </p:nvSpPr>
        <p:spPr>
          <a:xfrm>
            <a:off x="3941398" y="52171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6E880C-3017-4324-9794-DB7AA706B03F}"/>
              </a:ext>
            </a:extLst>
          </p:cNvPr>
          <p:cNvSpPr/>
          <p:nvPr/>
        </p:nvSpPr>
        <p:spPr>
          <a:xfrm>
            <a:off x="4177842" y="54895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47437C2-83F2-4BE9-B983-01FB5C311898}"/>
              </a:ext>
            </a:extLst>
          </p:cNvPr>
          <p:cNvSpPr/>
          <p:nvPr/>
        </p:nvSpPr>
        <p:spPr>
          <a:xfrm>
            <a:off x="3759698" y="48988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DD04197D-2964-4D22-8201-41CCBDFFEE0C}"/>
              </a:ext>
            </a:extLst>
          </p:cNvPr>
          <p:cNvSpPr/>
          <p:nvPr/>
        </p:nvSpPr>
        <p:spPr>
          <a:xfrm>
            <a:off x="5240618" y="62449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1D65F6F-3ACD-4985-B67D-8EF7993F0CEB}"/>
              </a:ext>
            </a:extLst>
          </p:cNvPr>
          <p:cNvSpPr/>
          <p:nvPr/>
        </p:nvSpPr>
        <p:spPr>
          <a:xfrm>
            <a:off x="4439816" y="57029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1D87879-744D-42AE-BB99-6AFFF8C84F63}"/>
              </a:ext>
            </a:extLst>
          </p:cNvPr>
          <p:cNvSpPr/>
          <p:nvPr/>
        </p:nvSpPr>
        <p:spPr>
          <a:xfrm>
            <a:off x="3595817" y="46227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491BA45-1387-40A0-A433-EB97A9871FBD}"/>
              </a:ext>
            </a:extLst>
          </p:cNvPr>
          <p:cNvSpPr/>
          <p:nvPr/>
        </p:nvSpPr>
        <p:spPr>
          <a:xfrm rot="6602461" flipH="1">
            <a:off x="4899507" y="60282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B0E031B-60F3-4A0D-BE2C-AC51108A3220}"/>
              </a:ext>
            </a:extLst>
          </p:cNvPr>
          <p:cNvSpPr/>
          <p:nvPr/>
        </p:nvSpPr>
        <p:spPr>
          <a:xfrm rot="6602461" flipH="1">
            <a:off x="6515334" y="575755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B02724-DAC3-491F-AFD0-A3B0B3612143}"/>
              </a:ext>
            </a:extLst>
          </p:cNvPr>
          <p:cNvSpPr/>
          <p:nvPr/>
        </p:nvSpPr>
        <p:spPr>
          <a:xfrm rot="6602461" flipH="1">
            <a:off x="5707926" y="624740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647393FF-C0C5-4A3E-BA1B-0AAFB9B7BE3F}"/>
              </a:ext>
            </a:extLst>
          </p:cNvPr>
          <p:cNvSpPr/>
          <p:nvPr/>
        </p:nvSpPr>
        <p:spPr>
          <a:xfrm rot="6602461" flipH="1">
            <a:off x="6119353" y="601026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E79800B1-4538-4716-BAF4-244CE90FF17E}"/>
              </a:ext>
            </a:extLst>
          </p:cNvPr>
          <p:cNvSpPr/>
          <p:nvPr/>
        </p:nvSpPr>
        <p:spPr>
          <a:xfrm>
            <a:off x="6846807" y="545375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4F56FD38-ED60-4B24-A200-A4E6C70CFF17}"/>
              </a:ext>
            </a:extLst>
          </p:cNvPr>
          <p:cNvSpPr/>
          <p:nvPr/>
        </p:nvSpPr>
        <p:spPr>
          <a:xfrm>
            <a:off x="7623098" y="47310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039D201-71CA-4454-A1F3-6569DF8D5948}"/>
              </a:ext>
            </a:extLst>
          </p:cNvPr>
          <p:cNvSpPr/>
          <p:nvPr/>
        </p:nvSpPr>
        <p:spPr>
          <a:xfrm>
            <a:off x="7429330" y="495046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C0998BD1-78E1-4758-9800-84AB366B757D}"/>
              </a:ext>
            </a:extLst>
          </p:cNvPr>
          <p:cNvSpPr/>
          <p:nvPr/>
        </p:nvSpPr>
        <p:spPr>
          <a:xfrm>
            <a:off x="7156150" y="518049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B6C38B-C967-4BD1-AA7F-84703C9D75FB}"/>
              </a:ext>
            </a:extLst>
          </p:cNvPr>
          <p:cNvSpPr/>
          <p:nvPr/>
        </p:nvSpPr>
        <p:spPr>
          <a:xfrm>
            <a:off x="8073446" y="419410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250B10D-11F7-4EE2-A6A6-036F8DAFDBF7}"/>
              </a:ext>
            </a:extLst>
          </p:cNvPr>
          <p:cNvSpPr/>
          <p:nvPr/>
        </p:nvSpPr>
        <p:spPr>
          <a:xfrm>
            <a:off x="8253446" y="39461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2AC64AB-5551-4089-907B-9B806AF16778}"/>
              </a:ext>
            </a:extLst>
          </p:cNvPr>
          <p:cNvSpPr/>
          <p:nvPr/>
        </p:nvSpPr>
        <p:spPr>
          <a:xfrm>
            <a:off x="7851166" y="446008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08536DA-30D2-44A5-8E30-31518799DE08}"/>
              </a:ext>
            </a:extLst>
          </p:cNvPr>
          <p:cNvSpPr/>
          <p:nvPr/>
        </p:nvSpPr>
        <p:spPr>
          <a:xfrm>
            <a:off x="8474737" y="368186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6AB8EBE-55E4-4004-802D-31FF2B2DD6A2}"/>
              </a:ext>
            </a:extLst>
          </p:cNvPr>
          <p:cNvSpPr/>
          <p:nvPr/>
        </p:nvSpPr>
        <p:spPr>
          <a:xfrm rot="6602461" flipH="1">
            <a:off x="5443043" y="632913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35106F1-DEB0-4C70-8D2D-489955AB5B88}"/>
              </a:ext>
            </a:extLst>
          </p:cNvPr>
          <p:cNvSpPr/>
          <p:nvPr/>
        </p:nvSpPr>
        <p:spPr>
          <a:xfrm rot="6602461" flipH="1">
            <a:off x="4677806" y="587295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A7458DB-6F5E-4E09-B982-DB3E943A9CA4}"/>
              </a:ext>
            </a:extLst>
          </p:cNvPr>
          <p:cNvSpPr/>
          <p:nvPr/>
        </p:nvSpPr>
        <p:spPr>
          <a:xfrm rot="6602461" flipH="1">
            <a:off x="5079739" y="61490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D5DDC77-652F-43DD-A5F9-2E39D41BB1A7}"/>
              </a:ext>
            </a:extLst>
          </p:cNvPr>
          <p:cNvCxnSpPr/>
          <p:nvPr/>
        </p:nvCxnSpPr>
        <p:spPr>
          <a:xfrm>
            <a:off x="5601779" y="2237454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DD72F7D-4ADF-4B44-9880-329CA60E61E4}"/>
              </a:ext>
            </a:extLst>
          </p:cNvPr>
          <p:cNvCxnSpPr/>
          <p:nvPr/>
        </p:nvCxnSpPr>
        <p:spPr>
          <a:xfrm>
            <a:off x="5601779" y="3096167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B6EBBC1-2EE1-40FE-8E26-CBAA2F15E557}"/>
              </a:ext>
            </a:extLst>
          </p:cNvPr>
          <p:cNvCxnSpPr>
            <a:cxnSpLocks/>
          </p:cNvCxnSpPr>
          <p:nvPr/>
        </p:nvCxnSpPr>
        <p:spPr>
          <a:xfrm flipH="1" flipV="1">
            <a:off x="5592969" y="3749622"/>
            <a:ext cx="31429" cy="29597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AEDED1B-1093-4348-B8AC-4545B6ADF529}"/>
              </a:ext>
            </a:extLst>
          </p:cNvPr>
          <p:cNvCxnSpPr>
            <a:cxnSpLocks/>
          </p:cNvCxnSpPr>
          <p:nvPr/>
        </p:nvCxnSpPr>
        <p:spPr>
          <a:xfrm flipV="1">
            <a:off x="3849698" y="5609134"/>
            <a:ext cx="3863400" cy="3431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/>
              <p:nvPr/>
            </p:nvSpPr>
            <p:spPr>
              <a:xfrm>
                <a:off x="9513081" y="2208045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081" y="2208045"/>
                <a:ext cx="4802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/>
              <p:nvPr/>
            </p:nvSpPr>
            <p:spPr>
              <a:xfrm>
                <a:off x="9459791" y="3069162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791" y="3069162"/>
                <a:ext cx="4802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/>
              <p:nvPr/>
            </p:nvSpPr>
            <p:spPr>
              <a:xfrm>
                <a:off x="9513081" y="6215656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081" y="6215656"/>
                <a:ext cx="4802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/>
              <p:nvPr/>
            </p:nvSpPr>
            <p:spPr>
              <a:xfrm flipH="1">
                <a:off x="5711706" y="3405408"/>
                <a:ext cx="454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3600" baseline="300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1706" y="3405408"/>
                <a:ext cx="454845" cy="646331"/>
              </a:xfrm>
              <a:prstGeom prst="rect">
                <a:avLst/>
              </a:prstGeom>
              <a:blipFill>
                <a:blip r:embed="rId7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/>
      <p:bldP spid="79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E73485-0089-4772-AA3B-81B686527578}"/>
              </a:ext>
            </a:extLst>
          </p:cNvPr>
          <p:cNvCxnSpPr>
            <a:cxnSpLocks/>
          </p:cNvCxnSpPr>
          <p:nvPr/>
        </p:nvCxnSpPr>
        <p:spPr>
          <a:xfrm flipV="1">
            <a:off x="2959591" y="2118714"/>
            <a:ext cx="0" cy="30963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0289CB-3105-4017-ACED-53F861CFC8FE}"/>
              </a:ext>
            </a:extLst>
          </p:cNvPr>
          <p:cNvCxnSpPr>
            <a:cxnSpLocks/>
          </p:cNvCxnSpPr>
          <p:nvPr/>
        </p:nvCxnSpPr>
        <p:spPr>
          <a:xfrm>
            <a:off x="1502404" y="3769173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E6726D-1964-4AAA-A47C-776D6B73AA7D}"/>
              </a:ext>
            </a:extLst>
          </p:cNvPr>
          <p:cNvCxnSpPr>
            <a:cxnSpLocks/>
          </p:cNvCxnSpPr>
          <p:nvPr/>
        </p:nvCxnSpPr>
        <p:spPr>
          <a:xfrm flipV="1">
            <a:off x="7047020" y="1824957"/>
            <a:ext cx="0" cy="26448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6059E214-2B6E-4E85-90E6-E28B812FD71F}"/>
              </a:ext>
            </a:extLst>
          </p:cNvPr>
          <p:cNvSpPr/>
          <p:nvPr/>
        </p:nvSpPr>
        <p:spPr>
          <a:xfrm>
            <a:off x="3563719" y="328521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469527-A2AF-470F-8CB2-25DE24646382}"/>
              </a:ext>
            </a:extLst>
          </p:cNvPr>
          <p:cNvSpPr/>
          <p:nvPr/>
        </p:nvSpPr>
        <p:spPr>
          <a:xfrm>
            <a:off x="3505905" y="28316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D1461BB-4DB3-4DC6-8975-8653AD948529}"/>
              </a:ext>
            </a:extLst>
          </p:cNvPr>
          <p:cNvSpPr/>
          <p:nvPr/>
        </p:nvSpPr>
        <p:spPr>
          <a:xfrm>
            <a:off x="3690309" y="30562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FCC093C-80BB-4A69-85A9-EBD76EE7F532}"/>
              </a:ext>
            </a:extLst>
          </p:cNvPr>
          <p:cNvSpPr/>
          <p:nvPr/>
        </p:nvSpPr>
        <p:spPr>
          <a:xfrm>
            <a:off x="3208512" y="277556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796AF56-3807-4E19-87EA-40E6D96D1B9A}"/>
              </a:ext>
            </a:extLst>
          </p:cNvPr>
          <p:cNvSpPr/>
          <p:nvPr/>
        </p:nvSpPr>
        <p:spPr>
          <a:xfrm>
            <a:off x="3780623" y="35267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B616A0-66F8-4B40-9DC4-1BBCEDBD05AC}"/>
              </a:ext>
            </a:extLst>
          </p:cNvPr>
          <p:cNvSpPr/>
          <p:nvPr/>
        </p:nvSpPr>
        <p:spPr>
          <a:xfrm>
            <a:off x="3937487" y="33352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3FB345C-C0C0-4B9C-956C-3A9B93319D66}"/>
              </a:ext>
            </a:extLst>
          </p:cNvPr>
          <p:cNvSpPr/>
          <p:nvPr/>
        </p:nvSpPr>
        <p:spPr>
          <a:xfrm>
            <a:off x="3383184" y="306566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17D9E26-BF3A-484D-ACDE-AE64E43A49A3}"/>
              </a:ext>
            </a:extLst>
          </p:cNvPr>
          <p:cNvSpPr/>
          <p:nvPr/>
        </p:nvSpPr>
        <p:spPr>
          <a:xfrm rot="6602461" flipH="1">
            <a:off x="3029305" y="32152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449B3F4-23A8-46C9-8BAC-22F39AD1B413}"/>
              </a:ext>
            </a:extLst>
          </p:cNvPr>
          <p:cNvSpPr/>
          <p:nvPr/>
        </p:nvSpPr>
        <p:spPr>
          <a:xfrm rot="6602461" flipH="1">
            <a:off x="3008510" y="34744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9A1DC49-6E35-4CCD-9EC5-78576BD9B844}"/>
              </a:ext>
            </a:extLst>
          </p:cNvPr>
          <p:cNvSpPr/>
          <p:nvPr/>
        </p:nvSpPr>
        <p:spPr>
          <a:xfrm rot="6602461" flipH="1">
            <a:off x="3029304" y="38560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7100CF-BBD3-42C3-8AD8-5F2AE24EA6D0}"/>
              </a:ext>
            </a:extLst>
          </p:cNvPr>
          <p:cNvSpPr/>
          <p:nvPr/>
        </p:nvSpPr>
        <p:spPr>
          <a:xfrm rot="6602461" flipH="1">
            <a:off x="2673494" y="34812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F9E908-CBEA-4B45-B63D-DC941A730EA5}"/>
              </a:ext>
            </a:extLst>
          </p:cNvPr>
          <p:cNvSpPr/>
          <p:nvPr/>
        </p:nvSpPr>
        <p:spPr>
          <a:xfrm rot="6602461" flipH="1">
            <a:off x="2652453" y="413246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C51D6D-F709-4B87-B96F-EA86A99BD357}"/>
              </a:ext>
            </a:extLst>
          </p:cNvPr>
          <p:cNvSpPr/>
          <p:nvPr/>
        </p:nvSpPr>
        <p:spPr>
          <a:xfrm rot="6602461" flipH="1">
            <a:off x="2565009" y="38454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D52A8DA-431C-4064-8BDD-1085417A6ADE}"/>
              </a:ext>
            </a:extLst>
          </p:cNvPr>
          <p:cNvSpPr/>
          <p:nvPr/>
        </p:nvSpPr>
        <p:spPr>
          <a:xfrm rot="17671915" flipH="1">
            <a:off x="3263941" y="34135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ED6F294-D6FA-4DCA-B310-0DF7A1F54878}"/>
              </a:ext>
            </a:extLst>
          </p:cNvPr>
          <p:cNvSpPr/>
          <p:nvPr/>
        </p:nvSpPr>
        <p:spPr>
          <a:xfrm rot="17671915" flipH="1">
            <a:off x="3243146" y="36726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038F035-5953-4A4E-A678-D99E73D12202}"/>
              </a:ext>
            </a:extLst>
          </p:cNvPr>
          <p:cNvSpPr/>
          <p:nvPr/>
        </p:nvSpPr>
        <p:spPr>
          <a:xfrm rot="17671915" flipH="1">
            <a:off x="3263940" y="40542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A9DD597-72EC-4D97-AEE0-3F61FF89F0A5}"/>
              </a:ext>
            </a:extLst>
          </p:cNvPr>
          <p:cNvSpPr/>
          <p:nvPr/>
        </p:nvSpPr>
        <p:spPr>
          <a:xfrm rot="17671915" flipH="1">
            <a:off x="2908130" y="367948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347DAD9-C1D7-48AF-88BF-5A84F7D96038}"/>
              </a:ext>
            </a:extLst>
          </p:cNvPr>
          <p:cNvSpPr/>
          <p:nvPr/>
        </p:nvSpPr>
        <p:spPr>
          <a:xfrm rot="17671915" flipH="1">
            <a:off x="2887089" y="433071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DBB285A-C422-4701-AC48-3C3D7AFB64F5}"/>
              </a:ext>
            </a:extLst>
          </p:cNvPr>
          <p:cNvSpPr/>
          <p:nvPr/>
        </p:nvSpPr>
        <p:spPr>
          <a:xfrm rot="17671915" flipH="1">
            <a:off x="2799645" y="40437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465B90A-E2B0-48C2-B278-75BDC7D75211}"/>
              </a:ext>
            </a:extLst>
          </p:cNvPr>
          <p:cNvSpPr/>
          <p:nvPr/>
        </p:nvSpPr>
        <p:spPr>
          <a:xfrm rot="4081606">
            <a:off x="2066918" y="456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09C3FC4-F6AC-464E-A82E-99A9639085EC}"/>
              </a:ext>
            </a:extLst>
          </p:cNvPr>
          <p:cNvSpPr/>
          <p:nvPr/>
        </p:nvSpPr>
        <p:spPr>
          <a:xfrm rot="4081606">
            <a:off x="2009104" y="411602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BF4ACCD-CF15-4ED2-82E1-5D141FD9645C}"/>
              </a:ext>
            </a:extLst>
          </p:cNvPr>
          <p:cNvSpPr/>
          <p:nvPr/>
        </p:nvSpPr>
        <p:spPr>
          <a:xfrm rot="4081606">
            <a:off x="2193508" y="434069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3A94D74-78DC-40A5-BA5D-B7F4D08585C8}"/>
              </a:ext>
            </a:extLst>
          </p:cNvPr>
          <p:cNvSpPr/>
          <p:nvPr/>
        </p:nvSpPr>
        <p:spPr>
          <a:xfrm rot="4081606">
            <a:off x="1711711" y="40599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E0EEFC-9B88-4EFA-A647-FB625C35B7C7}"/>
              </a:ext>
            </a:extLst>
          </p:cNvPr>
          <p:cNvSpPr/>
          <p:nvPr/>
        </p:nvSpPr>
        <p:spPr>
          <a:xfrm rot="4081606">
            <a:off x="2283822" y="48111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F3F921-9BDD-498B-ADDE-780DA6CEBD9C}"/>
              </a:ext>
            </a:extLst>
          </p:cNvPr>
          <p:cNvSpPr/>
          <p:nvPr/>
        </p:nvSpPr>
        <p:spPr>
          <a:xfrm rot="4081606">
            <a:off x="2440686" y="46197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40C927-BC51-4F9D-AA05-1B2FD5841650}"/>
              </a:ext>
            </a:extLst>
          </p:cNvPr>
          <p:cNvSpPr/>
          <p:nvPr/>
        </p:nvSpPr>
        <p:spPr>
          <a:xfrm rot="4081606">
            <a:off x="1886383" y="435008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181F0A8-3913-4B2D-8888-8F757401C9F1}"/>
              </a:ext>
            </a:extLst>
          </p:cNvPr>
          <p:cNvSpPr/>
          <p:nvPr/>
        </p:nvSpPr>
        <p:spPr>
          <a:xfrm>
            <a:off x="3937487" y="465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C59AA37-DC49-4A98-B056-456B1549F5A6}"/>
              </a:ext>
            </a:extLst>
          </p:cNvPr>
          <p:cNvSpPr/>
          <p:nvPr/>
        </p:nvSpPr>
        <p:spPr>
          <a:xfrm>
            <a:off x="3674841" y="44584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4F2FCE6-598B-4565-964A-5D9DD8920A79}"/>
              </a:ext>
            </a:extLst>
          </p:cNvPr>
          <p:cNvSpPr/>
          <p:nvPr/>
        </p:nvSpPr>
        <p:spPr>
          <a:xfrm>
            <a:off x="4015679" y="41866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41E2D41-AA3A-47CD-8A72-EB1B542AAC72}"/>
              </a:ext>
            </a:extLst>
          </p:cNvPr>
          <p:cNvSpPr/>
          <p:nvPr/>
        </p:nvSpPr>
        <p:spPr>
          <a:xfrm>
            <a:off x="3377448" y="440241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324DA30-9A99-4C0D-98FC-BCC1E6767610}"/>
              </a:ext>
            </a:extLst>
          </p:cNvPr>
          <p:cNvSpPr/>
          <p:nvPr/>
        </p:nvSpPr>
        <p:spPr>
          <a:xfrm>
            <a:off x="3650711" y="41629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A9F9195-1956-4027-BD58-2EA5189C22B4}"/>
              </a:ext>
            </a:extLst>
          </p:cNvPr>
          <p:cNvSpPr/>
          <p:nvPr/>
        </p:nvSpPr>
        <p:spPr>
          <a:xfrm>
            <a:off x="3807575" y="39714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888B74D-8DDE-4B93-896D-BCCCFF344DFB}"/>
              </a:ext>
            </a:extLst>
          </p:cNvPr>
          <p:cNvSpPr/>
          <p:nvPr/>
        </p:nvSpPr>
        <p:spPr>
          <a:xfrm>
            <a:off x="3552120" y="46925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7414629-1D9D-4AFB-912C-938E15DB7753}"/>
              </a:ext>
            </a:extLst>
          </p:cNvPr>
          <p:cNvSpPr/>
          <p:nvPr/>
        </p:nvSpPr>
        <p:spPr>
          <a:xfrm>
            <a:off x="2193356" y="3262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CA8236D8-A637-428B-B1D7-9500CD6274F7}"/>
              </a:ext>
            </a:extLst>
          </p:cNvPr>
          <p:cNvSpPr/>
          <p:nvPr/>
        </p:nvSpPr>
        <p:spPr>
          <a:xfrm>
            <a:off x="1930710" y="30613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BC50F50-9600-4FC4-809D-213EFCEAAC1C}"/>
              </a:ext>
            </a:extLst>
          </p:cNvPr>
          <p:cNvSpPr/>
          <p:nvPr/>
        </p:nvSpPr>
        <p:spPr>
          <a:xfrm>
            <a:off x="2271548" y="27894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9F7841-C51E-4440-AD65-F7B73E9EC86F}"/>
              </a:ext>
            </a:extLst>
          </p:cNvPr>
          <p:cNvSpPr/>
          <p:nvPr/>
        </p:nvSpPr>
        <p:spPr>
          <a:xfrm>
            <a:off x="1633317" y="30052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52FF295-86C0-4F2D-BCD7-3ED6FB60EF00}"/>
              </a:ext>
            </a:extLst>
          </p:cNvPr>
          <p:cNvSpPr/>
          <p:nvPr/>
        </p:nvSpPr>
        <p:spPr>
          <a:xfrm>
            <a:off x="1906580" y="27657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661AE30-D5C4-4309-A744-CF19A2C1DFA5}"/>
              </a:ext>
            </a:extLst>
          </p:cNvPr>
          <p:cNvSpPr/>
          <p:nvPr/>
        </p:nvSpPr>
        <p:spPr>
          <a:xfrm>
            <a:off x="2063444" y="25743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DECA137-2E82-47FB-93AA-EBF505214F2F}"/>
              </a:ext>
            </a:extLst>
          </p:cNvPr>
          <p:cNvSpPr/>
          <p:nvPr/>
        </p:nvSpPr>
        <p:spPr>
          <a:xfrm>
            <a:off x="1807989" y="32954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16C0041-50C3-4DF3-99C3-0D455E0F4DEF}"/>
              </a:ext>
            </a:extLst>
          </p:cNvPr>
          <p:cNvSpPr/>
          <p:nvPr/>
        </p:nvSpPr>
        <p:spPr>
          <a:xfrm>
            <a:off x="2213849" y="3176316"/>
            <a:ext cx="1500274" cy="1362536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8C5F2A9-7B33-4E5E-A20C-69EF413C7423}"/>
              </a:ext>
            </a:extLst>
          </p:cNvPr>
          <p:cNvCxnSpPr>
            <a:cxnSpLocks/>
          </p:cNvCxnSpPr>
          <p:nvPr/>
        </p:nvCxnSpPr>
        <p:spPr>
          <a:xfrm>
            <a:off x="7047020" y="4458460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36078D5-0966-4B81-9921-1E099E6058D9}"/>
              </a:ext>
            </a:extLst>
          </p:cNvPr>
          <p:cNvCxnSpPr>
            <a:cxnSpLocks/>
          </p:cNvCxnSpPr>
          <p:nvPr/>
        </p:nvCxnSpPr>
        <p:spPr>
          <a:xfrm flipH="1">
            <a:off x="5238436" y="4458460"/>
            <a:ext cx="1808584" cy="1716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FB8F74A8-F88D-4114-B1C0-2301124EF9E1}"/>
              </a:ext>
            </a:extLst>
          </p:cNvPr>
          <p:cNvSpPr/>
          <p:nvPr/>
        </p:nvSpPr>
        <p:spPr>
          <a:xfrm>
            <a:off x="8263386" y="357618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50602B0-1B41-4C90-A55A-DEFFF2799300}"/>
              </a:ext>
            </a:extLst>
          </p:cNvPr>
          <p:cNvSpPr/>
          <p:nvPr/>
        </p:nvSpPr>
        <p:spPr>
          <a:xfrm>
            <a:off x="8205572" y="312257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F6B3EF4-E7D9-42AA-A319-9D6DE4B57CB3}"/>
              </a:ext>
            </a:extLst>
          </p:cNvPr>
          <p:cNvSpPr/>
          <p:nvPr/>
        </p:nvSpPr>
        <p:spPr>
          <a:xfrm>
            <a:off x="8389976" y="33472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DEF4363-6693-4141-9BA6-974E793CD364}"/>
              </a:ext>
            </a:extLst>
          </p:cNvPr>
          <p:cNvSpPr/>
          <p:nvPr/>
        </p:nvSpPr>
        <p:spPr>
          <a:xfrm>
            <a:off x="8547154" y="293630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54654D31-5234-4B9C-B02B-65DCF1BCFD5C}"/>
              </a:ext>
            </a:extLst>
          </p:cNvPr>
          <p:cNvSpPr/>
          <p:nvPr/>
        </p:nvSpPr>
        <p:spPr>
          <a:xfrm>
            <a:off x="8480290" y="381773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853D2E30-4BFC-4D4D-97AB-F59B92168EAD}"/>
              </a:ext>
            </a:extLst>
          </p:cNvPr>
          <p:cNvSpPr/>
          <p:nvPr/>
        </p:nvSpPr>
        <p:spPr>
          <a:xfrm>
            <a:off x="8637154" y="36262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0B9C47BC-38D4-4ECA-8D88-B4C548486DA7}"/>
              </a:ext>
            </a:extLst>
          </p:cNvPr>
          <p:cNvSpPr/>
          <p:nvPr/>
        </p:nvSpPr>
        <p:spPr>
          <a:xfrm>
            <a:off x="8082851" y="33566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679DB6B1-1A0D-4817-B622-DF04A26CA282}"/>
              </a:ext>
            </a:extLst>
          </p:cNvPr>
          <p:cNvSpPr/>
          <p:nvPr/>
        </p:nvSpPr>
        <p:spPr>
          <a:xfrm rot="6602461" flipH="1">
            <a:off x="7042946" y="39982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AD2F40-7D6F-4641-80F6-2F2A4DC52258}"/>
              </a:ext>
            </a:extLst>
          </p:cNvPr>
          <p:cNvSpPr/>
          <p:nvPr/>
        </p:nvSpPr>
        <p:spPr>
          <a:xfrm rot="6602461" flipH="1">
            <a:off x="7063740" y="43798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4B2FE37-7E0D-401E-9575-5BDF4E7287C4}"/>
              </a:ext>
            </a:extLst>
          </p:cNvPr>
          <p:cNvSpPr/>
          <p:nvPr/>
        </p:nvSpPr>
        <p:spPr>
          <a:xfrm rot="6602461" flipH="1">
            <a:off x="6707930" y="40050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E3D458F-D806-4011-BDC0-3462D01DED8F}"/>
              </a:ext>
            </a:extLst>
          </p:cNvPr>
          <p:cNvSpPr/>
          <p:nvPr/>
        </p:nvSpPr>
        <p:spPr>
          <a:xfrm rot="6602461" flipH="1">
            <a:off x="6686889" y="4656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C723BA31-10A0-458A-A2C7-33D9C35D39BF}"/>
              </a:ext>
            </a:extLst>
          </p:cNvPr>
          <p:cNvSpPr/>
          <p:nvPr/>
        </p:nvSpPr>
        <p:spPr>
          <a:xfrm rot="6602461" flipH="1">
            <a:off x="6599445" y="436933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99C1A54-A908-4E2C-BFDA-EC26099049A2}"/>
              </a:ext>
            </a:extLst>
          </p:cNvPr>
          <p:cNvSpPr/>
          <p:nvPr/>
        </p:nvSpPr>
        <p:spPr>
          <a:xfrm rot="17671915" flipH="1">
            <a:off x="7298377" y="39373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2593E87-2F9F-478A-839C-30ECB7EBDD30}"/>
              </a:ext>
            </a:extLst>
          </p:cNvPr>
          <p:cNvSpPr/>
          <p:nvPr/>
        </p:nvSpPr>
        <p:spPr>
          <a:xfrm rot="17671915" flipH="1">
            <a:off x="7277582" y="41965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AB9D075A-017D-4B29-BB28-4082939B320E}"/>
              </a:ext>
            </a:extLst>
          </p:cNvPr>
          <p:cNvSpPr/>
          <p:nvPr/>
        </p:nvSpPr>
        <p:spPr>
          <a:xfrm rot="17671915" flipH="1">
            <a:off x="7298376" y="45781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FEBCBC37-FB5B-404E-88BC-1E84DB75D179}"/>
              </a:ext>
            </a:extLst>
          </p:cNvPr>
          <p:cNvSpPr/>
          <p:nvPr/>
        </p:nvSpPr>
        <p:spPr>
          <a:xfrm rot="17671915" flipH="1">
            <a:off x="6942566" y="42033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DF457965-8F90-418B-B664-39A1C3F45F3C}"/>
              </a:ext>
            </a:extLst>
          </p:cNvPr>
          <p:cNvSpPr/>
          <p:nvPr/>
        </p:nvSpPr>
        <p:spPr>
          <a:xfrm rot="17671915" flipH="1">
            <a:off x="6921525" y="48545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DAE990E-B68E-4A68-A0B8-263CAD74C220}"/>
              </a:ext>
            </a:extLst>
          </p:cNvPr>
          <p:cNvSpPr/>
          <p:nvPr/>
        </p:nvSpPr>
        <p:spPr>
          <a:xfrm rot="17671915" flipH="1">
            <a:off x="6834081" y="45675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A202BC7-0BCD-41ED-87B9-BDED50362F81}"/>
              </a:ext>
            </a:extLst>
          </p:cNvPr>
          <p:cNvSpPr/>
          <p:nvPr/>
        </p:nvSpPr>
        <p:spPr>
          <a:xfrm rot="4081606">
            <a:off x="8987457" y="51329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D3750BE-2519-4BF9-84E0-530DBA80BFDD}"/>
              </a:ext>
            </a:extLst>
          </p:cNvPr>
          <p:cNvSpPr/>
          <p:nvPr/>
        </p:nvSpPr>
        <p:spPr>
          <a:xfrm rot="4081606">
            <a:off x="8929643" y="4679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52CA0BB-04A5-43C2-AC77-94410D1344E8}"/>
              </a:ext>
            </a:extLst>
          </p:cNvPr>
          <p:cNvSpPr/>
          <p:nvPr/>
        </p:nvSpPr>
        <p:spPr>
          <a:xfrm rot="4081606">
            <a:off x="9114047" y="49040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B88D55ED-4D33-4ADF-8266-518A4FA0ECCB}"/>
              </a:ext>
            </a:extLst>
          </p:cNvPr>
          <p:cNvSpPr/>
          <p:nvPr/>
        </p:nvSpPr>
        <p:spPr>
          <a:xfrm rot="4081606">
            <a:off x="8632250" y="46233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D3579E55-29A3-4742-984C-6EE108CC1652}"/>
              </a:ext>
            </a:extLst>
          </p:cNvPr>
          <p:cNvSpPr/>
          <p:nvPr/>
        </p:nvSpPr>
        <p:spPr>
          <a:xfrm rot="4081606">
            <a:off x="9204361" y="53745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19A6B500-4CA6-4A0F-A4CE-DF7B704A8149}"/>
              </a:ext>
            </a:extLst>
          </p:cNvPr>
          <p:cNvSpPr/>
          <p:nvPr/>
        </p:nvSpPr>
        <p:spPr>
          <a:xfrm rot="4081606">
            <a:off x="9361225" y="51830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A65B34A-8943-4882-A4CF-CDCF753C73AB}"/>
              </a:ext>
            </a:extLst>
          </p:cNvPr>
          <p:cNvSpPr/>
          <p:nvPr/>
        </p:nvSpPr>
        <p:spPr>
          <a:xfrm rot="4081606">
            <a:off x="8806922" y="49134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6937AC1-D69C-4189-9DB8-E1577D8C48F1}"/>
              </a:ext>
            </a:extLst>
          </p:cNvPr>
          <p:cNvSpPr/>
          <p:nvPr/>
        </p:nvSpPr>
        <p:spPr>
          <a:xfrm>
            <a:off x="8458617" y="548878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21F35C4-41CE-45C3-9165-97C6DD8D5C4F}"/>
              </a:ext>
            </a:extLst>
          </p:cNvPr>
          <p:cNvSpPr/>
          <p:nvPr/>
        </p:nvSpPr>
        <p:spPr>
          <a:xfrm>
            <a:off x="8195971" y="52876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F10BDF1-8D0F-4603-827D-79BEC4ECA094}"/>
              </a:ext>
            </a:extLst>
          </p:cNvPr>
          <p:cNvSpPr/>
          <p:nvPr/>
        </p:nvSpPr>
        <p:spPr>
          <a:xfrm>
            <a:off x="8536809" y="50157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899CDF4-8352-4C49-8945-68B58C940260}"/>
              </a:ext>
            </a:extLst>
          </p:cNvPr>
          <p:cNvSpPr/>
          <p:nvPr/>
        </p:nvSpPr>
        <p:spPr>
          <a:xfrm>
            <a:off x="7898578" y="52315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3DF010B7-9CBD-40A7-B46E-3E5BDE8F4810}"/>
              </a:ext>
            </a:extLst>
          </p:cNvPr>
          <p:cNvSpPr/>
          <p:nvPr/>
        </p:nvSpPr>
        <p:spPr>
          <a:xfrm>
            <a:off x="8171841" y="49920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B6F0B18-07D6-4453-A920-C7555EFFEB53}"/>
              </a:ext>
            </a:extLst>
          </p:cNvPr>
          <p:cNvSpPr/>
          <p:nvPr/>
        </p:nvSpPr>
        <p:spPr>
          <a:xfrm>
            <a:off x="8328705" y="4800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2BCF778-C521-4101-96BC-7F31E3144C75}"/>
              </a:ext>
            </a:extLst>
          </p:cNvPr>
          <p:cNvSpPr/>
          <p:nvPr/>
        </p:nvSpPr>
        <p:spPr>
          <a:xfrm>
            <a:off x="8073250" y="552168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506EB58-5DAB-4102-843C-6EBA4C925070}"/>
              </a:ext>
            </a:extLst>
          </p:cNvPr>
          <p:cNvSpPr/>
          <p:nvPr/>
        </p:nvSpPr>
        <p:spPr>
          <a:xfrm>
            <a:off x="8402348" y="26124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5364922E-457F-41B3-8747-733F0478B947}"/>
              </a:ext>
            </a:extLst>
          </p:cNvPr>
          <p:cNvSpPr/>
          <p:nvPr/>
        </p:nvSpPr>
        <p:spPr>
          <a:xfrm>
            <a:off x="8139702" y="24112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AF4D21F-A4F3-4C02-ADFE-185629F5D999}"/>
              </a:ext>
            </a:extLst>
          </p:cNvPr>
          <p:cNvSpPr/>
          <p:nvPr/>
        </p:nvSpPr>
        <p:spPr>
          <a:xfrm>
            <a:off x="8480540" y="21393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1379AC1-EEC4-42A0-8094-3F5C4F2E94DA}"/>
              </a:ext>
            </a:extLst>
          </p:cNvPr>
          <p:cNvSpPr/>
          <p:nvPr/>
        </p:nvSpPr>
        <p:spPr>
          <a:xfrm>
            <a:off x="7842309" y="23551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2863D39-8F9D-4ACE-81F1-3877A008F608}"/>
              </a:ext>
            </a:extLst>
          </p:cNvPr>
          <p:cNvSpPr/>
          <p:nvPr/>
        </p:nvSpPr>
        <p:spPr>
          <a:xfrm>
            <a:off x="8115572" y="21156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200850A-1B98-478E-82AA-F6745FD3F968}"/>
              </a:ext>
            </a:extLst>
          </p:cNvPr>
          <p:cNvSpPr/>
          <p:nvPr/>
        </p:nvSpPr>
        <p:spPr>
          <a:xfrm>
            <a:off x="8272436" y="19242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A7C1ACB-4B95-4E47-AC00-2BC3A730C776}"/>
              </a:ext>
            </a:extLst>
          </p:cNvPr>
          <p:cNvSpPr/>
          <p:nvPr/>
        </p:nvSpPr>
        <p:spPr>
          <a:xfrm>
            <a:off x="8016981" y="264529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86EF828E-9BAB-4A87-9EA1-2FCCAFED4A71}"/>
              </a:ext>
            </a:extLst>
          </p:cNvPr>
          <p:cNvSpPr/>
          <p:nvPr/>
        </p:nvSpPr>
        <p:spPr>
          <a:xfrm rot="12384041">
            <a:off x="4829138" y="3387628"/>
            <a:ext cx="4189886" cy="2086134"/>
          </a:xfrm>
          <a:prstGeom prst="parallelogram">
            <a:avLst>
              <a:gd name="adj" fmla="val 80952"/>
            </a:avLst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F69EE47C-A3AE-4FF8-B3D8-0C4280EA7B05}"/>
              </a:ext>
            </a:extLst>
          </p:cNvPr>
          <p:cNvSpPr txBox="1">
            <a:spLocks/>
          </p:cNvSpPr>
          <p:nvPr/>
        </p:nvSpPr>
        <p:spPr>
          <a:xfrm>
            <a:off x="1502405" y="894918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нелинейная» граница</a:t>
            </a:r>
          </a:p>
        </p:txBody>
      </p:sp>
    </p:spTree>
    <p:extLst>
      <p:ext uri="{BB962C8B-B14F-4D97-AF65-F5344CB8AC3E}">
        <p14:creationId xmlns:p14="http://schemas.microsoft.com/office/powerpoint/2010/main" val="2444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D5EBBD-84D3-4004-B3E9-48E7AB83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18" y="667724"/>
            <a:ext cx="11260832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/>
              <p:nvPr/>
            </p:nvSpPr>
            <p:spPr>
              <a:xfrm>
                <a:off x="3019120" y="2679694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20" y="2679694"/>
                <a:ext cx="4349524" cy="584775"/>
              </a:xfrm>
              <a:prstGeom prst="rect">
                <a:avLst/>
              </a:prstGeom>
              <a:blipFill>
                <a:blip r:embed="rId4"/>
                <a:stretch>
                  <a:fillRect t="-12500" r="-266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/>
              <p:nvPr/>
            </p:nvSpPr>
            <p:spPr>
              <a:xfrm>
                <a:off x="4116858" y="1678118"/>
                <a:ext cx="21540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8" y="1678118"/>
                <a:ext cx="21540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FC1474-6FAE-4D0F-8AAF-AA9127B27C8F}"/>
              </a:ext>
            </a:extLst>
          </p:cNvPr>
          <p:cNvSpPr/>
          <p:nvPr/>
        </p:nvSpPr>
        <p:spPr>
          <a:xfrm>
            <a:off x="1247080" y="3534937"/>
            <a:ext cx="10047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-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симметричное и неотрицательное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/>
              <p:nvPr/>
            </p:nvSpPr>
            <p:spPr>
              <a:xfrm>
                <a:off x="2279576" y="4120987"/>
                <a:ext cx="6718519" cy="1287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ru-RU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120987"/>
                <a:ext cx="6718519" cy="1287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1631504" y="5262495"/>
                <a:ext cx="8557258" cy="1287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262495"/>
                <a:ext cx="8557258" cy="1287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B86A077A-9D50-43E5-AA44-64233EAB91D4}"/>
              </a:ext>
            </a:extLst>
          </p:cNvPr>
          <p:cNvSpPr/>
          <p:nvPr/>
        </p:nvSpPr>
        <p:spPr>
          <a:xfrm>
            <a:off x="4404959" y="1492195"/>
            <a:ext cx="1475086" cy="1005723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A5CFE2A-78B4-4C9E-8E50-CE37AA750885}"/>
              </a:ext>
            </a:extLst>
          </p:cNvPr>
          <p:cNvSpPr/>
          <p:nvPr/>
        </p:nvSpPr>
        <p:spPr>
          <a:xfrm>
            <a:off x="2927648" y="2587683"/>
            <a:ext cx="4536504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7" grpId="0"/>
      <p:bldP spid="25" grpId="0"/>
      <p:bldP spid="26" grpId="0"/>
      <p:bldP spid="2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D5EBBD-84D3-4004-B3E9-48E7AB83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26" y="810675"/>
            <a:ext cx="11260832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Ядра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/>
              <p:nvPr/>
            </p:nvSpPr>
            <p:spPr>
              <a:xfrm>
                <a:off x="535744" y="3163123"/>
                <a:ext cx="4581319" cy="634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=({</m:t>
                      </m:r>
                      <m:r>
                        <m:rPr>
                          <m:nor/>
                        </m:rPr>
                        <a:rPr lang="en-US" sz="3600" b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36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4" y="3163123"/>
                <a:ext cx="4581319" cy="63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E3C161-7684-4B6B-84DD-C36E48EBFFC3}"/>
              </a:ext>
            </a:extLst>
          </p:cNvPr>
          <p:cNvSpPr/>
          <p:nvPr/>
        </p:nvSpPr>
        <p:spPr>
          <a:xfrm>
            <a:off x="651642" y="2548046"/>
            <a:ext cx="5732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Полиномиальное ядро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/>
              <p:nvPr/>
            </p:nvSpPr>
            <p:spPr>
              <a:xfrm>
                <a:off x="5160964" y="3170953"/>
                <a:ext cx="52565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64" y="3170953"/>
                <a:ext cx="525658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/>
              <p:nvPr/>
            </p:nvSpPr>
            <p:spPr>
              <a:xfrm>
                <a:off x="479376" y="4045079"/>
                <a:ext cx="1188978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l-GR" sz="32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}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045079"/>
                <a:ext cx="1188978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/>
              <p:nvPr/>
            </p:nvSpPr>
            <p:spPr>
              <a:xfrm>
                <a:off x="695400" y="5301208"/>
                <a:ext cx="7583166" cy="63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301208"/>
                <a:ext cx="7583166" cy="6364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556064" y="1758142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4" y="1758142"/>
                <a:ext cx="4349524" cy="584775"/>
              </a:xfrm>
              <a:prstGeom prst="rect">
                <a:avLst/>
              </a:prstGeom>
              <a:blipFill>
                <a:blip r:embed="rId8"/>
                <a:stretch>
                  <a:fillRect t="-12500" r="-266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/>
              <p:nvPr/>
            </p:nvSpPr>
            <p:spPr>
              <a:xfrm>
                <a:off x="-96688" y="4725144"/>
                <a:ext cx="12460078" cy="590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4725144"/>
                <a:ext cx="12460078" cy="590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/>
              <p:nvPr/>
            </p:nvSpPr>
            <p:spPr>
              <a:xfrm>
                <a:off x="758450" y="6015717"/>
                <a:ext cx="814586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 </a:t>
                </a:r>
                <a:endParaRPr lang="ru-RU" sz="3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0" y="6015717"/>
                <a:ext cx="8145861" cy="584775"/>
              </a:xfrm>
              <a:prstGeom prst="rect">
                <a:avLst/>
              </a:prstGeom>
              <a:blipFill>
                <a:blip r:embed="rId10"/>
                <a:stretch>
                  <a:fillRect l="-1870" t="-14583" b="-3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8" grpId="0"/>
      <p:bldP spid="19" grpId="0"/>
      <p:bldP spid="22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695400" y="3154506"/>
                <a:ext cx="6616106" cy="583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32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154506"/>
                <a:ext cx="6616106" cy="58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0751E0-F1FD-491D-ABB5-0D9BE8FCFE11}"/>
              </a:ext>
            </a:extLst>
          </p:cNvPr>
          <p:cNvSpPr/>
          <p:nvPr/>
        </p:nvSpPr>
        <p:spPr>
          <a:xfrm>
            <a:off x="280980" y="2375189"/>
            <a:ext cx="12906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 Basis Function (RBF)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Радиальная базисная функция</a:t>
            </a:r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10A14297-F977-4B13-B7AB-B095C8BB5B5E}"/>
              </a:ext>
            </a:extLst>
          </p:cNvPr>
          <p:cNvSpPr txBox="1">
            <a:spLocks/>
          </p:cNvSpPr>
          <p:nvPr/>
        </p:nvSpPr>
        <p:spPr>
          <a:xfrm>
            <a:off x="617426" y="810675"/>
            <a:ext cx="112608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Ядра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D053D65-36FF-41AF-9DE0-96D58896FEBD}"/>
                  </a:ext>
                </a:extLst>
              </p:cNvPr>
              <p:cNvSpPr/>
              <p:nvPr/>
            </p:nvSpPr>
            <p:spPr>
              <a:xfrm>
                <a:off x="556064" y="1758142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D053D65-36FF-41AF-9DE0-96D58896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4" y="1758142"/>
                <a:ext cx="4349524" cy="584775"/>
              </a:xfrm>
              <a:prstGeom prst="rect">
                <a:avLst/>
              </a:prstGeom>
              <a:blipFill>
                <a:blip r:embed="rId5"/>
                <a:stretch>
                  <a:fillRect t="-12500" r="-266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/>
              <p:nvPr/>
            </p:nvSpPr>
            <p:spPr>
              <a:xfrm>
                <a:off x="407368" y="3811721"/>
                <a:ext cx="9973564" cy="80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func>
                          <m:r>
                            <m:rPr>
                              <m:nor/>
                            </m:rPr>
                            <a:rPr lang="ru-RU" sz="3200" baseline="30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32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811721"/>
                <a:ext cx="9973564" cy="805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/>
              <p:nvPr/>
            </p:nvSpPr>
            <p:spPr>
              <a:xfrm>
                <a:off x="7392144" y="2864262"/>
                <a:ext cx="4809024" cy="1129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864262"/>
                <a:ext cx="4809024" cy="112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/>
              <p:nvPr/>
            </p:nvSpPr>
            <p:spPr>
              <a:xfrm>
                <a:off x="695400" y="5033219"/>
                <a:ext cx="7948843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∞!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033219"/>
                <a:ext cx="7948843" cy="10804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/>
              <p:nvPr/>
            </p:nvSpPr>
            <p:spPr>
              <a:xfrm>
                <a:off x="1559496" y="6025721"/>
                <a:ext cx="814586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3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6025721"/>
                <a:ext cx="8145861" cy="584775"/>
              </a:xfrm>
              <a:prstGeom prst="rect">
                <a:avLst/>
              </a:prstGeom>
              <a:blipFill>
                <a:blip r:embed="rId9"/>
                <a:stretch>
                  <a:fillRect l="-1946" t="-14583" b="-3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F4616D-B3FF-4008-B245-FEEC02539BDE}"/>
              </a:ext>
            </a:extLst>
          </p:cNvPr>
          <p:cNvSpPr/>
          <p:nvPr/>
        </p:nvSpPr>
        <p:spPr>
          <a:xfrm>
            <a:off x="884919" y="4523574"/>
            <a:ext cx="8145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Ряд Тейлора для экспоненты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8268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6" grpId="0"/>
      <p:bldP spid="17" grpId="0"/>
      <p:bldP spid="2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087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A28F32-3275-4496-B7E7-9EF43E51E79B}"/>
              </a:ext>
            </a:extLst>
          </p:cNvPr>
          <p:cNvSpPr/>
          <p:nvPr/>
        </p:nvSpPr>
        <p:spPr>
          <a:xfrm>
            <a:off x="719248" y="1387818"/>
            <a:ext cx="1118774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Гипотеза, Наблюдение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556064" y="3374928"/>
                <a:ext cx="4968283" cy="574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32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4" y="3374928"/>
                <a:ext cx="4968283" cy="57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0751E0-F1FD-491D-ABB5-0D9BE8FCFE11}"/>
              </a:ext>
            </a:extLst>
          </p:cNvPr>
          <p:cNvSpPr/>
          <p:nvPr/>
        </p:nvSpPr>
        <p:spPr>
          <a:xfrm>
            <a:off x="670224" y="2424159"/>
            <a:ext cx="8666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Сигмовидное ядро</a:t>
            </a:r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10A14297-F977-4B13-B7AB-B095C8BB5B5E}"/>
              </a:ext>
            </a:extLst>
          </p:cNvPr>
          <p:cNvSpPr txBox="1">
            <a:spLocks/>
          </p:cNvSpPr>
          <p:nvPr/>
        </p:nvSpPr>
        <p:spPr>
          <a:xfrm>
            <a:off x="617426" y="810675"/>
            <a:ext cx="112608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Ядра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D053D65-36FF-41AF-9DE0-96D58896FEBD}"/>
                  </a:ext>
                </a:extLst>
              </p:cNvPr>
              <p:cNvSpPr/>
              <p:nvPr/>
            </p:nvSpPr>
            <p:spPr>
              <a:xfrm>
                <a:off x="556064" y="1822264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D053D65-36FF-41AF-9DE0-96D58896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4" y="1822264"/>
                <a:ext cx="4349524" cy="584775"/>
              </a:xfrm>
              <a:prstGeom prst="rect">
                <a:avLst/>
              </a:prstGeom>
              <a:blipFill>
                <a:blip r:embed="rId5"/>
                <a:stretch>
                  <a:fillRect t="-12500" r="-266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/>
              <p:nvPr/>
            </p:nvSpPr>
            <p:spPr>
              <a:xfrm>
                <a:off x="6247842" y="2940103"/>
                <a:ext cx="3523977" cy="1078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ru-RU" sz="32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42" y="2940103"/>
                <a:ext cx="3523977" cy="1078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6F878F-684E-40EB-8898-84A0A256C21A}"/>
              </a:ext>
            </a:extLst>
          </p:cNvPr>
          <p:cNvSpPr/>
          <p:nvPr/>
        </p:nvSpPr>
        <p:spPr>
          <a:xfrm>
            <a:off x="2009271" y="4284382"/>
            <a:ext cx="597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Ну и прочее</a:t>
            </a:r>
          </a:p>
        </p:txBody>
      </p:sp>
    </p:spTree>
    <p:extLst>
      <p:ext uri="{BB962C8B-B14F-4D97-AF65-F5344CB8AC3E}">
        <p14:creationId xmlns:p14="http://schemas.microsoft.com/office/powerpoint/2010/main" val="15462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307800" y="896180"/>
            <a:ext cx="9724392" cy="123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 многих классов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2383768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3429158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4494B51-551D-41F0-A229-5CFAD1C85CD7}"/>
              </a:ext>
            </a:extLst>
          </p:cNvPr>
          <p:cNvGrpSpPr/>
          <p:nvPr/>
        </p:nvGrpSpPr>
        <p:grpSpPr>
          <a:xfrm>
            <a:off x="5174296" y="2234533"/>
            <a:ext cx="2927589" cy="2490972"/>
            <a:chOff x="3717942" y="3466920"/>
            <a:chExt cx="2004310" cy="1705390"/>
          </a:xfrm>
        </p:grpSpPr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290A08DD-A7A0-4EB0-83C4-BB9D5FDC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058" y="3466920"/>
              <a:ext cx="0" cy="170539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42D909C4-883B-427B-9E38-6D9DA715A5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42" y="4935668"/>
              <a:ext cx="200431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1FF454-621C-425E-BD91-F9C3EF10DEDE}"/>
                </a:ext>
              </a:extLst>
            </p:cNvPr>
            <p:cNvSpPr/>
            <p:nvPr/>
          </p:nvSpPr>
          <p:spPr>
            <a:xfrm rot="8651905">
              <a:off x="4589864" y="433049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8E27A0B-08F5-445E-8C01-4E1A60512FB3}"/>
                </a:ext>
              </a:extLst>
            </p:cNvPr>
            <p:cNvSpPr/>
            <p:nvPr/>
          </p:nvSpPr>
          <p:spPr>
            <a:xfrm rot="8651905">
              <a:off x="4656454" y="439806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0E716A3-6406-4024-8334-3321F1446696}"/>
                </a:ext>
              </a:extLst>
            </p:cNvPr>
            <p:cNvSpPr/>
            <p:nvPr/>
          </p:nvSpPr>
          <p:spPr>
            <a:xfrm rot="8651905">
              <a:off x="4723045" y="446564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202E539-7E45-48D5-8008-E08B707A226F}"/>
                </a:ext>
              </a:extLst>
            </p:cNvPr>
            <p:cNvSpPr/>
            <p:nvPr/>
          </p:nvSpPr>
          <p:spPr>
            <a:xfrm rot="8651905">
              <a:off x="4789635" y="453321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7129F88-D8E8-45EC-8242-E27089D80B04}"/>
                </a:ext>
              </a:extLst>
            </p:cNvPr>
            <p:cNvSpPr/>
            <p:nvPr/>
          </p:nvSpPr>
          <p:spPr>
            <a:xfrm rot="8651905">
              <a:off x="4856226" y="460079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746D1F-38E3-4D21-9292-E1968FAE5C6C}"/>
                </a:ext>
              </a:extLst>
            </p:cNvPr>
            <p:cNvSpPr/>
            <p:nvPr/>
          </p:nvSpPr>
          <p:spPr>
            <a:xfrm rot="8651905">
              <a:off x="4922816" y="4668371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4F330EFE-93E1-402F-BEE8-EBBECBE5945E}"/>
                </a:ext>
              </a:extLst>
            </p:cNvPr>
            <p:cNvSpPr/>
            <p:nvPr/>
          </p:nvSpPr>
          <p:spPr>
            <a:xfrm rot="8651905">
              <a:off x="4989407" y="47359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23C45DE-9789-4FF1-8614-6BEB8F66CE48}"/>
                </a:ext>
              </a:extLst>
            </p:cNvPr>
            <p:cNvSpPr/>
            <p:nvPr/>
          </p:nvSpPr>
          <p:spPr>
            <a:xfrm rot="8651905">
              <a:off x="4776866" y="436066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4E60CBD2-B491-4932-A807-CD750AE70B69}"/>
                </a:ext>
              </a:extLst>
            </p:cNvPr>
            <p:cNvSpPr/>
            <p:nvPr/>
          </p:nvSpPr>
          <p:spPr>
            <a:xfrm rot="8651905">
              <a:off x="4843457" y="442824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D296BF3-A0BB-479D-91BC-A03A0C656C16}"/>
                </a:ext>
              </a:extLst>
            </p:cNvPr>
            <p:cNvSpPr/>
            <p:nvPr/>
          </p:nvSpPr>
          <p:spPr>
            <a:xfrm rot="8651905">
              <a:off x="4910048" y="449581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4C3A92B-84EF-473C-9C69-4D5C460B8813}"/>
                </a:ext>
              </a:extLst>
            </p:cNvPr>
            <p:cNvSpPr/>
            <p:nvPr/>
          </p:nvSpPr>
          <p:spPr>
            <a:xfrm rot="8651905">
              <a:off x="4976638" y="456339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4D10AE99-3435-45D1-9B87-3FCA27C806A5}"/>
                </a:ext>
              </a:extLst>
            </p:cNvPr>
            <p:cNvSpPr/>
            <p:nvPr/>
          </p:nvSpPr>
          <p:spPr>
            <a:xfrm rot="8651905">
              <a:off x="4577804" y="446302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0595FE7B-4FC0-4DAC-A493-C33D91F2D8F2}"/>
                </a:ext>
              </a:extLst>
            </p:cNvPr>
            <p:cNvSpPr/>
            <p:nvPr/>
          </p:nvSpPr>
          <p:spPr>
            <a:xfrm rot="8651905">
              <a:off x="4644395" y="453060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77080943-357F-4EC9-8F3B-ED9F4A1E37E4}"/>
                </a:ext>
              </a:extLst>
            </p:cNvPr>
            <p:cNvSpPr/>
            <p:nvPr/>
          </p:nvSpPr>
          <p:spPr>
            <a:xfrm rot="8651905">
              <a:off x="4710985" y="459818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19891FD8-B39E-4298-BCDF-80D93F018922}"/>
                </a:ext>
              </a:extLst>
            </p:cNvPr>
            <p:cNvSpPr/>
            <p:nvPr/>
          </p:nvSpPr>
          <p:spPr>
            <a:xfrm rot="8651905">
              <a:off x="4777576" y="466575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D603EB4C-6BD8-4801-8911-9A844CCEDD97}"/>
                </a:ext>
              </a:extLst>
            </p:cNvPr>
            <p:cNvSpPr/>
            <p:nvPr/>
          </p:nvSpPr>
          <p:spPr>
            <a:xfrm rot="8651905">
              <a:off x="4589864" y="46181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C66D4207-DD38-46FD-A91C-45E9B2F5BFD9}"/>
                </a:ext>
              </a:extLst>
            </p:cNvPr>
            <p:cNvSpPr/>
            <p:nvPr/>
          </p:nvSpPr>
          <p:spPr>
            <a:xfrm rot="8651905">
              <a:off x="4656454" y="4685723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F892353-4A1C-4064-A90C-C6139F7535E8}"/>
                </a:ext>
              </a:extLst>
            </p:cNvPr>
            <p:cNvSpPr/>
            <p:nvPr/>
          </p:nvSpPr>
          <p:spPr>
            <a:xfrm rot="8651905">
              <a:off x="4931764" y="4368099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79FB2496-A13C-4193-BD63-29FE4A5CDCF3}"/>
                </a:ext>
              </a:extLst>
            </p:cNvPr>
            <p:cNvSpPr/>
            <p:nvPr/>
          </p:nvSpPr>
          <p:spPr>
            <a:xfrm rot="8651905">
              <a:off x="4998355" y="4435675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A90FAD2C-1005-49D2-8807-912EEBE4E6F9}"/>
                </a:ext>
              </a:extLst>
            </p:cNvPr>
            <p:cNvSpPr/>
            <p:nvPr/>
          </p:nvSpPr>
          <p:spPr>
            <a:xfrm rot="7691066" flipH="1">
              <a:off x="5052475" y="368977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BFEA7A98-DC78-4C83-94A8-DE7AA554DBC7}"/>
                </a:ext>
              </a:extLst>
            </p:cNvPr>
            <p:cNvSpPr/>
            <p:nvPr/>
          </p:nvSpPr>
          <p:spPr>
            <a:xfrm rot="7691066" flipH="1">
              <a:off x="5119066" y="375735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5E1ECBCE-BC64-4DA8-AC1C-B55DFA79CBC0}"/>
                </a:ext>
              </a:extLst>
            </p:cNvPr>
            <p:cNvSpPr/>
            <p:nvPr/>
          </p:nvSpPr>
          <p:spPr>
            <a:xfrm rot="7691066" flipH="1">
              <a:off x="5185656" y="382492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FFEBA506-37F0-4BA4-9715-4E8B8D5CA2FC}"/>
                </a:ext>
              </a:extLst>
            </p:cNvPr>
            <p:cNvSpPr/>
            <p:nvPr/>
          </p:nvSpPr>
          <p:spPr>
            <a:xfrm rot="7691066" flipH="1">
              <a:off x="5252247" y="389250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5F0BA203-2C9B-4520-8052-DFA4115FF60E}"/>
                </a:ext>
              </a:extLst>
            </p:cNvPr>
            <p:cNvSpPr/>
            <p:nvPr/>
          </p:nvSpPr>
          <p:spPr>
            <a:xfrm rot="7691066" flipH="1">
              <a:off x="5318837" y="396007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2EF66CC1-8AC0-48F9-9E85-3E982B20A107}"/>
                </a:ext>
              </a:extLst>
            </p:cNvPr>
            <p:cNvSpPr/>
            <p:nvPr/>
          </p:nvSpPr>
          <p:spPr>
            <a:xfrm rot="7691066" flipH="1">
              <a:off x="5428625" y="4034045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3B199B6B-554C-4144-B8DC-8F660C8CEC70}"/>
                </a:ext>
              </a:extLst>
            </p:cNvPr>
            <p:cNvSpPr/>
            <p:nvPr/>
          </p:nvSpPr>
          <p:spPr>
            <a:xfrm rot="7691066" flipH="1">
              <a:off x="5495216" y="411017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7885B26-9DA0-4A7E-9B49-CFEA979A1047}"/>
                </a:ext>
              </a:extLst>
            </p:cNvPr>
            <p:cNvSpPr/>
            <p:nvPr/>
          </p:nvSpPr>
          <p:spPr>
            <a:xfrm rot="7691066" flipH="1">
              <a:off x="5239478" y="371994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EC091F35-953F-4A87-B78F-41BAAB8DDDCD}"/>
                </a:ext>
              </a:extLst>
            </p:cNvPr>
            <p:cNvSpPr/>
            <p:nvPr/>
          </p:nvSpPr>
          <p:spPr>
            <a:xfrm rot="7691066" flipH="1">
              <a:off x="5306068" y="378752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AA93836-6A44-4A78-9A02-010AB9DE5A09}"/>
                </a:ext>
              </a:extLst>
            </p:cNvPr>
            <p:cNvSpPr/>
            <p:nvPr/>
          </p:nvSpPr>
          <p:spPr>
            <a:xfrm rot="7691066" flipH="1">
              <a:off x="5372659" y="385510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D9E30BE9-A984-4591-9CDD-DE58779A897C}"/>
                </a:ext>
              </a:extLst>
            </p:cNvPr>
            <p:cNvSpPr/>
            <p:nvPr/>
          </p:nvSpPr>
          <p:spPr>
            <a:xfrm rot="7691066" flipH="1">
              <a:off x="5439249" y="388985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139DAB-2F43-4D0D-BE94-3565263D15E9}"/>
                </a:ext>
              </a:extLst>
            </p:cNvPr>
            <p:cNvSpPr/>
            <p:nvPr/>
          </p:nvSpPr>
          <p:spPr>
            <a:xfrm rot="7691066" flipH="1">
              <a:off x="5040415" y="382231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D5AA0BC2-0372-464C-8DAA-15E86C87BA97}"/>
                </a:ext>
              </a:extLst>
            </p:cNvPr>
            <p:cNvSpPr/>
            <p:nvPr/>
          </p:nvSpPr>
          <p:spPr>
            <a:xfrm rot="7691066" flipH="1">
              <a:off x="5107006" y="388988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3419261C-527D-4524-A113-4BB6A97BBB6F}"/>
                </a:ext>
              </a:extLst>
            </p:cNvPr>
            <p:cNvSpPr/>
            <p:nvPr/>
          </p:nvSpPr>
          <p:spPr>
            <a:xfrm rot="7691066" flipH="1">
              <a:off x="5173596" y="395746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5F06985C-1E9D-419D-9A2C-F9EDBCE4904D}"/>
                </a:ext>
              </a:extLst>
            </p:cNvPr>
            <p:cNvSpPr/>
            <p:nvPr/>
          </p:nvSpPr>
          <p:spPr>
            <a:xfrm rot="7691066" flipH="1">
              <a:off x="5298244" y="405303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8CBAFEBA-8DE8-47B9-BB20-C70712651B44}"/>
                </a:ext>
              </a:extLst>
            </p:cNvPr>
            <p:cNvSpPr/>
            <p:nvPr/>
          </p:nvSpPr>
          <p:spPr>
            <a:xfrm rot="7691066" flipH="1">
              <a:off x="5072756" y="398940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2150F358-16C5-4D73-8F1F-B61B495632DE}"/>
                </a:ext>
              </a:extLst>
            </p:cNvPr>
            <p:cNvSpPr/>
            <p:nvPr/>
          </p:nvSpPr>
          <p:spPr>
            <a:xfrm rot="7691066" flipH="1">
              <a:off x="5185500" y="407046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52C34847-18C8-40F1-8CAA-7C8D61EF0ADB}"/>
                </a:ext>
              </a:extLst>
            </p:cNvPr>
            <p:cNvSpPr/>
            <p:nvPr/>
          </p:nvSpPr>
          <p:spPr>
            <a:xfrm rot="7691066" flipH="1">
              <a:off x="5394375" y="372738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8285E6B-9E09-4703-B79A-6163F61F6BA5}"/>
                </a:ext>
              </a:extLst>
            </p:cNvPr>
            <p:cNvSpPr/>
            <p:nvPr/>
          </p:nvSpPr>
          <p:spPr>
            <a:xfrm rot="7691066" flipH="1">
              <a:off x="5460966" y="376214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2A21300-32A5-4D47-AFCB-7872EA616F5D}"/>
                </a:ext>
              </a:extLst>
            </p:cNvPr>
            <p:cNvSpPr/>
            <p:nvPr/>
          </p:nvSpPr>
          <p:spPr>
            <a:xfrm rot="8651905">
              <a:off x="4158057" y="3669331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ED0300B2-CB3A-4449-9E36-33A903FC4D72}"/>
                </a:ext>
              </a:extLst>
            </p:cNvPr>
            <p:cNvSpPr/>
            <p:nvPr/>
          </p:nvSpPr>
          <p:spPr>
            <a:xfrm rot="8651905">
              <a:off x="4224647" y="3736907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B7697086-3FD7-42FC-A131-0B2C443E2726}"/>
                </a:ext>
              </a:extLst>
            </p:cNvPr>
            <p:cNvSpPr/>
            <p:nvPr/>
          </p:nvSpPr>
          <p:spPr>
            <a:xfrm rot="8651905">
              <a:off x="4291238" y="3804483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3DFA6F4-A681-424B-AB1C-9EFE6D4221E7}"/>
                </a:ext>
              </a:extLst>
            </p:cNvPr>
            <p:cNvSpPr/>
            <p:nvPr/>
          </p:nvSpPr>
          <p:spPr>
            <a:xfrm rot="8651905">
              <a:off x="4357828" y="3872059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06A2F262-37EC-4B2D-B7ED-894F1D5909A9}"/>
                </a:ext>
              </a:extLst>
            </p:cNvPr>
            <p:cNvSpPr/>
            <p:nvPr/>
          </p:nvSpPr>
          <p:spPr>
            <a:xfrm rot="8651905">
              <a:off x="4424419" y="3939636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2DEA0386-DEEF-4DE5-8160-92C3C073DAD6}"/>
                </a:ext>
              </a:extLst>
            </p:cNvPr>
            <p:cNvSpPr/>
            <p:nvPr/>
          </p:nvSpPr>
          <p:spPr>
            <a:xfrm rot="8651905">
              <a:off x="4491009" y="4007212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B7CFF9-5133-4EDA-8BA5-F39F5831931F}"/>
                </a:ext>
              </a:extLst>
            </p:cNvPr>
            <p:cNvSpPr/>
            <p:nvPr/>
          </p:nvSpPr>
          <p:spPr>
            <a:xfrm rot="8651905">
              <a:off x="4557600" y="4074788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1C0DAEA8-E95A-4F7C-96C1-359E9ECA264E}"/>
                </a:ext>
              </a:extLst>
            </p:cNvPr>
            <p:cNvSpPr/>
            <p:nvPr/>
          </p:nvSpPr>
          <p:spPr>
            <a:xfrm rot="8651905">
              <a:off x="4345059" y="3699505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DF9A37D8-E857-4FCF-B298-8C76DDFB51A1}"/>
                </a:ext>
              </a:extLst>
            </p:cNvPr>
            <p:cNvSpPr/>
            <p:nvPr/>
          </p:nvSpPr>
          <p:spPr>
            <a:xfrm rot="8651905">
              <a:off x="4411650" y="3767081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BB977D06-CCF0-4BD8-82D1-329BEAFDEBFC}"/>
                </a:ext>
              </a:extLst>
            </p:cNvPr>
            <p:cNvSpPr/>
            <p:nvPr/>
          </p:nvSpPr>
          <p:spPr>
            <a:xfrm rot="8651905">
              <a:off x="4478240" y="3834657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B8BD2DB0-1674-49D0-AB8D-AD7778BE09E4}"/>
                </a:ext>
              </a:extLst>
            </p:cNvPr>
            <p:cNvSpPr/>
            <p:nvPr/>
          </p:nvSpPr>
          <p:spPr>
            <a:xfrm rot="8651905">
              <a:off x="4544831" y="3902233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FC4EA7D0-6FD6-4B8A-97C6-370E816B87F6}"/>
                </a:ext>
              </a:extLst>
            </p:cNvPr>
            <p:cNvSpPr/>
            <p:nvPr/>
          </p:nvSpPr>
          <p:spPr>
            <a:xfrm rot="8651905">
              <a:off x="4145997" y="3801869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EDBCAB2-0F0D-43C4-9054-ECF9D28EE690}"/>
                </a:ext>
              </a:extLst>
            </p:cNvPr>
            <p:cNvSpPr/>
            <p:nvPr/>
          </p:nvSpPr>
          <p:spPr>
            <a:xfrm rot="8651905">
              <a:off x="4212588" y="3869445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A5E46C2F-757F-4C61-ABB3-E965AB7EAFD7}"/>
                </a:ext>
              </a:extLst>
            </p:cNvPr>
            <p:cNvSpPr/>
            <p:nvPr/>
          </p:nvSpPr>
          <p:spPr>
            <a:xfrm rot="8651905">
              <a:off x="4279178" y="3937021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5C4F511E-129E-4227-9865-088478425E21}"/>
                </a:ext>
              </a:extLst>
            </p:cNvPr>
            <p:cNvSpPr/>
            <p:nvPr/>
          </p:nvSpPr>
          <p:spPr>
            <a:xfrm rot="8651905">
              <a:off x="4345769" y="4004597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04503567-1399-4DE0-B511-42ED1C79BB31}"/>
                </a:ext>
              </a:extLst>
            </p:cNvPr>
            <p:cNvSpPr/>
            <p:nvPr/>
          </p:nvSpPr>
          <p:spPr>
            <a:xfrm rot="8651905">
              <a:off x="4158057" y="3956988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2604531-38FA-4AB7-ADF3-5976FDFA39A7}"/>
                </a:ext>
              </a:extLst>
            </p:cNvPr>
            <p:cNvSpPr/>
            <p:nvPr/>
          </p:nvSpPr>
          <p:spPr>
            <a:xfrm rot="8651905">
              <a:off x="4224647" y="4024564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2C43B8D-83FC-4957-A383-830299A8E67D}"/>
                </a:ext>
              </a:extLst>
            </p:cNvPr>
            <p:cNvSpPr/>
            <p:nvPr/>
          </p:nvSpPr>
          <p:spPr>
            <a:xfrm rot="8651905">
              <a:off x="4499957" y="3706940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5FF50CA8-9066-4474-BAC6-E0DE792038EE}"/>
                </a:ext>
              </a:extLst>
            </p:cNvPr>
            <p:cNvSpPr/>
            <p:nvPr/>
          </p:nvSpPr>
          <p:spPr>
            <a:xfrm rot="8651905">
              <a:off x="4566548" y="3774517"/>
              <a:ext cx="78650" cy="798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7A1BEEC-4282-4056-8385-6E80E1248B65}"/>
              </a:ext>
            </a:extLst>
          </p:cNvPr>
          <p:cNvGrpSpPr/>
          <p:nvPr/>
        </p:nvGrpSpPr>
        <p:grpSpPr>
          <a:xfrm>
            <a:off x="8472269" y="2152857"/>
            <a:ext cx="2976424" cy="2616504"/>
            <a:chOff x="6287420" y="3386358"/>
            <a:chExt cx="2062351" cy="1812964"/>
          </a:xfrm>
        </p:grpSpPr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E38C96E2-B0BD-4DAB-8018-485DDC1CD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04" y="3386358"/>
              <a:ext cx="0" cy="18129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2BB18A64-5BE8-461F-B81D-11E641643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7420" y="4947753"/>
              <a:ext cx="20623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D61393E1-E7FF-40DB-9B64-56DAEE19CE66}"/>
                </a:ext>
              </a:extLst>
            </p:cNvPr>
            <p:cNvSpPr/>
            <p:nvPr/>
          </p:nvSpPr>
          <p:spPr>
            <a:xfrm rot="8651905">
              <a:off x="7184591" y="4304401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BD67D2E6-45B7-4516-A45B-7E28DBBB0656}"/>
                </a:ext>
              </a:extLst>
            </p:cNvPr>
            <p:cNvSpPr/>
            <p:nvPr/>
          </p:nvSpPr>
          <p:spPr>
            <a:xfrm rot="8651905">
              <a:off x="7253110" y="4376239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084F1550-A18D-4988-B708-26833741A414}"/>
                </a:ext>
              </a:extLst>
            </p:cNvPr>
            <p:cNvSpPr/>
            <p:nvPr/>
          </p:nvSpPr>
          <p:spPr>
            <a:xfrm rot="8651905">
              <a:off x="7321629" y="4448078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EC89A75-72A9-4569-B817-E8EB6A1140F2}"/>
                </a:ext>
              </a:extLst>
            </p:cNvPr>
            <p:cNvSpPr/>
            <p:nvPr/>
          </p:nvSpPr>
          <p:spPr>
            <a:xfrm rot="8651905">
              <a:off x="7390148" y="4519917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85CFA813-ABDA-414A-8ED2-32EAC82AE6E9}"/>
                </a:ext>
              </a:extLst>
            </p:cNvPr>
            <p:cNvSpPr/>
            <p:nvPr/>
          </p:nvSpPr>
          <p:spPr>
            <a:xfrm rot="8651905">
              <a:off x="7458666" y="4591756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E17B72CA-BDE3-4120-96EE-A5D412145078}"/>
                </a:ext>
              </a:extLst>
            </p:cNvPr>
            <p:cNvSpPr/>
            <p:nvPr/>
          </p:nvSpPr>
          <p:spPr>
            <a:xfrm rot="8651905">
              <a:off x="7527185" y="4663595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CC2E5D57-FB3F-4BC9-B7E6-FE8FE6489E5A}"/>
                </a:ext>
              </a:extLst>
            </p:cNvPr>
            <p:cNvSpPr/>
            <p:nvPr/>
          </p:nvSpPr>
          <p:spPr>
            <a:xfrm rot="8651905">
              <a:off x="7595704" y="4735433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39F0F5F0-232E-4596-81BC-722648D3819A}"/>
                </a:ext>
              </a:extLst>
            </p:cNvPr>
            <p:cNvSpPr/>
            <p:nvPr/>
          </p:nvSpPr>
          <p:spPr>
            <a:xfrm rot="8651905">
              <a:off x="7377009" y="4336478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C1FF7076-DAB6-4000-B409-652E1DC44E95}"/>
                </a:ext>
              </a:extLst>
            </p:cNvPr>
            <p:cNvSpPr/>
            <p:nvPr/>
          </p:nvSpPr>
          <p:spPr>
            <a:xfrm rot="8651905">
              <a:off x="7445528" y="4408317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884CA8B7-5884-417D-B13D-0A3415474A94}"/>
                </a:ext>
              </a:extLst>
            </p:cNvPr>
            <p:cNvSpPr/>
            <p:nvPr/>
          </p:nvSpPr>
          <p:spPr>
            <a:xfrm rot="8651905">
              <a:off x="7514047" y="4480155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E78CBD90-9ADF-4A82-9953-D32C98F98FE5}"/>
                </a:ext>
              </a:extLst>
            </p:cNvPr>
            <p:cNvSpPr/>
            <p:nvPr/>
          </p:nvSpPr>
          <p:spPr>
            <a:xfrm rot="8651905">
              <a:off x="7582565" y="4551994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1293CE5-9979-4236-8987-B26A9E6D5B8C}"/>
                </a:ext>
              </a:extLst>
            </p:cNvPr>
            <p:cNvSpPr/>
            <p:nvPr/>
          </p:nvSpPr>
          <p:spPr>
            <a:xfrm rot="8651905">
              <a:off x="7172182" y="4445299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7E7B0B8B-57CD-4EBD-931D-B0B9D9EA06B8}"/>
                </a:ext>
              </a:extLst>
            </p:cNvPr>
            <p:cNvSpPr/>
            <p:nvPr/>
          </p:nvSpPr>
          <p:spPr>
            <a:xfrm rot="8651905">
              <a:off x="7240701" y="4517138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E17ACEF2-33FC-4360-9703-10B1C610ED34}"/>
                </a:ext>
              </a:extLst>
            </p:cNvPr>
            <p:cNvSpPr/>
            <p:nvPr/>
          </p:nvSpPr>
          <p:spPr>
            <a:xfrm rot="8651905">
              <a:off x="7309220" y="4588977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16635BE6-A925-4547-8F61-518659B8EEB5}"/>
                </a:ext>
              </a:extLst>
            </p:cNvPr>
            <p:cNvSpPr/>
            <p:nvPr/>
          </p:nvSpPr>
          <p:spPr>
            <a:xfrm rot="8651905">
              <a:off x="7377739" y="4660815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0D2BA5FE-9ADC-4F58-B43C-EF77E5D31326}"/>
                </a:ext>
              </a:extLst>
            </p:cNvPr>
            <p:cNvSpPr/>
            <p:nvPr/>
          </p:nvSpPr>
          <p:spPr>
            <a:xfrm rot="8651905">
              <a:off x="7184591" y="4610203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26FA4792-A68A-4F89-B9EC-D5A1683C69DC}"/>
                </a:ext>
              </a:extLst>
            </p:cNvPr>
            <p:cNvSpPr/>
            <p:nvPr/>
          </p:nvSpPr>
          <p:spPr>
            <a:xfrm rot="8651905">
              <a:off x="7253110" y="4682042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B50D3577-099A-4233-8ECC-33902BB1773D}"/>
                </a:ext>
              </a:extLst>
            </p:cNvPr>
            <p:cNvSpPr/>
            <p:nvPr/>
          </p:nvSpPr>
          <p:spPr>
            <a:xfrm rot="8651905">
              <a:off x="7536392" y="4344382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EAF39E4-8ECA-4266-94FA-2ED328993580}"/>
                </a:ext>
              </a:extLst>
            </p:cNvPr>
            <p:cNvSpPr/>
            <p:nvPr/>
          </p:nvSpPr>
          <p:spPr>
            <a:xfrm rot="8651905">
              <a:off x="7604911" y="4416221"/>
              <a:ext cx="80928" cy="8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EEA74A20-9D01-47C6-9DD2-850D4E7E525F}"/>
                </a:ext>
              </a:extLst>
            </p:cNvPr>
            <p:cNvSpPr/>
            <p:nvPr/>
          </p:nvSpPr>
          <p:spPr>
            <a:xfrm rot="7691066" flipH="1">
              <a:off x="7659237" y="3624611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8DD2191-E44F-40C6-ABB0-463581E14B1C}"/>
                </a:ext>
              </a:extLst>
            </p:cNvPr>
            <p:cNvSpPr/>
            <p:nvPr/>
          </p:nvSpPr>
          <p:spPr>
            <a:xfrm rot="7691066" flipH="1">
              <a:off x="7727756" y="369644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7A9AC06A-1B94-412C-89BC-9CA359EC49DB}"/>
                </a:ext>
              </a:extLst>
            </p:cNvPr>
            <p:cNvSpPr/>
            <p:nvPr/>
          </p:nvSpPr>
          <p:spPr>
            <a:xfrm rot="7691066" flipH="1">
              <a:off x="7796275" y="37682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F534FC20-EDE5-40C9-9AA7-DEE43547C8D4}"/>
                </a:ext>
              </a:extLst>
            </p:cNvPr>
            <p:cNvSpPr/>
            <p:nvPr/>
          </p:nvSpPr>
          <p:spPr>
            <a:xfrm rot="7691066" flipH="1">
              <a:off x="7864793" y="38401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DAF3A85-84C2-41D0-B2D0-4C299FAAF61A}"/>
                </a:ext>
              </a:extLst>
            </p:cNvPr>
            <p:cNvSpPr/>
            <p:nvPr/>
          </p:nvSpPr>
          <p:spPr>
            <a:xfrm rot="7691066" flipH="1">
              <a:off x="7933312" y="3911966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4D04211A-0F2D-4B5A-BC7C-56726069D035}"/>
                </a:ext>
              </a:extLst>
            </p:cNvPr>
            <p:cNvSpPr/>
            <p:nvPr/>
          </p:nvSpPr>
          <p:spPr>
            <a:xfrm rot="7691066" flipH="1">
              <a:off x="8046280" y="399059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03FDBDC3-9AB6-44E2-9FE7-3034461031CD}"/>
                </a:ext>
              </a:extLst>
            </p:cNvPr>
            <p:cNvSpPr/>
            <p:nvPr/>
          </p:nvSpPr>
          <p:spPr>
            <a:xfrm rot="7691066" flipH="1">
              <a:off x="8114799" y="407152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413BAF9-BC3A-4EEF-8177-587D6B8E2AD3}"/>
                </a:ext>
              </a:extLst>
            </p:cNvPr>
            <p:cNvSpPr/>
            <p:nvPr/>
          </p:nvSpPr>
          <p:spPr>
            <a:xfrm rot="7691066" flipH="1">
              <a:off x="7851655" y="36566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D136B1F-B80A-4625-BFA1-38CC37676103}"/>
                </a:ext>
              </a:extLst>
            </p:cNvPr>
            <p:cNvSpPr/>
            <p:nvPr/>
          </p:nvSpPr>
          <p:spPr>
            <a:xfrm rot="7691066" flipH="1">
              <a:off x="7920174" y="37285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6233BD28-4A94-43E8-91AD-AF8B9CF70F6A}"/>
                </a:ext>
              </a:extLst>
            </p:cNvPr>
            <p:cNvSpPr/>
            <p:nvPr/>
          </p:nvSpPr>
          <p:spPr>
            <a:xfrm rot="7691066" flipH="1">
              <a:off x="7988693" y="380036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255074AD-A045-4EC3-8D36-86E646CC30FA}"/>
                </a:ext>
              </a:extLst>
            </p:cNvPr>
            <p:cNvSpPr/>
            <p:nvPr/>
          </p:nvSpPr>
          <p:spPr>
            <a:xfrm rot="7691066" flipH="1">
              <a:off x="8057211" y="383731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7383BFD1-810B-451E-A27E-FED406BA79AE}"/>
                </a:ext>
              </a:extLst>
            </p:cNvPr>
            <p:cNvSpPr/>
            <p:nvPr/>
          </p:nvSpPr>
          <p:spPr>
            <a:xfrm rot="7691066" flipH="1">
              <a:off x="7646828" y="376550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F21EE40A-49DA-4C25-B50A-28F582D4A905}"/>
                </a:ext>
              </a:extLst>
            </p:cNvPr>
            <p:cNvSpPr/>
            <p:nvPr/>
          </p:nvSpPr>
          <p:spPr>
            <a:xfrm rot="7691066" flipH="1">
              <a:off x="7715347" y="383734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3CD037D3-6F07-474E-9736-07E4F414EBFE}"/>
                </a:ext>
              </a:extLst>
            </p:cNvPr>
            <p:cNvSpPr/>
            <p:nvPr/>
          </p:nvSpPr>
          <p:spPr>
            <a:xfrm rot="7691066" flipH="1">
              <a:off x="7783866" y="39091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48130517-AE3C-4091-A6C7-7C68D246E928}"/>
                </a:ext>
              </a:extLst>
            </p:cNvPr>
            <p:cNvSpPr/>
            <p:nvPr/>
          </p:nvSpPr>
          <p:spPr>
            <a:xfrm rot="7691066" flipH="1">
              <a:off x="7912123" y="40107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CC86CCD-9783-4A80-9A1B-549C82BAF6ED}"/>
                </a:ext>
              </a:extLst>
            </p:cNvPr>
            <p:cNvSpPr/>
            <p:nvPr/>
          </p:nvSpPr>
          <p:spPr>
            <a:xfrm rot="7691066" flipH="1">
              <a:off x="7680105" y="394314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15844999-BC49-48C4-8584-8E408EF075FF}"/>
                </a:ext>
              </a:extLst>
            </p:cNvPr>
            <p:cNvSpPr/>
            <p:nvPr/>
          </p:nvSpPr>
          <p:spPr>
            <a:xfrm rot="7691066" flipH="1">
              <a:off x="7796114" y="4029314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9C64683D-426A-4995-812E-B7D208951EBC}"/>
                </a:ext>
              </a:extLst>
            </p:cNvPr>
            <p:cNvSpPr/>
            <p:nvPr/>
          </p:nvSpPr>
          <p:spPr>
            <a:xfrm rot="7691066" flipH="1">
              <a:off x="8011038" y="366459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37AC8DA9-59D6-4BD7-99D7-09E65D976965}"/>
                </a:ext>
              </a:extLst>
            </p:cNvPr>
            <p:cNvSpPr/>
            <p:nvPr/>
          </p:nvSpPr>
          <p:spPr>
            <a:xfrm rot="7691066" flipH="1">
              <a:off x="8079557" y="370154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E8F9512E-C2FE-4098-8CC1-CA7BAE299D31}"/>
                </a:ext>
              </a:extLst>
            </p:cNvPr>
            <p:cNvSpPr/>
            <p:nvPr/>
          </p:nvSpPr>
          <p:spPr>
            <a:xfrm rot="8651905">
              <a:off x="6740280" y="360153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78C74976-A86C-4E1B-8C04-099B33D15C2C}"/>
                </a:ext>
              </a:extLst>
            </p:cNvPr>
            <p:cNvSpPr/>
            <p:nvPr/>
          </p:nvSpPr>
          <p:spPr>
            <a:xfrm rot="8651905">
              <a:off x="6808798" y="3673376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3D67A6AF-282A-463F-815F-1BD00B64FD6F}"/>
                </a:ext>
              </a:extLst>
            </p:cNvPr>
            <p:cNvSpPr/>
            <p:nvPr/>
          </p:nvSpPr>
          <p:spPr>
            <a:xfrm rot="8651905">
              <a:off x="6877317" y="37452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0F9CE9BD-221F-423A-A079-CA2C3FAB5504}"/>
                </a:ext>
              </a:extLst>
            </p:cNvPr>
            <p:cNvSpPr/>
            <p:nvPr/>
          </p:nvSpPr>
          <p:spPr>
            <a:xfrm rot="8651905">
              <a:off x="6945836" y="38170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81365862-F706-43F6-929F-446071A21675}"/>
                </a:ext>
              </a:extLst>
            </p:cNvPr>
            <p:cNvSpPr/>
            <p:nvPr/>
          </p:nvSpPr>
          <p:spPr>
            <a:xfrm rot="8651905">
              <a:off x="7014355" y="38888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22F128B6-6AF0-41C4-8886-E9C1CBA3354E}"/>
                </a:ext>
              </a:extLst>
            </p:cNvPr>
            <p:cNvSpPr/>
            <p:nvPr/>
          </p:nvSpPr>
          <p:spPr>
            <a:xfrm rot="8651905">
              <a:off x="7082874" y="3960731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8557C495-4630-40F0-9B22-684A5F1BE485}"/>
                </a:ext>
              </a:extLst>
            </p:cNvPr>
            <p:cNvSpPr/>
            <p:nvPr/>
          </p:nvSpPr>
          <p:spPr>
            <a:xfrm rot="8651905">
              <a:off x="7151393" y="403257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417A3FD6-1F6E-4E7C-BECC-995A5624E3BC}"/>
                </a:ext>
              </a:extLst>
            </p:cNvPr>
            <p:cNvSpPr/>
            <p:nvPr/>
          </p:nvSpPr>
          <p:spPr>
            <a:xfrm rot="8651905">
              <a:off x="6932698" y="36336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AB6A3A5F-B23E-4B5F-BA34-EEB93EDBD1CD}"/>
                </a:ext>
              </a:extLst>
            </p:cNvPr>
            <p:cNvSpPr/>
            <p:nvPr/>
          </p:nvSpPr>
          <p:spPr>
            <a:xfrm rot="8651905">
              <a:off x="7001216" y="37054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0D3EB423-E902-4482-B526-B25B985FCC89}"/>
                </a:ext>
              </a:extLst>
            </p:cNvPr>
            <p:cNvSpPr/>
            <p:nvPr/>
          </p:nvSpPr>
          <p:spPr>
            <a:xfrm rot="8651905">
              <a:off x="7069735" y="37772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AA9C4FD8-F16C-4F44-A956-48B29ADCBB53}"/>
                </a:ext>
              </a:extLst>
            </p:cNvPr>
            <p:cNvSpPr/>
            <p:nvPr/>
          </p:nvSpPr>
          <p:spPr>
            <a:xfrm rot="8651905">
              <a:off x="7138254" y="384913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259FCE05-53D6-44B0-AA51-1ECD3F7CED24}"/>
                </a:ext>
              </a:extLst>
            </p:cNvPr>
            <p:cNvSpPr/>
            <p:nvPr/>
          </p:nvSpPr>
          <p:spPr>
            <a:xfrm rot="8651905">
              <a:off x="6727871" y="3742435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6196EA15-C8D9-4F55-951C-3717799756CB}"/>
                </a:ext>
              </a:extLst>
            </p:cNvPr>
            <p:cNvSpPr/>
            <p:nvPr/>
          </p:nvSpPr>
          <p:spPr>
            <a:xfrm rot="8651905">
              <a:off x="6796390" y="381427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790A357A-33D0-4000-9D16-12B65F3846BB}"/>
                </a:ext>
              </a:extLst>
            </p:cNvPr>
            <p:cNvSpPr/>
            <p:nvPr/>
          </p:nvSpPr>
          <p:spPr>
            <a:xfrm rot="8651905">
              <a:off x="6864908" y="388611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22B6A9A7-910D-4CCD-9083-78A1D4279170}"/>
                </a:ext>
              </a:extLst>
            </p:cNvPr>
            <p:cNvSpPr/>
            <p:nvPr/>
          </p:nvSpPr>
          <p:spPr>
            <a:xfrm rot="8651905">
              <a:off x="6933427" y="395795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2139E67-46F5-43CB-A542-9964F302B855}"/>
                </a:ext>
              </a:extLst>
            </p:cNvPr>
            <p:cNvSpPr/>
            <p:nvPr/>
          </p:nvSpPr>
          <p:spPr>
            <a:xfrm rot="8651905">
              <a:off x="6740280" y="390733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0F1F4F38-666B-4525-ACC1-B522029FBAC6}"/>
                </a:ext>
              </a:extLst>
            </p:cNvPr>
            <p:cNvSpPr/>
            <p:nvPr/>
          </p:nvSpPr>
          <p:spPr>
            <a:xfrm rot="8651905">
              <a:off x="6808798" y="3979178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4A0CBD8-F2C5-48B3-BB98-620A6EAED18D}"/>
                </a:ext>
              </a:extLst>
            </p:cNvPr>
            <p:cNvSpPr/>
            <p:nvPr/>
          </p:nvSpPr>
          <p:spPr>
            <a:xfrm rot="8651905">
              <a:off x="7092081" y="364151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D6D1B934-01A9-47B3-911C-C9CBCBB0F72F}"/>
                </a:ext>
              </a:extLst>
            </p:cNvPr>
            <p:cNvSpPr/>
            <p:nvPr/>
          </p:nvSpPr>
          <p:spPr>
            <a:xfrm rot="8651905">
              <a:off x="7160600" y="371335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1D602B87-3BDE-4999-95D5-A49B480C61E4}"/>
              </a:ext>
            </a:extLst>
          </p:cNvPr>
          <p:cNvGrpSpPr/>
          <p:nvPr/>
        </p:nvGrpSpPr>
        <p:grpSpPr>
          <a:xfrm>
            <a:off x="7137963" y="4471841"/>
            <a:ext cx="2985104" cy="2377651"/>
            <a:chOff x="4562938" y="5136846"/>
            <a:chExt cx="2083025" cy="1659140"/>
          </a:xfrm>
        </p:grpSpPr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334E3DA-AAB2-4319-A915-CDEE2662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657" y="5136846"/>
              <a:ext cx="0" cy="16591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Группа 195">
              <a:extLst>
                <a:ext uri="{FF2B5EF4-FFF2-40B4-BE49-F238E27FC236}">
                  <a16:creationId xmlns:a16="http://schemas.microsoft.com/office/drawing/2014/main" id="{79AA08BA-64F7-43B3-BB55-18EEFE7A9758}"/>
                </a:ext>
              </a:extLst>
            </p:cNvPr>
            <p:cNvGrpSpPr/>
            <p:nvPr/>
          </p:nvGrpSpPr>
          <p:grpSpPr>
            <a:xfrm>
              <a:off x="4562938" y="5333768"/>
              <a:ext cx="2083025" cy="1231994"/>
              <a:chOff x="4562938" y="5333768"/>
              <a:chExt cx="2083025" cy="1231994"/>
            </a:xfrm>
          </p:grpSpPr>
          <p:cxnSp>
            <p:nvCxnSpPr>
              <p:cNvPr id="197" name="Прямая со стрелкой 196">
                <a:extLst>
                  <a:ext uri="{FF2B5EF4-FFF2-40B4-BE49-F238E27FC236}">
                    <a16:creationId xmlns:a16="http://schemas.microsoft.com/office/drawing/2014/main" id="{B9C30691-8EDB-46EA-9DBD-49B6F3F1F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38" y="6565762"/>
                <a:ext cx="2083025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10216E9B-D7D2-45BC-8DCF-5C3433EAE1AE}"/>
                  </a:ext>
                </a:extLst>
              </p:cNvPr>
              <p:cNvSpPr/>
              <p:nvPr/>
            </p:nvSpPr>
            <p:spPr>
              <a:xfrm rot="8651905">
                <a:off x="5469103" y="597699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Овал 198">
                <a:extLst>
                  <a:ext uri="{FF2B5EF4-FFF2-40B4-BE49-F238E27FC236}">
                    <a16:creationId xmlns:a16="http://schemas.microsoft.com/office/drawing/2014/main" id="{5482A6F1-6E77-4B86-8627-9F44B2697FA7}"/>
                  </a:ext>
                </a:extLst>
              </p:cNvPr>
              <p:cNvSpPr/>
              <p:nvPr/>
            </p:nvSpPr>
            <p:spPr>
              <a:xfrm rot="8651905">
                <a:off x="5538308" y="60427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Овал 199">
                <a:extLst>
                  <a:ext uri="{FF2B5EF4-FFF2-40B4-BE49-F238E27FC236}">
                    <a16:creationId xmlns:a16="http://schemas.microsoft.com/office/drawing/2014/main" id="{04645A15-8C5D-451D-BB7D-DE81CA235D6D}"/>
                  </a:ext>
                </a:extLst>
              </p:cNvPr>
              <p:cNvSpPr/>
              <p:nvPr/>
            </p:nvSpPr>
            <p:spPr>
              <a:xfrm rot="8651905">
                <a:off x="5607514" y="61084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0A427ED2-1DE4-42B6-AA78-C7BD687B4138}"/>
                  </a:ext>
                </a:extLst>
              </p:cNvPr>
              <p:cNvSpPr/>
              <p:nvPr/>
            </p:nvSpPr>
            <p:spPr>
              <a:xfrm rot="8651905">
                <a:off x="5676720" y="61742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5A0D0564-3391-4871-9366-1A74CE323E3E}"/>
                  </a:ext>
                </a:extLst>
              </p:cNvPr>
              <p:cNvSpPr/>
              <p:nvPr/>
            </p:nvSpPr>
            <p:spPr>
              <a:xfrm rot="8651905">
                <a:off x="5745926" y="62399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>
                <a:extLst>
                  <a:ext uri="{FF2B5EF4-FFF2-40B4-BE49-F238E27FC236}">
                    <a16:creationId xmlns:a16="http://schemas.microsoft.com/office/drawing/2014/main" id="{FEFA5B52-2FE5-45D3-887E-A4B8D6A7DADE}"/>
                  </a:ext>
                </a:extLst>
              </p:cNvPr>
              <p:cNvSpPr/>
              <p:nvPr/>
            </p:nvSpPr>
            <p:spPr>
              <a:xfrm rot="8651905">
                <a:off x="5815131" y="630571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FFA636AE-0AFE-42C7-8EDD-D0F2B2C63512}"/>
                  </a:ext>
                </a:extLst>
              </p:cNvPr>
              <p:cNvSpPr/>
              <p:nvPr/>
            </p:nvSpPr>
            <p:spPr>
              <a:xfrm rot="8651905">
                <a:off x="5884337" y="63714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Овал 204">
                <a:extLst>
                  <a:ext uri="{FF2B5EF4-FFF2-40B4-BE49-F238E27FC236}">
                    <a16:creationId xmlns:a16="http://schemas.microsoft.com/office/drawing/2014/main" id="{23C3E3F0-40A7-48A1-9155-ADB9A6787A85}"/>
                  </a:ext>
                </a:extLst>
              </p:cNvPr>
              <p:cNvSpPr/>
              <p:nvPr/>
            </p:nvSpPr>
            <p:spPr>
              <a:xfrm rot="8651905">
                <a:off x="5663449" y="600635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Овал 205">
                <a:extLst>
                  <a:ext uri="{FF2B5EF4-FFF2-40B4-BE49-F238E27FC236}">
                    <a16:creationId xmlns:a16="http://schemas.microsoft.com/office/drawing/2014/main" id="{10165016-1EFB-42CC-8D3F-7ACB9E4E706C}"/>
                  </a:ext>
                </a:extLst>
              </p:cNvPr>
              <p:cNvSpPr/>
              <p:nvPr/>
            </p:nvSpPr>
            <p:spPr>
              <a:xfrm rot="8651905">
                <a:off x="5732655" y="60720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167F30FA-7FB0-4CDA-8F1F-EBFA3685A6B2}"/>
                  </a:ext>
                </a:extLst>
              </p:cNvPr>
              <p:cNvSpPr/>
              <p:nvPr/>
            </p:nvSpPr>
            <p:spPr>
              <a:xfrm rot="8651905">
                <a:off x="5801861" y="613783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Овал 207">
                <a:extLst>
                  <a:ext uri="{FF2B5EF4-FFF2-40B4-BE49-F238E27FC236}">
                    <a16:creationId xmlns:a16="http://schemas.microsoft.com/office/drawing/2014/main" id="{5447EB77-3545-48F9-8B2D-3D1309753835}"/>
                  </a:ext>
                </a:extLst>
              </p:cNvPr>
              <p:cNvSpPr/>
              <p:nvPr/>
            </p:nvSpPr>
            <p:spPr>
              <a:xfrm rot="8651905">
                <a:off x="5871067" y="620358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Овал 208">
                <a:extLst>
                  <a:ext uri="{FF2B5EF4-FFF2-40B4-BE49-F238E27FC236}">
                    <a16:creationId xmlns:a16="http://schemas.microsoft.com/office/drawing/2014/main" id="{B9F740EF-4FCE-456F-9456-37579B369011}"/>
                  </a:ext>
                </a:extLst>
              </p:cNvPr>
              <p:cNvSpPr/>
              <p:nvPr/>
            </p:nvSpPr>
            <p:spPr>
              <a:xfrm rot="8651905">
                <a:off x="5456569" y="61059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44416A71-B9CA-4573-B428-81E56A131887}"/>
                  </a:ext>
                </a:extLst>
              </p:cNvPr>
              <p:cNvSpPr/>
              <p:nvPr/>
            </p:nvSpPr>
            <p:spPr>
              <a:xfrm rot="8651905">
                <a:off x="5525775" y="61716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Овал 210">
                <a:extLst>
                  <a:ext uri="{FF2B5EF4-FFF2-40B4-BE49-F238E27FC236}">
                    <a16:creationId xmlns:a16="http://schemas.microsoft.com/office/drawing/2014/main" id="{201544A5-DE82-46C6-B4FB-2D5CDE7BDA2E}"/>
                  </a:ext>
                </a:extLst>
              </p:cNvPr>
              <p:cNvSpPr/>
              <p:nvPr/>
            </p:nvSpPr>
            <p:spPr>
              <a:xfrm rot="8651905">
                <a:off x="5594981" y="62374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Овал 211">
                <a:extLst>
                  <a:ext uri="{FF2B5EF4-FFF2-40B4-BE49-F238E27FC236}">
                    <a16:creationId xmlns:a16="http://schemas.microsoft.com/office/drawing/2014/main" id="{984308FB-94E9-4CCC-8E0E-26D7F207CA8F}"/>
                  </a:ext>
                </a:extLst>
              </p:cNvPr>
              <p:cNvSpPr/>
              <p:nvPr/>
            </p:nvSpPr>
            <p:spPr>
              <a:xfrm rot="8651905">
                <a:off x="5664187" y="63031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A55EB417-C529-4488-87EE-33ED13DAB107}"/>
                  </a:ext>
                </a:extLst>
              </p:cNvPr>
              <p:cNvSpPr/>
              <p:nvPr/>
            </p:nvSpPr>
            <p:spPr>
              <a:xfrm rot="8651905">
                <a:off x="5469103" y="625685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AEEBAD88-2946-4172-99D1-5A23FA11AC1D}"/>
                  </a:ext>
                </a:extLst>
              </p:cNvPr>
              <p:cNvSpPr/>
              <p:nvPr/>
            </p:nvSpPr>
            <p:spPr>
              <a:xfrm rot="8651905">
                <a:off x="5538308" y="63225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C28FD228-DD47-4DCA-9037-4A678E5D0AEA}"/>
                  </a:ext>
                </a:extLst>
              </p:cNvPr>
              <p:cNvSpPr/>
              <p:nvPr/>
            </p:nvSpPr>
            <p:spPr>
              <a:xfrm rot="8651905">
                <a:off x="5824430" y="60135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Овал 217">
                <a:extLst>
                  <a:ext uri="{FF2B5EF4-FFF2-40B4-BE49-F238E27FC236}">
                    <a16:creationId xmlns:a16="http://schemas.microsoft.com/office/drawing/2014/main" id="{4D067921-4C1C-4858-8B96-2DA1369E8806}"/>
                  </a:ext>
                </a:extLst>
              </p:cNvPr>
              <p:cNvSpPr/>
              <p:nvPr/>
            </p:nvSpPr>
            <p:spPr>
              <a:xfrm rot="8651905">
                <a:off x="5893636" y="60793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FEA93383-652B-4877-8424-9888F9E6A717}"/>
                  </a:ext>
                </a:extLst>
              </p:cNvPr>
              <p:cNvSpPr/>
              <p:nvPr/>
            </p:nvSpPr>
            <p:spPr>
              <a:xfrm rot="7691066" flipH="1">
                <a:off x="5952532" y="5351045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>
                <a:extLst>
                  <a:ext uri="{FF2B5EF4-FFF2-40B4-BE49-F238E27FC236}">
                    <a16:creationId xmlns:a16="http://schemas.microsoft.com/office/drawing/2014/main" id="{09277A73-1783-4235-8928-C31BEC00D3F1}"/>
                  </a:ext>
                </a:extLst>
              </p:cNvPr>
              <p:cNvSpPr/>
              <p:nvPr/>
            </p:nvSpPr>
            <p:spPr>
              <a:xfrm rot="7691066" flipH="1">
                <a:off x="6021737" y="5416788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>
                <a:extLst>
                  <a:ext uri="{FF2B5EF4-FFF2-40B4-BE49-F238E27FC236}">
                    <a16:creationId xmlns:a16="http://schemas.microsoft.com/office/drawing/2014/main" id="{D812607E-15BF-48AF-B1D1-A7CF9EB39813}"/>
                  </a:ext>
                </a:extLst>
              </p:cNvPr>
              <p:cNvSpPr/>
              <p:nvPr/>
            </p:nvSpPr>
            <p:spPr>
              <a:xfrm rot="7691066" flipH="1">
                <a:off x="6090943" y="5482532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D50F1873-FFB1-4D2E-B41D-B36FA570DE64}"/>
                  </a:ext>
                </a:extLst>
              </p:cNvPr>
              <p:cNvSpPr/>
              <p:nvPr/>
            </p:nvSpPr>
            <p:spPr>
              <a:xfrm rot="7691066" flipH="1">
                <a:off x="6160149" y="5548275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805E2B4D-A329-4783-A00B-81FECF1E685A}"/>
                  </a:ext>
                </a:extLst>
              </p:cNvPr>
              <p:cNvSpPr/>
              <p:nvPr/>
            </p:nvSpPr>
            <p:spPr>
              <a:xfrm rot="7691066" flipH="1">
                <a:off x="6229354" y="5614019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EFF11F50-E76D-472B-9D9C-E17D11A88821}"/>
                  </a:ext>
                </a:extLst>
              </p:cNvPr>
              <p:cNvSpPr/>
              <p:nvPr/>
            </p:nvSpPr>
            <p:spPr>
              <a:xfrm rot="7691066" flipH="1">
                <a:off x="6343454" y="5685980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976120EA-FDCD-4522-8FFF-DF622FD05443}"/>
                  </a:ext>
                </a:extLst>
              </p:cNvPr>
              <p:cNvSpPr/>
              <p:nvPr/>
            </p:nvSpPr>
            <p:spPr>
              <a:xfrm rot="7691066" flipH="1">
                <a:off x="6412661" y="5760043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>
                <a:extLst>
                  <a:ext uri="{FF2B5EF4-FFF2-40B4-BE49-F238E27FC236}">
                    <a16:creationId xmlns:a16="http://schemas.microsoft.com/office/drawing/2014/main" id="{2D6FAAC9-365C-471A-8D55-86FAD82EAA44}"/>
                  </a:ext>
                </a:extLst>
              </p:cNvPr>
              <p:cNvSpPr/>
              <p:nvPr/>
            </p:nvSpPr>
            <p:spPr>
              <a:xfrm rot="7691066" flipH="1">
                <a:off x="6146878" y="5380400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839CFDEB-F09C-43B0-BD87-A697B53F79E4}"/>
                  </a:ext>
                </a:extLst>
              </p:cNvPr>
              <p:cNvSpPr/>
              <p:nvPr/>
            </p:nvSpPr>
            <p:spPr>
              <a:xfrm rot="7691066" flipH="1">
                <a:off x="6216084" y="5446144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7C360A55-F9F0-4AC7-B654-5829BC7D4B53}"/>
                  </a:ext>
                </a:extLst>
              </p:cNvPr>
              <p:cNvSpPr/>
              <p:nvPr/>
            </p:nvSpPr>
            <p:spPr>
              <a:xfrm rot="7691066" flipH="1">
                <a:off x="6285290" y="5511887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Овал 228">
                <a:extLst>
                  <a:ext uri="{FF2B5EF4-FFF2-40B4-BE49-F238E27FC236}">
                    <a16:creationId xmlns:a16="http://schemas.microsoft.com/office/drawing/2014/main" id="{73F5E462-1638-44B5-95EA-60E8DD5DB9EC}"/>
                  </a:ext>
                </a:extLst>
              </p:cNvPr>
              <p:cNvSpPr/>
              <p:nvPr/>
            </p:nvSpPr>
            <p:spPr>
              <a:xfrm rot="7691066" flipH="1">
                <a:off x="6354495" y="5545702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D9E6AC95-7123-43CC-AE83-1E634B1066BD}"/>
                  </a:ext>
                </a:extLst>
              </p:cNvPr>
              <p:cNvSpPr/>
              <p:nvPr/>
            </p:nvSpPr>
            <p:spPr>
              <a:xfrm rot="7691066" flipH="1">
                <a:off x="5939998" y="5479988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E3FD7293-2480-4383-9993-1BC6A38BE982}"/>
                  </a:ext>
                </a:extLst>
              </p:cNvPr>
              <p:cNvSpPr/>
              <p:nvPr/>
            </p:nvSpPr>
            <p:spPr>
              <a:xfrm rot="7691066" flipH="1">
                <a:off x="6009204" y="5545732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Овал 231">
                <a:extLst>
                  <a:ext uri="{FF2B5EF4-FFF2-40B4-BE49-F238E27FC236}">
                    <a16:creationId xmlns:a16="http://schemas.microsoft.com/office/drawing/2014/main" id="{82E1421F-501B-4C7E-8E42-95F8D3146AC3}"/>
                  </a:ext>
                </a:extLst>
              </p:cNvPr>
              <p:cNvSpPr/>
              <p:nvPr/>
            </p:nvSpPr>
            <p:spPr>
              <a:xfrm rot="7691066" flipH="1">
                <a:off x="6078410" y="5611475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Овал 232">
                <a:extLst>
                  <a:ext uri="{FF2B5EF4-FFF2-40B4-BE49-F238E27FC236}">
                    <a16:creationId xmlns:a16="http://schemas.microsoft.com/office/drawing/2014/main" id="{432E4E95-BE41-4510-AD91-96A2631C0948}"/>
                  </a:ext>
                </a:extLst>
              </p:cNvPr>
              <p:cNvSpPr/>
              <p:nvPr/>
            </p:nvSpPr>
            <p:spPr>
              <a:xfrm rot="7691066" flipH="1">
                <a:off x="6207953" y="5704455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67F7ABF5-F936-4283-9162-94B710F86B08}"/>
                  </a:ext>
                </a:extLst>
              </p:cNvPr>
              <p:cNvSpPr/>
              <p:nvPr/>
            </p:nvSpPr>
            <p:spPr>
              <a:xfrm rot="7691066" flipH="1">
                <a:off x="5973609" y="5642552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C337B0D7-3E73-4053-A30B-2B32988C1511}"/>
                  </a:ext>
                </a:extLst>
              </p:cNvPr>
              <p:cNvSpPr/>
              <p:nvPr/>
            </p:nvSpPr>
            <p:spPr>
              <a:xfrm rot="7691066" flipH="1">
                <a:off x="6090780" y="5721410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D97CFBA-25EC-4B5C-94DC-70BF51D83EC2}"/>
                  </a:ext>
                </a:extLst>
              </p:cNvPr>
              <p:cNvSpPr/>
              <p:nvPr/>
            </p:nvSpPr>
            <p:spPr>
              <a:xfrm rot="7691066" flipH="1">
                <a:off x="6307859" y="5387634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9A94FBE7-B21A-4976-837B-90B34B3F93FD}"/>
                  </a:ext>
                </a:extLst>
              </p:cNvPr>
              <p:cNvSpPr/>
              <p:nvPr/>
            </p:nvSpPr>
            <p:spPr>
              <a:xfrm rot="7691066" flipH="1">
                <a:off x="6377065" y="5421449"/>
                <a:ext cx="77650" cy="817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Овал 237">
                <a:extLst>
                  <a:ext uri="{FF2B5EF4-FFF2-40B4-BE49-F238E27FC236}">
                    <a16:creationId xmlns:a16="http://schemas.microsoft.com/office/drawing/2014/main" id="{257EFE32-F78C-4560-85E1-C8985CA58CB3}"/>
                  </a:ext>
                </a:extLst>
              </p:cNvPr>
              <p:cNvSpPr/>
              <p:nvPr/>
            </p:nvSpPr>
            <p:spPr>
              <a:xfrm rot="8651905">
                <a:off x="5020337" y="533376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Овал 238">
                <a:extLst>
                  <a:ext uri="{FF2B5EF4-FFF2-40B4-BE49-F238E27FC236}">
                    <a16:creationId xmlns:a16="http://schemas.microsoft.com/office/drawing/2014/main" id="{814C474A-61CA-4766-A574-47076D6FFBF4}"/>
                  </a:ext>
                </a:extLst>
              </p:cNvPr>
              <p:cNvSpPr/>
              <p:nvPr/>
            </p:nvSpPr>
            <p:spPr>
              <a:xfrm rot="8651905">
                <a:off x="5089543" y="53995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DE3EA1A0-A285-4A95-BE29-6828E1F6CA36}"/>
                  </a:ext>
                </a:extLst>
              </p:cNvPr>
              <p:cNvSpPr/>
              <p:nvPr/>
            </p:nvSpPr>
            <p:spPr>
              <a:xfrm rot="8651905">
                <a:off x="5158749" y="54652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Овал 240">
                <a:extLst>
                  <a:ext uri="{FF2B5EF4-FFF2-40B4-BE49-F238E27FC236}">
                    <a16:creationId xmlns:a16="http://schemas.microsoft.com/office/drawing/2014/main" id="{34063CB5-9EF7-4EBA-93A1-940AB14672AA}"/>
                  </a:ext>
                </a:extLst>
              </p:cNvPr>
              <p:cNvSpPr/>
              <p:nvPr/>
            </p:nvSpPr>
            <p:spPr>
              <a:xfrm rot="8651905">
                <a:off x="5227954" y="55309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Овал 241">
                <a:extLst>
                  <a:ext uri="{FF2B5EF4-FFF2-40B4-BE49-F238E27FC236}">
                    <a16:creationId xmlns:a16="http://schemas.microsoft.com/office/drawing/2014/main" id="{BCB64AF8-8B92-489D-95BB-CDD05EE843F0}"/>
                  </a:ext>
                </a:extLst>
              </p:cNvPr>
              <p:cNvSpPr/>
              <p:nvPr/>
            </p:nvSpPr>
            <p:spPr>
              <a:xfrm rot="8651905">
                <a:off x="5297160" y="55967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1537B4F8-FD9D-4005-9974-758AC6A8992A}"/>
                  </a:ext>
                </a:extLst>
              </p:cNvPr>
              <p:cNvSpPr/>
              <p:nvPr/>
            </p:nvSpPr>
            <p:spPr>
              <a:xfrm rot="8651905">
                <a:off x="5366366" y="56624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Овал 243">
                <a:extLst>
                  <a:ext uri="{FF2B5EF4-FFF2-40B4-BE49-F238E27FC236}">
                    <a16:creationId xmlns:a16="http://schemas.microsoft.com/office/drawing/2014/main" id="{DA7783D7-7C5F-475B-8456-EBB60E5D2CCC}"/>
                  </a:ext>
                </a:extLst>
              </p:cNvPr>
              <p:cNvSpPr/>
              <p:nvPr/>
            </p:nvSpPr>
            <p:spPr>
              <a:xfrm rot="8651905">
                <a:off x="5435572" y="57282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5" name="Овал 244">
                <a:extLst>
                  <a:ext uri="{FF2B5EF4-FFF2-40B4-BE49-F238E27FC236}">
                    <a16:creationId xmlns:a16="http://schemas.microsoft.com/office/drawing/2014/main" id="{68662498-12AF-40F9-9F40-31B0FFFC7A10}"/>
                  </a:ext>
                </a:extLst>
              </p:cNvPr>
              <p:cNvSpPr/>
              <p:nvPr/>
            </p:nvSpPr>
            <p:spPr>
              <a:xfrm rot="8651905">
                <a:off x="5214684" y="536312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F63C9181-0E85-443F-BEE1-106077F6616A}"/>
                  </a:ext>
                </a:extLst>
              </p:cNvPr>
              <p:cNvSpPr/>
              <p:nvPr/>
            </p:nvSpPr>
            <p:spPr>
              <a:xfrm rot="8651905">
                <a:off x="5283890" y="54288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7" name="Овал 246">
                <a:extLst>
                  <a:ext uri="{FF2B5EF4-FFF2-40B4-BE49-F238E27FC236}">
                    <a16:creationId xmlns:a16="http://schemas.microsoft.com/office/drawing/2014/main" id="{17CE07BD-84D0-406A-B37A-C9D0A19114F9}"/>
                  </a:ext>
                </a:extLst>
              </p:cNvPr>
              <p:cNvSpPr/>
              <p:nvPr/>
            </p:nvSpPr>
            <p:spPr>
              <a:xfrm rot="8651905">
                <a:off x="5353096" y="549461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8" name="Овал 247">
                <a:extLst>
                  <a:ext uri="{FF2B5EF4-FFF2-40B4-BE49-F238E27FC236}">
                    <a16:creationId xmlns:a16="http://schemas.microsoft.com/office/drawing/2014/main" id="{797B873D-577A-4AB3-B409-8E3B693C2EAD}"/>
                  </a:ext>
                </a:extLst>
              </p:cNvPr>
              <p:cNvSpPr/>
              <p:nvPr/>
            </p:nvSpPr>
            <p:spPr>
              <a:xfrm rot="8651905">
                <a:off x="5422301" y="556035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4401E7F0-0425-4F40-B976-7D9AD11AC48A}"/>
                  </a:ext>
                </a:extLst>
              </p:cNvPr>
              <p:cNvSpPr/>
              <p:nvPr/>
            </p:nvSpPr>
            <p:spPr>
              <a:xfrm rot="8651905">
                <a:off x="5007804" y="54627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Овал 249">
                <a:extLst>
                  <a:ext uri="{FF2B5EF4-FFF2-40B4-BE49-F238E27FC236}">
                    <a16:creationId xmlns:a16="http://schemas.microsoft.com/office/drawing/2014/main" id="{02DE733B-1263-4A27-AB31-FAF148727B0A}"/>
                  </a:ext>
                </a:extLst>
              </p:cNvPr>
              <p:cNvSpPr/>
              <p:nvPr/>
            </p:nvSpPr>
            <p:spPr>
              <a:xfrm rot="8651905">
                <a:off x="5077010" y="55284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1" name="Овал 250">
                <a:extLst>
                  <a:ext uri="{FF2B5EF4-FFF2-40B4-BE49-F238E27FC236}">
                    <a16:creationId xmlns:a16="http://schemas.microsoft.com/office/drawing/2014/main" id="{A5E585CF-EF70-4E29-8607-8BAD7465A9BB}"/>
                  </a:ext>
                </a:extLst>
              </p:cNvPr>
              <p:cNvSpPr/>
              <p:nvPr/>
            </p:nvSpPr>
            <p:spPr>
              <a:xfrm rot="8651905">
                <a:off x="5146215" y="55941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39F74866-A16F-49AC-AA36-F56684D274C6}"/>
                  </a:ext>
                </a:extLst>
              </p:cNvPr>
              <p:cNvSpPr/>
              <p:nvPr/>
            </p:nvSpPr>
            <p:spPr>
              <a:xfrm rot="8651905">
                <a:off x="5215421" y="56599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Овал 252">
                <a:extLst>
                  <a:ext uri="{FF2B5EF4-FFF2-40B4-BE49-F238E27FC236}">
                    <a16:creationId xmlns:a16="http://schemas.microsoft.com/office/drawing/2014/main" id="{F49EE168-C0E6-4A4E-8014-F35E3C12A911}"/>
                  </a:ext>
                </a:extLst>
              </p:cNvPr>
              <p:cNvSpPr/>
              <p:nvPr/>
            </p:nvSpPr>
            <p:spPr>
              <a:xfrm rot="8651905">
                <a:off x="5020337" y="561362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Овал 253">
                <a:extLst>
                  <a:ext uri="{FF2B5EF4-FFF2-40B4-BE49-F238E27FC236}">
                    <a16:creationId xmlns:a16="http://schemas.microsoft.com/office/drawing/2014/main" id="{06C44C96-3CC7-4A79-BB27-056DB0A41C95}"/>
                  </a:ext>
                </a:extLst>
              </p:cNvPr>
              <p:cNvSpPr/>
              <p:nvPr/>
            </p:nvSpPr>
            <p:spPr>
              <a:xfrm rot="8651905">
                <a:off x="5089543" y="56793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2EB6FB97-F17E-47F5-B99C-5D5C4BDB0814}"/>
                  </a:ext>
                </a:extLst>
              </p:cNvPr>
              <p:cNvSpPr/>
              <p:nvPr/>
            </p:nvSpPr>
            <p:spPr>
              <a:xfrm rot="8651905">
                <a:off x="5375665" y="53703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6" name="Овал 255">
                <a:extLst>
                  <a:ext uri="{FF2B5EF4-FFF2-40B4-BE49-F238E27FC236}">
                    <a16:creationId xmlns:a16="http://schemas.microsoft.com/office/drawing/2014/main" id="{1E2EE43E-0EAD-4303-95D6-44C535A39D7D}"/>
                  </a:ext>
                </a:extLst>
              </p:cNvPr>
              <p:cNvSpPr/>
              <p:nvPr/>
            </p:nvSpPr>
            <p:spPr>
              <a:xfrm rot="8651905">
                <a:off x="5444871" y="543610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0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2383768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3429158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7" name="Группа 256">
            <a:extLst>
              <a:ext uri="{FF2B5EF4-FFF2-40B4-BE49-F238E27FC236}">
                <a16:creationId xmlns:a16="http://schemas.microsoft.com/office/drawing/2014/main" id="{6D6A3BB6-4D17-48D3-A7AE-D56B28A1F2AA}"/>
              </a:ext>
            </a:extLst>
          </p:cNvPr>
          <p:cNvGrpSpPr/>
          <p:nvPr/>
        </p:nvGrpSpPr>
        <p:grpSpPr>
          <a:xfrm>
            <a:off x="8938797" y="2061694"/>
            <a:ext cx="2968864" cy="2489246"/>
            <a:chOff x="6707802" y="3305046"/>
            <a:chExt cx="2169067" cy="1818656"/>
          </a:xfrm>
        </p:grpSpPr>
        <p:cxnSp>
          <p:nvCxnSpPr>
            <p:cNvPr id="258" name="Прямая со стрелкой 257">
              <a:extLst>
                <a:ext uri="{FF2B5EF4-FFF2-40B4-BE49-F238E27FC236}">
                  <a16:creationId xmlns:a16="http://schemas.microsoft.com/office/drawing/2014/main" id="{92C77A8E-7F64-4E2D-A726-DA11F112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737" y="3305046"/>
              <a:ext cx="0" cy="18186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>
              <a:extLst>
                <a:ext uri="{FF2B5EF4-FFF2-40B4-BE49-F238E27FC236}">
                  <a16:creationId xmlns:a16="http://schemas.microsoft.com/office/drawing/2014/main" id="{7802780A-4A70-4F55-ADF9-17542D1F06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7802" y="4871343"/>
              <a:ext cx="216906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297748E3-CDCB-4422-B40A-E8C4DFF49C6F}"/>
                </a:ext>
              </a:extLst>
            </p:cNvPr>
            <p:cNvSpPr/>
            <p:nvPr/>
          </p:nvSpPr>
          <p:spPr>
            <a:xfrm rot="7691066" flipH="1">
              <a:off x="8152665" y="3542080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DA269738-1620-4686-891F-D61A84B670EC}"/>
                </a:ext>
              </a:extLst>
            </p:cNvPr>
            <p:cNvSpPr/>
            <p:nvPr/>
          </p:nvSpPr>
          <p:spPr>
            <a:xfrm rot="7691066" flipH="1">
              <a:off x="8224730" y="3614144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444CB798-244D-4EF9-985A-6D99615C9C38}"/>
                </a:ext>
              </a:extLst>
            </p:cNvPr>
            <p:cNvSpPr/>
            <p:nvPr/>
          </p:nvSpPr>
          <p:spPr>
            <a:xfrm rot="7691066" flipH="1">
              <a:off x="8296794" y="3686209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357C3F65-507B-4176-899F-0943043F6B57}"/>
                </a:ext>
              </a:extLst>
            </p:cNvPr>
            <p:cNvSpPr/>
            <p:nvPr/>
          </p:nvSpPr>
          <p:spPr>
            <a:xfrm rot="7691066" flipH="1">
              <a:off x="8368858" y="3758273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649FEE41-C317-4BBD-9E9F-CF24F7750287}"/>
                </a:ext>
              </a:extLst>
            </p:cNvPr>
            <p:cNvSpPr/>
            <p:nvPr/>
          </p:nvSpPr>
          <p:spPr>
            <a:xfrm rot="7691066" flipH="1">
              <a:off x="8440923" y="3830337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8476172-130B-4F18-8DCA-77046351AE77}"/>
                </a:ext>
              </a:extLst>
            </p:cNvPr>
            <p:cNvSpPr/>
            <p:nvPr/>
          </p:nvSpPr>
          <p:spPr>
            <a:xfrm rot="7691066" flipH="1">
              <a:off x="8559736" y="3909217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B723484C-B950-45AB-A6BB-A2E36262402C}"/>
                </a:ext>
              </a:extLst>
            </p:cNvPr>
            <p:cNvSpPr/>
            <p:nvPr/>
          </p:nvSpPr>
          <p:spPr>
            <a:xfrm rot="7691066" flipH="1">
              <a:off x="8631801" y="3990401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3680970F-B73F-487F-AC96-E5C9935FD234}"/>
                </a:ext>
              </a:extLst>
            </p:cNvPr>
            <p:cNvSpPr/>
            <p:nvPr/>
          </p:nvSpPr>
          <p:spPr>
            <a:xfrm rot="7691066" flipH="1">
              <a:off x="8355040" y="3574258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9B00E388-3224-4AA6-B430-1209744DAD28}"/>
                </a:ext>
              </a:extLst>
            </p:cNvPr>
            <p:cNvSpPr/>
            <p:nvPr/>
          </p:nvSpPr>
          <p:spPr>
            <a:xfrm rot="7691066" flipH="1">
              <a:off x="8427104" y="3646322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F56AF06F-056A-4AAB-B682-ACAD3F882771}"/>
                </a:ext>
              </a:extLst>
            </p:cNvPr>
            <p:cNvSpPr/>
            <p:nvPr/>
          </p:nvSpPr>
          <p:spPr>
            <a:xfrm rot="7691066" flipH="1">
              <a:off x="8499169" y="3718386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E428AF6B-3E5F-4DF1-A597-CF7C9D1E3784}"/>
                </a:ext>
              </a:extLst>
            </p:cNvPr>
            <p:cNvSpPr/>
            <p:nvPr/>
          </p:nvSpPr>
          <p:spPr>
            <a:xfrm rot="7691066" flipH="1">
              <a:off x="8571233" y="3755452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CCC01FC0-88D5-40D9-A3D8-F0269979B897}"/>
                </a:ext>
              </a:extLst>
            </p:cNvPr>
            <p:cNvSpPr/>
            <p:nvPr/>
          </p:nvSpPr>
          <p:spPr>
            <a:xfrm rot="7691066" flipH="1">
              <a:off x="8139614" y="3683421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9953E4CC-69D9-4B68-BB5F-36FE6BAD95C9}"/>
                </a:ext>
              </a:extLst>
            </p:cNvPr>
            <p:cNvSpPr/>
            <p:nvPr/>
          </p:nvSpPr>
          <p:spPr>
            <a:xfrm rot="7691066" flipH="1">
              <a:off x="8211679" y="3755485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0946F5B-906C-4B6B-BACD-9FDC72D276E4}"/>
                </a:ext>
              </a:extLst>
            </p:cNvPr>
            <p:cNvSpPr/>
            <p:nvPr/>
          </p:nvSpPr>
          <p:spPr>
            <a:xfrm rot="7691066" flipH="1">
              <a:off x="8283743" y="3827549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052D024F-F7EB-4AFD-A5DC-49EA20B19785}"/>
                </a:ext>
              </a:extLst>
            </p:cNvPr>
            <p:cNvSpPr/>
            <p:nvPr/>
          </p:nvSpPr>
          <p:spPr>
            <a:xfrm rot="7691066" flipH="1">
              <a:off x="8418637" y="3929469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8AA00876-F47F-4152-ADE7-7790ED7CCE11}"/>
                </a:ext>
              </a:extLst>
            </p:cNvPr>
            <p:cNvSpPr/>
            <p:nvPr/>
          </p:nvSpPr>
          <p:spPr>
            <a:xfrm rot="7691066" flipH="1">
              <a:off x="8174613" y="3861614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90D0D247-77A8-4B75-AC13-7EA4DB4C143D}"/>
                </a:ext>
              </a:extLst>
            </p:cNvPr>
            <p:cNvSpPr/>
            <p:nvPr/>
          </p:nvSpPr>
          <p:spPr>
            <a:xfrm rot="7691066" flipH="1">
              <a:off x="8296625" y="3948054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8607A9D1-0A56-4E5D-8CBD-1CCF86209497}"/>
                </a:ext>
              </a:extLst>
            </p:cNvPr>
            <p:cNvSpPr/>
            <p:nvPr/>
          </p:nvSpPr>
          <p:spPr>
            <a:xfrm rot="7691066" flipH="1">
              <a:off x="8522670" y="3582187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545C4382-6F76-4448-B9BD-84E171BC9CCC}"/>
                </a:ext>
              </a:extLst>
            </p:cNvPr>
            <p:cNvSpPr/>
            <p:nvPr/>
          </p:nvSpPr>
          <p:spPr>
            <a:xfrm rot="7691066" flipH="1">
              <a:off x="8594735" y="3619253"/>
              <a:ext cx="85115" cy="851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2579387-340D-472D-BE67-2E0E6004C779}"/>
                </a:ext>
              </a:extLst>
            </p:cNvPr>
            <p:cNvSpPr/>
            <p:nvPr/>
          </p:nvSpPr>
          <p:spPr>
            <a:xfrm rot="8651905">
              <a:off x="7184095" y="3520900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6D366DB7-B132-4773-9F60-45B8D2470415}"/>
                </a:ext>
              </a:extLst>
            </p:cNvPr>
            <p:cNvSpPr/>
            <p:nvPr/>
          </p:nvSpPr>
          <p:spPr>
            <a:xfrm rot="8651905">
              <a:off x="7256159" y="3592965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D2B6B02A-3D76-426B-AEDD-3C6D787C9243}"/>
                </a:ext>
              </a:extLst>
            </p:cNvPr>
            <p:cNvSpPr/>
            <p:nvPr/>
          </p:nvSpPr>
          <p:spPr>
            <a:xfrm rot="8651905">
              <a:off x="7328223" y="3665029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04A3F009-37A7-4B08-A61F-0192B73565A7}"/>
                </a:ext>
              </a:extLst>
            </p:cNvPr>
            <p:cNvSpPr/>
            <p:nvPr/>
          </p:nvSpPr>
          <p:spPr>
            <a:xfrm rot="8651905">
              <a:off x="7400288" y="3737093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F59DD9E9-4770-4004-AFFA-0115C1EF3558}"/>
                </a:ext>
              </a:extLst>
            </p:cNvPr>
            <p:cNvSpPr/>
            <p:nvPr/>
          </p:nvSpPr>
          <p:spPr>
            <a:xfrm rot="8651905">
              <a:off x="7472352" y="3809158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47668977-A3BB-4CFE-8426-41A9D37AA834}"/>
                </a:ext>
              </a:extLst>
            </p:cNvPr>
            <p:cNvSpPr/>
            <p:nvPr/>
          </p:nvSpPr>
          <p:spPr>
            <a:xfrm rot="8651905">
              <a:off x="7544416" y="3881222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4B83AE61-28B7-4846-A789-AAAF3E3FA96F}"/>
                </a:ext>
              </a:extLst>
            </p:cNvPr>
            <p:cNvSpPr/>
            <p:nvPr/>
          </p:nvSpPr>
          <p:spPr>
            <a:xfrm rot="8651905">
              <a:off x="7616481" y="3953286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96E5EF1A-D2DA-4385-B10E-87E67AF9F805}"/>
                </a:ext>
              </a:extLst>
            </p:cNvPr>
            <p:cNvSpPr/>
            <p:nvPr/>
          </p:nvSpPr>
          <p:spPr>
            <a:xfrm rot="8651905">
              <a:off x="7386469" y="3553078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072079C0-8DC5-4FDB-BAB0-F440E8F278AD}"/>
                </a:ext>
              </a:extLst>
            </p:cNvPr>
            <p:cNvSpPr/>
            <p:nvPr/>
          </p:nvSpPr>
          <p:spPr>
            <a:xfrm rot="8651905">
              <a:off x="7458534" y="3625143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B888AB40-7A68-4F9E-8C19-2B70907C1419}"/>
                </a:ext>
              </a:extLst>
            </p:cNvPr>
            <p:cNvSpPr/>
            <p:nvPr/>
          </p:nvSpPr>
          <p:spPr>
            <a:xfrm rot="8651905">
              <a:off x="7530598" y="3697207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D99575B8-69AF-4415-A140-3088CEA59A14}"/>
                </a:ext>
              </a:extLst>
            </p:cNvPr>
            <p:cNvSpPr/>
            <p:nvPr/>
          </p:nvSpPr>
          <p:spPr>
            <a:xfrm rot="8651905">
              <a:off x="7602662" y="3769271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8BEDF44-CBB6-4F40-BACB-59A06C6E8D10}"/>
                </a:ext>
              </a:extLst>
            </p:cNvPr>
            <p:cNvSpPr/>
            <p:nvPr/>
          </p:nvSpPr>
          <p:spPr>
            <a:xfrm rot="8651905">
              <a:off x="7171044" y="3662241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E66FDCEB-DCA2-4D72-86AF-8B79A68BE586}"/>
                </a:ext>
              </a:extLst>
            </p:cNvPr>
            <p:cNvSpPr/>
            <p:nvPr/>
          </p:nvSpPr>
          <p:spPr>
            <a:xfrm rot="8651905">
              <a:off x="7243108" y="3734305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29153EEE-565C-4B7F-A5B9-90677FA82C2D}"/>
                </a:ext>
              </a:extLst>
            </p:cNvPr>
            <p:cNvSpPr/>
            <p:nvPr/>
          </p:nvSpPr>
          <p:spPr>
            <a:xfrm rot="8651905">
              <a:off x="7315172" y="3806370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AC9822CB-B015-486B-8010-9D9A9CF2AAA4}"/>
                </a:ext>
              </a:extLst>
            </p:cNvPr>
            <p:cNvSpPr/>
            <p:nvPr/>
          </p:nvSpPr>
          <p:spPr>
            <a:xfrm rot="8651905">
              <a:off x="7387237" y="3878434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EE1B1FE2-6D04-4A8F-B017-C354CD0FFF47}"/>
                </a:ext>
              </a:extLst>
            </p:cNvPr>
            <p:cNvSpPr/>
            <p:nvPr/>
          </p:nvSpPr>
          <p:spPr>
            <a:xfrm rot="8651905">
              <a:off x="7184095" y="3827663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091EC212-B741-4890-9566-918B34FA29C8}"/>
                </a:ext>
              </a:extLst>
            </p:cNvPr>
            <p:cNvSpPr/>
            <p:nvPr/>
          </p:nvSpPr>
          <p:spPr>
            <a:xfrm rot="8651905">
              <a:off x="7256159" y="3899727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F8D47538-7696-4188-88BA-CF76FD5191AB}"/>
                </a:ext>
              </a:extLst>
            </p:cNvPr>
            <p:cNvSpPr/>
            <p:nvPr/>
          </p:nvSpPr>
          <p:spPr>
            <a:xfrm rot="8651905">
              <a:off x="7554100" y="3561008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D797E60-3A41-4342-8EA7-C39CA6A17D83}"/>
                </a:ext>
              </a:extLst>
            </p:cNvPr>
            <p:cNvSpPr/>
            <p:nvPr/>
          </p:nvSpPr>
          <p:spPr>
            <a:xfrm rot="8651905">
              <a:off x="7626164" y="3633072"/>
              <a:ext cx="85115" cy="851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9DD7F27B-8345-4538-937D-D3C6AD20C22E}"/>
              </a:ext>
            </a:extLst>
          </p:cNvPr>
          <p:cNvGrpSpPr/>
          <p:nvPr/>
        </p:nvGrpSpPr>
        <p:grpSpPr>
          <a:xfrm>
            <a:off x="5768191" y="2130087"/>
            <a:ext cx="2914093" cy="2443323"/>
            <a:chOff x="3687799" y="3424590"/>
            <a:chExt cx="2129051" cy="1785104"/>
          </a:xfrm>
        </p:grpSpPr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03D60DC5-52C3-4A97-A088-4575D93B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378" y="3424590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 стрелкой 299">
              <a:extLst>
                <a:ext uri="{FF2B5EF4-FFF2-40B4-BE49-F238E27FC236}">
                  <a16:creationId xmlns:a16="http://schemas.microsoft.com/office/drawing/2014/main" id="{817EAC63-496E-48EA-9E30-2EB026F4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799" y="4961991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8C8E920-3503-484C-8A41-61361AA2DF9C}"/>
                </a:ext>
              </a:extLst>
            </p:cNvPr>
            <p:cNvSpPr/>
            <p:nvPr/>
          </p:nvSpPr>
          <p:spPr>
            <a:xfrm rot="8651905">
              <a:off x="4613986" y="4328525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6CB0E3C1-6CC6-4363-8F15-C61AE088EFEF}"/>
                </a:ext>
              </a:extLst>
            </p:cNvPr>
            <p:cNvSpPr/>
            <p:nvPr/>
          </p:nvSpPr>
          <p:spPr>
            <a:xfrm rot="8651905">
              <a:off x="4684721" y="4399260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00A41DF7-6564-43FF-8581-529BF8DA7852}"/>
                </a:ext>
              </a:extLst>
            </p:cNvPr>
            <p:cNvSpPr/>
            <p:nvPr/>
          </p:nvSpPr>
          <p:spPr>
            <a:xfrm rot="8651905">
              <a:off x="4755456" y="4469995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D28AC624-C748-40C4-9DEC-294E75B69020}"/>
                </a:ext>
              </a:extLst>
            </p:cNvPr>
            <p:cNvSpPr/>
            <p:nvPr/>
          </p:nvSpPr>
          <p:spPr>
            <a:xfrm rot="8651905">
              <a:off x="4826191" y="4540730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1440F685-76FC-436A-B2E1-5633F8EA0CC5}"/>
                </a:ext>
              </a:extLst>
            </p:cNvPr>
            <p:cNvSpPr/>
            <p:nvPr/>
          </p:nvSpPr>
          <p:spPr>
            <a:xfrm rot="8651905">
              <a:off x="4896926" y="461146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6AD5D2D2-9D8F-4BD2-AD8E-489A43AF9613}"/>
                </a:ext>
              </a:extLst>
            </p:cNvPr>
            <p:cNvSpPr/>
            <p:nvPr/>
          </p:nvSpPr>
          <p:spPr>
            <a:xfrm rot="8651905">
              <a:off x="4967660" y="4682199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69F8B55C-3BAD-48DF-B2B8-A22BB1F391C8}"/>
                </a:ext>
              </a:extLst>
            </p:cNvPr>
            <p:cNvSpPr/>
            <p:nvPr/>
          </p:nvSpPr>
          <p:spPr>
            <a:xfrm rot="8651905">
              <a:off x="5038395" y="475293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07FDCBBE-19E4-49B6-B296-D9C0E7B46EFF}"/>
                </a:ext>
              </a:extLst>
            </p:cNvPr>
            <p:cNvSpPr/>
            <p:nvPr/>
          </p:nvSpPr>
          <p:spPr>
            <a:xfrm rot="8651905">
              <a:off x="4812627" y="4360109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Овал 308">
              <a:extLst>
                <a:ext uri="{FF2B5EF4-FFF2-40B4-BE49-F238E27FC236}">
                  <a16:creationId xmlns:a16="http://schemas.microsoft.com/office/drawing/2014/main" id="{565FBA4E-A7CA-4874-9AAD-D81EB5911D98}"/>
                </a:ext>
              </a:extLst>
            </p:cNvPr>
            <p:cNvSpPr/>
            <p:nvPr/>
          </p:nvSpPr>
          <p:spPr>
            <a:xfrm rot="8651905">
              <a:off x="4883362" y="443084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29F6BBB6-D255-4B6A-9290-665932D21792}"/>
                </a:ext>
              </a:extLst>
            </p:cNvPr>
            <p:cNvSpPr/>
            <p:nvPr/>
          </p:nvSpPr>
          <p:spPr>
            <a:xfrm rot="8651905">
              <a:off x="4954097" y="4501579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F6BE54CF-0C2A-4528-B073-B388F9F2A8F5}"/>
                </a:ext>
              </a:extLst>
            </p:cNvPr>
            <p:cNvSpPr/>
            <p:nvPr/>
          </p:nvSpPr>
          <p:spPr>
            <a:xfrm rot="8651905">
              <a:off x="5024832" y="457231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F42F9AF2-FD51-4C4C-927F-CA394E149B61}"/>
                </a:ext>
              </a:extLst>
            </p:cNvPr>
            <p:cNvSpPr/>
            <p:nvPr/>
          </p:nvSpPr>
          <p:spPr>
            <a:xfrm rot="8651905">
              <a:off x="4601176" y="4467258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A6A4214D-9C66-4F44-B617-462B4B838F9E}"/>
                </a:ext>
              </a:extLst>
            </p:cNvPr>
            <p:cNvSpPr/>
            <p:nvPr/>
          </p:nvSpPr>
          <p:spPr>
            <a:xfrm rot="8651905">
              <a:off x="4671911" y="4537993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Овал 313">
              <a:extLst>
                <a:ext uri="{FF2B5EF4-FFF2-40B4-BE49-F238E27FC236}">
                  <a16:creationId xmlns:a16="http://schemas.microsoft.com/office/drawing/2014/main" id="{A7393DED-60D8-49AE-A1A3-90B95D43CFFA}"/>
                </a:ext>
              </a:extLst>
            </p:cNvPr>
            <p:cNvSpPr/>
            <p:nvPr/>
          </p:nvSpPr>
          <p:spPr>
            <a:xfrm rot="8651905">
              <a:off x="4742646" y="4608728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24693CF7-CF6B-4979-964D-FF19CDAAF2F7}"/>
                </a:ext>
              </a:extLst>
            </p:cNvPr>
            <p:cNvSpPr/>
            <p:nvPr/>
          </p:nvSpPr>
          <p:spPr>
            <a:xfrm rot="8651905">
              <a:off x="4813380" y="4679463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1D4C8FAD-DBF3-4F2B-B42E-4A7F1B16CA17}"/>
                </a:ext>
              </a:extLst>
            </p:cNvPr>
            <p:cNvSpPr/>
            <p:nvPr/>
          </p:nvSpPr>
          <p:spPr>
            <a:xfrm rot="8651905">
              <a:off x="4613986" y="4629628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2BF13914-708E-4422-AC2D-D714D6109A4A}"/>
                </a:ext>
              </a:extLst>
            </p:cNvPr>
            <p:cNvSpPr/>
            <p:nvPr/>
          </p:nvSpPr>
          <p:spPr>
            <a:xfrm rot="8651905">
              <a:off x="4684721" y="4700363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C6588CA1-29B9-444F-B3D5-C6828C5DDF9E}"/>
                </a:ext>
              </a:extLst>
            </p:cNvPr>
            <p:cNvSpPr/>
            <p:nvPr/>
          </p:nvSpPr>
          <p:spPr>
            <a:xfrm rot="8651905">
              <a:off x="4977165" y="4367892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50D9C46A-5A3B-488D-9D65-A6F5BF15434B}"/>
                </a:ext>
              </a:extLst>
            </p:cNvPr>
            <p:cNvSpPr/>
            <p:nvPr/>
          </p:nvSpPr>
          <p:spPr>
            <a:xfrm rot="8651905">
              <a:off x="5047900" y="4438627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5601032A-E02A-409C-8295-F5D5EB6D8746}"/>
                </a:ext>
              </a:extLst>
            </p:cNvPr>
            <p:cNvSpPr/>
            <p:nvPr/>
          </p:nvSpPr>
          <p:spPr>
            <a:xfrm rot="8651905">
              <a:off x="4155305" y="3636462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24955572-8C54-4DC0-9678-0EE3D2B3DA5C}"/>
                </a:ext>
              </a:extLst>
            </p:cNvPr>
            <p:cNvSpPr/>
            <p:nvPr/>
          </p:nvSpPr>
          <p:spPr>
            <a:xfrm rot="8651905">
              <a:off x="4226040" y="3707197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B24CD29D-2119-4425-A454-61CBF38DB5BF}"/>
                </a:ext>
              </a:extLst>
            </p:cNvPr>
            <p:cNvSpPr/>
            <p:nvPr/>
          </p:nvSpPr>
          <p:spPr>
            <a:xfrm rot="8651905">
              <a:off x="4296775" y="3777932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1485EA55-6C60-4F6B-89C2-155DB41C7ECB}"/>
                </a:ext>
              </a:extLst>
            </p:cNvPr>
            <p:cNvSpPr/>
            <p:nvPr/>
          </p:nvSpPr>
          <p:spPr>
            <a:xfrm rot="8651905">
              <a:off x="4367509" y="3848667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7629938-A5F6-4878-946A-EA0504FF6C7C}"/>
                </a:ext>
              </a:extLst>
            </p:cNvPr>
            <p:cNvSpPr/>
            <p:nvPr/>
          </p:nvSpPr>
          <p:spPr>
            <a:xfrm rot="8651905">
              <a:off x="4438244" y="3919402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E2DC5FEF-58CC-431A-AF69-D6D52188E5DA}"/>
                </a:ext>
              </a:extLst>
            </p:cNvPr>
            <p:cNvSpPr/>
            <p:nvPr/>
          </p:nvSpPr>
          <p:spPr>
            <a:xfrm rot="8651905">
              <a:off x="4508979" y="3990136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1E155494-B0F8-44C3-BD4A-C2B8FC1FC026}"/>
                </a:ext>
              </a:extLst>
            </p:cNvPr>
            <p:cNvSpPr/>
            <p:nvPr/>
          </p:nvSpPr>
          <p:spPr>
            <a:xfrm rot="8651905">
              <a:off x="4579714" y="4060871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Овал 326">
              <a:extLst>
                <a:ext uri="{FF2B5EF4-FFF2-40B4-BE49-F238E27FC236}">
                  <a16:creationId xmlns:a16="http://schemas.microsoft.com/office/drawing/2014/main" id="{9D365AB8-9721-447D-A2D8-C8823497497D}"/>
                </a:ext>
              </a:extLst>
            </p:cNvPr>
            <p:cNvSpPr/>
            <p:nvPr/>
          </p:nvSpPr>
          <p:spPr>
            <a:xfrm rot="8651905">
              <a:off x="4353946" y="3668046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60D2F143-C738-4485-8803-FCF83E2407C4}"/>
                </a:ext>
              </a:extLst>
            </p:cNvPr>
            <p:cNvSpPr/>
            <p:nvPr/>
          </p:nvSpPr>
          <p:spPr>
            <a:xfrm rot="8651905">
              <a:off x="4424681" y="3738781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BB18601B-A98D-4DD7-89DC-B77757A8CB07}"/>
                </a:ext>
              </a:extLst>
            </p:cNvPr>
            <p:cNvSpPr/>
            <p:nvPr/>
          </p:nvSpPr>
          <p:spPr>
            <a:xfrm rot="8651905">
              <a:off x="4495416" y="3809516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1E9A636-12A7-4E8E-8655-5AA97C88E1F7}"/>
                </a:ext>
              </a:extLst>
            </p:cNvPr>
            <p:cNvSpPr/>
            <p:nvPr/>
          </p:nvSpPr>
          <p:spPr>
            <a:xfrm rot="8651905">
              <a:off x="4566150" y="3880251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73A57CB2-AAF8-4702-ADFA-87EE1C27A98E}"/>
                </a:ext>
              </a:extLst>
            </p:cNvPr>
            <p:cNvSpPr/>
            <p:nvPr/>
          </p:nvSpPr>
          <p:spPr>
            <a:xfrm rot="8651905">
              <a:off x="4142495" y="3775195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387EC36C-D47E-4177-BF73-68A2C1875ED3}"/>
                </a:ext>
              </a:extLst>
            </p:cNvPr>
            <p:cNvSpPr/>
            <p:nvPr/>
          </p:nvSpPr>
          <p:spPr>
            <a:xfrm rot="8651905">
              <a:off x="4213230" y="3845930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CBC82CD0-580F-4B2A-AC12-0CD7EEB05477}"/>
                </a:ext>
              </a:extLst>
            </p:cNvPr>
            <p:cNvSpPr/>
            <p:nvPr/>
          </p:nvSpPr>
          <p:spPr>
            <a:xfrm rot="8651905">
              <a:off x="4283964" y="3916665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446DD7A1-6CA3-4E9F-90C5-3C9B757428F6}"/>
                </a:ext>
              </a:extLst>
            </p:cNvPr>
            <p:cNvSpPr/>
            <p:nvPr/>
          </p:nvSpPr>
          <p:spPr>
            <a:xfrm rot="8651905">
              <a:off x="4354699" y="3987400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1BF599A7-2AB4-4784-BB13-D3D5BAC59AA7}"/>
                </a:ext>
              </a:extLst>
            </p:cNvPr>
            <p:cNvSpPr/>
            <p:nvPr/>
          </p:nvSpPr>
          <p:spPr>
            <a:xfrm rot="8651905">
              <a:off x="4155305" y="3937565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7098C1A9-A612-4FBE-B103-353ED2F89790}"/>
                </a:ext>
              </a:extLst>
            </p:cNvPr>
            <p:cNvSpPr/>
            <p:nvPr/>
          </p:nvSpPr>
          <p:spPr>
            <a:xfrm rot="8651905">
              <a:off x="4226040" y="4008300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E8BB49D0-999C-404B-8AA6-BE480FD7E160}"/>
                </a:ext>
              </a:extLst>
            </p:cNvPr>
            <p:cNvSpPr/>
            <p:nvPr/>
          </p:nvSpPr>
          <p:spPr>
            <a:xfrm rot="8651905">
              <a:off x="4518484" y="3675830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Овал 337">
              <a:extLst>
                <a:ext uri="{FF2B5EF4-FFF2-40B4-BE49-F238E27FC236}">
                  <a16:creationId xmlns:a16="http://schemas.microsoft.com/office/drawing/2014/main" id="{CFD7E15D-2A79-45FD-8013-B9AE5E2E75E0}"/>
                </a:ext>
              </a:extLst>
            </p:cNvPr>
            <p:cNvSpPr/>
            <p:nvPr/>
          </p:nvSpPr>
          <p:spPr>
            <a:xfrm rot="8651905">
              <a:off x="4589219" y="3746564"/>
              <a:ext cx="83545" cy="835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9" name="Группа 338">
            <a:extLst>
              <a:ext uri="{FF2B5EF4-FFF2-40B4-BE49-F238E27FC236}">
                <a16:creationId xmlns:a16="http://schemas.microsoft.com/office/drawing/2014/main" id="{1EE3A585-4286-464C-BE4B-B1E2BB498043}"/>
              </a:ext>
            </a:extLst>
          </p:cNvPr>
          <p:cNvGrpSpPr/>
          <p:nvPr/>
        </p:nvGrpSpPr>
        <p:grpSpPr>
          <a:xfrm>
            <a:off x="6970713" y="4491975"/>
            <a:ext cx="2914093" cy="2443323"/>
            <a:chOff x="5387695" y="5007571"/>
            <a:chExt cx="2129051" cy="1785104"/>
          </a:xfrm>
        </p:grpSpPr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A6025447-1221-4763-9DD2-077264F6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274" y="5007571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57E64F64-786E-4B5E-AC55-4999F9692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95" y="6544972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FB1F417F-D4D9-48A3-958E-797D76048C73}"/>
                </a:ext>
              </a:extLst>
            </p:cNvPr>
            <p:cNvSpPr/>
            <p:nvPr/>
          </p:nvSpPr>
          <p:spPr>
            <a:xfrm rot="8651905">
              <a:off x="6313882" y="5911506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Овал 342">
              <a:extLst>
                <a:ext uri="{FF2B5EF4-FFF2-40B4-BE49-F238E27FC236}">
                  <a16:creationId xmlns:a16="http://schemas.microsoft.com/office/drawing/2014/main" id="{92F47203-9556-4E9B-8CA7-6FE5FF4049A5}"/>
                </a:ext>
              </a:extLst>
            </p:cNvPr>
            <p:cNvSpPr/>
            <p:nvPr/>
          </p:nvSpPr>
          <p:spPr>
            <a:xfrm rot="8651905">
              <a:off x="6384617" y="5982241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>
              <a:extLst>
                <a:ext uri="{FF2B5EF4-FFF2-40B4-BE49-F238E27FC236}">
                  <a16:creationId xmlns:a16="http://schemas.microsoft.com/office/drawing/2014/main" id="{77EF5F0F-93F1-4EC5-841B-D0319FD8C439}"/>
                </a:ext>
              </a:extLst>
            </p:cNvPr>
            <p:cNvSpPr/>
            <p:nvPr/>
          </p:nvSpPr>
          <p:spPr>
            <a:xfrm rot="8651905">
              <a:off x="6455352" y="6052976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7A17E0CF-E326-4B5A-8679-4B79EE361D96}"/>
                </a:ext>
              </a:extLst>
            </p:cNvPr>
            <p:cNvSpPr/>
            <p:nvPr/>
          </p:nvSpPr>
          <p:spPr>
            <a:xfrm rot="8651905">
              <a:off x="6526087" y="6123711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779F9229-BFDC-4E8D-A0A4-27A30A8CCAEE}"/>
                </a:ext>
              </a:extLst>
            </p:cNvPr>
            <p:cNvSpPr/>
            <p:nvPr/>
          </p:nvSpPr>
          <p:spPr>
            <a:xfrm rot="8651905">
              <a:off x="6596822" y="6194445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53952209-0916-4A41-9B5F-0F82BDAC91B5}"/>
                </a:ext>
              </a:extLst>
            </p:cNvPr>
            <p:cNvSpPr/>
            <p:nvPr/>
          </p:nvSpPr>
          <p:spPr>
            <a:xfrm rot="8651905">
              <a:off x="6667556" y="6265180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A0BF1506-E6D5-4DB1-8D76-9A4BAD52C086}"/>
                </a:ext>
              </a:extLst>
            </p:cNvPr>
            <p:cNvSpPr/>
            <p:nvPr/>
          </p:nvSpPr>
          <p:spPr>
            <a:xfrm rot="8651905">
              <a:off x="6738291" y="6335915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0E45BE79-61FD-4D9E-BD14-F6B88AE913EA}"/>
                </a:ext>
              </a:extLst>
            </p:cNvPr>
            <p:cNvSpPr/>
            <p:nvPr/>
          </p:nvSpPr>
          <p:spPr>
            <a:xfrm rot="8651905">
              <a:off x="6512523" y="5943090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64121861-C30A-49C7-B1A3-A79333138518}"/>
                </a:ext>
              </a:extLst>
            </p:cNvPr>
            <p:cNvSpPr/>
            <p:nvPr/>
          </p:nvSpPr>
          <p:spPr>
            <a:xfrm rot="8651905">
              <a:off x="6583258" y="6013825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155DF88F-307C-43A7-A9F0-BAE48FDD7766}"/>
                </a:ext>
              </a:extLst>
            </p:cNvPr>
            <p:cNvSpPr/>
            <p:nvPr/>
          </p:nvSpPr>
          <p:spPr>
            <a:xfrm rot="8651905">
              <a:off x="6653993" y="6084560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7EC40778-423C-4FE7-B5BD-7790590D8101}"/>
                </a:ext>
              </a:extLst>
            </p:cNvPr>
            <p:cNvSpPr/>
            <p:nvPr/>
          </p:nvSpPr>
          <p:spPr>
            <a:xfrm rot="8651905">
              <a:off x="6724728" y="6155295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D15294AA-F0BF-4758-8806-5C48645959AC}"/>
                </a:ext>
              </a:extLst>
            </p:cNvPr>
            <p:cNvSpPr/>
            <p:nvPr/>
          </p:nvSpPr>
          <p:spPr>
            <a:xfrm rot="8651905">
              <a:off x="6301072" y="6050239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A6D8D9EE-F0B1-4295-AEF4-126C01BFB7C3}"/>
                </a:ext>
              </a:extLst>
            </p:cNvPr>
            <p:cNvSpPr/>
            <p:nvPr/>
          </p:nvSpPr>
          <p:spPr>
            <a:xfrm rot="8651905">
              <a:off x="6371807" y="612097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88475C88-5094-4749-9D16-CF2861DADD99}"/>
                </a:ext>
              </a:extLst>
            </p:cNvPr>
            <p:cNvSpPr/>
            <p:nvPr/>
          </p:nvSpPr>
          <p:spPr>
            <a:xfrm rot="8651905">
              <a:off x="6442542" y="6191709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Овал 355">
              <a:extLst>
                <a:ext uri="{FF2B5EF4-FFF2-40B4-BE49-F238E27FC236}">
                  <a16:creationId xmlns:a16="http://schemas.microsoft.com/office/drawing/2014/main" id="{1DB537A8-ABD4-441C-AE2E-77E93F74579F}"/>
                </a:ext>
              </a:extLst>
            </p:cNvPr>
            <p:cNvSpPr/>
            <p:nvPr/>
          </p:nvSpPr>
          <p:spPr>
            <a:xfrm rot="8651905">
              <a:off x="6513276" y="626244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Овал 356">
              <a:extLst>
                <a:ext uri="{FF2B5EF4-FFF2-40B4-BE49-F238E27FC236}">
                  <a16:creationId xmlns:a16="http://schemas.microsoft.com/office/drawing/2014/main" id="{D51ABEFD-02A1-4137-B349-0347891D7471}"/>
                </a:ext>
              </a:extLst>
            </p:cNvPr>
            <p:cNvSpPr/>
            <p:nvPr/>
          </p:nvSpPr>
          <p:spPr>
            <a:xfrm rot="8651905">
              <a:off x="6313882" y="6212609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3B1891DC-E825-4234-B9C8-EA691E668C53}"/>
                </a:ext>
              </a:extLst>
            </p:cNvPr>
            <p:cNvSpPr/>
            <p:nvPr/>
          </p:nvSpPr>
          <p:spPr>
            <a:xfrm rot="8651905">
              <a:off x="6384617" y="6283344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ABD85DFB-6BEB-463B-9B0B-DA78B987CF73}"/>
                </a:ext>
              </a:extLst>
            </p:cNvPr>
            <p:cNvSpPr/>
            <p:nvPr/>
          </p:nvSpPr>
          <p:spPr>
            <a:xfrm rot="8651905">
              <a:off x="6677061" y="5950873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6FAF49CA-8992-4656-913D-8B83E836A488}"/>
                </a:ext>
              </a:extLst>
            </p:cNvPr>
            <p:cNvSpPr/>
            <p:nvPr/>
          </p:nvSpPr>
          <p:spPr>
            <a:xfrm rot="8651905">
              <a:off x="6747796" y="6021608"/>
              <a:ext cx="83545" cy="8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A37EF87D-0F17-4760-AE57-D0A02496261D}"/>
                </a:ext>
              </a:extLst>
            </p:cNvPr>
            <p:cNvSpPr/>
            <p:nvPr/>
          </p:nvSpPr>
          <p:spPr>
            <a:xfrm rot="7691066" flipH="1">
              <a:off x="6805903" y="5240232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955B3F8F-5D8C-4680-8F85-C50640F2D506}"/>
                </a:ext>
              </a:extLst>
            </p:cNvPr>
            <p:cNvSpPr/>
            <p:nvPr/>
          </p:nvSpPr>
          <p:spPr>
            <a:xfrm rot="7691066" flipH="1">
              <a:off x="6876638" y="5310967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A04A9917-83D0-47AD-9FA3-303E71CE7628}"/>
                </a:ext>
              </a:extLst>
            </p:cNvPr>
            <p:cNvSpPr/>
            <p:nvPr/>
          </p:nvSpPr>
          <p:spPr>
            <a:xfrm rot="7691066" flipH="1">
              <a:off x="6947373" y="5381702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2DE31733-60A8-4606-BDA9-59296ACC601C}"/>
                </a:ext>
              </a:extLst>
            </p:cNvPr>
            <p:cNvSpPr/>
            <p:nvPr/>
          </p:nvSpPr>
          <p:spPr>
            <a:xfrm rot="7691066" flipH="1">
              <a:off x="7018108" y="5452436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Овал 364">
              <a:extLst>
                <a:ext uri="{FF2B5EF4-FFF2-40B4-BE49-F238E27FC236}">
                  <a16:creationId xmlns:a16="http://schemas.microsoft.com/office/drawing/2014/main" id="{A1B0ED2D-2BB6-4773-A273-5ADBC64312C0}"/>
                </a:ext>
              </a:extLst>
            </p:cNvPr>
            <p:cNvSpPr/>
            <p:nvPr/>
          </p:nvSpPr>
          <p:spPr>
            <a:xfrm rot="7691066" flipH="1">
              <a:off x="7088842" y="5523171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00AD8B85-930F-41CE-9860-326CA81F4EBA}"/>
                </a:ext>
              </a:extLst>
            </p:cNvPr>
            <p:cNvSpPr/>
            <p:nvPr/>
          </p:nvSpPr>
          <p:spPr>
            <a:xfrm rot="7691066" flipH="1">
              <a:off x="7205463" y="5600595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D9FCE5AD-8FB9-4F69-A69D-A95D34C6F44E}"/>
                </a:ext>
              </a:extLst>
            </p:cNvPr>
            <p:cNvSpPr/>
            <p:nvPr/>
          </p:nvSpPr>
          <p:spPr>
            <a:xfrm rot="7691066" flipH="1">
              <a:off x="7276199" y="5680282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4DEDDC7D-2E07-47E2-A420-EBAF7974AEDC}"/>
                </a:ext>
              </a:extLst>
            </p:cNvPr>
            <p:cNvSpPr/>
            <p:nvPr/>
          </p:nvSpPr>
          <p:spPr>
            <a:xfrm rot="7691066" flipH="1">
              <a:off x="7004544" y="5271816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D21E3B2C-7C37-4EE7-9EE3-1E52BBF1754A}"/>
                </a:ext>
              </a:extLst>
            </p:cNvPr>
            <p:cNvSpPr/>
            <p:nvPr/>
          </p:nvSpPr>
          <p:spPr>
            <a:xfrm rot="7691066" flipH="1">
              <a:off x="7075279" y="5342551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D17B13F6-CFAC-457E-A34B-54AD359CC35B}"/>
                </a:ext>
              </a:extLst>
            </p:cNvPr>
            <p:cNvSpPr/>
            <p:nvPr/>
          </p:nvSpPr>
          <p:spPr>
            <a:xfrm rot="7691066" flipH="1">
              <a:off x="7146014" y="5413286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9ECAD96C-1300-445F-959E-4E66E3442515}"/>
                </a:ext>
              </a:extLst>
            </p:cNvPr>
            <p:cNvSpPr/>
            <p:nvPr/>
          </p:nvSpPr>
          <p:spPr>
            <a:xfrm rot="7691066" flipH="1">
              <a:off x="7216749" y="5449667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3AA0DD3D-7FE9-46E8-B675-78841B54A1E6}"/>
                </a:ext>
              </a:extLst>
            </p:cNvPr>
            <p:cNvSpPr/>
            <p:nvPr/>
          </p:nvSpPr>
          <p:spPr>
            <a:xfrm rot="7691066" flipH="1">
              <a:off x="6793093" y="5378965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9B9F1BDB-709C-4C62-B8F9-13F9DD55F171}"/>
                </a:ext>
              </a:extLst>
            </p:cNvPr>
            <p:cNvSpPr/>
            <p:nvPr/>
          </p:nvSpPr>
          <p:spPr>
            <a:xfrm rot="7691066" flipH="1">
              <a:off x="6863828" y="5449700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779A53EF-93A0-48C0-89BC-2A2B095DFEFA}"/>
                </a:ext>
              </a:extLst>
            </p:cNvPr>
            <p:cNvSpPr/>
            <p:nvPr/>
          </p:nvSpPr>
          <p:spPr>
            <a:xfrm rot="7691066" flipH="1">
              <a:off x="6934562" y="5520435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Овал 374">
              <a:extLst>
                <a:ext uri="{FF2B5EF4-FFF2-40B4-BE49-F238E27FC236}">
                  <a16:creationId xmlns:a16="http://schemas.microsoft.com/office/drawing/2014/main" id="{0DE38B89-E019-4594-B59B-618F34CC58EF}"/>
                </a:ext>
              </a:extLst>
            </p:cNvPr>
            <p:cNvSpPr/>
            <p:nvPr/>
          </p:nvSpPr>
          <p:spPr>
            <a:xfrm rot="7691066" flipH="1">
              <a:off x="7066968" y="5620474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Овал 375">
              <a:extLst>
                <a:ext uri="{FF2B5EF4-FFF2-40B4-BE49-F238E27FC236}">
                  <a16:creationId xmlns:a16="http://schemas.microsoft.com/office/drawing/2014/main" id="{4B08BC28-6C64-4694-8AEE-AD60496C8D6D}"/>
                </a:ext>
              </a:extLst>
            </p:cNvPr>
            <p:cNvSpPr/>
            <p:nvPr/>
          </p:nvSpPr>
          <p:spPr>
            <a:xfrm rot="7691066" flipH="1">
              <a:off x="6827446" y="5553871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Овал 376">
              <a:extLst>
                <a:ext uri="{FF2B5EF4-FFF2-40B4-BE49-F238E27FC236}">
                  <a16:creationId xmlns:a16="http://schemas.microsoft.com/office/drawing/2014/main" id="{39804891-9660-4DEE-921C-DCA9FB6108B6}"/>
                </a:ext>
              </a:extLst>
            </p:cNvPr>
            <p:cNvSpPr/>
            <p:nvPr/>
          </p:nvSpPr>
          <p:spPr>
            <a:xfrm rot="7691066" flipH="1">
              <a:off x="6947206" y="5638716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Овал 377">
              <a:extLst>
                <a:ext uri="{FF2B5EF4-FFF2-40B4-BE49-F238E27FC236}">
                  <a16:creationId xmlns:a16="http://schemas.microsoft.com/office/drawing/2014/main" id="{663C6D0F-B682-4620-A4AF-46A10E474976}"/>
                </a:ext>
              </a:extLst>
            </p:cNvPr>
            <p:cNvSpPr/>
            <p:nvPr/>
          </p:nvSpPr>
          <p:spPr>
            <a:xfrm rot="7691066" flipH="1">
              <a:off x="7169082" y="5279599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Овал 378">
              <a:extLst>
                <a:ext uri="{FF2B5EF4-FFF2-40B4-BE49-F238E27FC236}">
                  <a16:creationId xmlns:a16="http://schemas.microsoft.com/office/drawing/2014/main" id="{3AA80634-CCBE-48DD-B613-D60A05FAA163}"/>
                </a:ext>
              </a:extLst>
            </p:cNvPr>
            <p:cNvSpPr/>
            <p:nvPr/>
          </p:nvSpPr>
          <p:spPr>
            <a:xfrm rot="7691066" flipH="1">
              <a:off x="7239817" y="5315981"/>
              <a:ext cx="83545" cy="835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3" name="Заголовок 1">
            <a:extLst>
              <a:ext uri="{FF2B5EF4-FFF2-40B4-BE49-F238E27FC236}">
                <a16:creationId xmlns:a16="http://schemas.microsoft.com/office/drawing/2014/main" id="{CD81F26F-758A-4B5E-B80C-8EE5F13F0BB9}"/>
              </a:ext>
            </a:extLst>
          </p:cNvPr>
          <p:cNvSpPr txBox="1">
            <a:spLocks/>
          </p:cNvSpPr>
          <p:nvPr/>
        </p:nvSpPr>
        <p:spPr>
          <a:xfrm>
            <a:off x="-1" y="873070"/>
            <a:ext cx="13080773" cy="136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 многих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32738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963700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 Классификация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335360" y="564923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335360" y="617006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F76B8A-5E59-4EDC-94C3-70D1AE8824E3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SVC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9FD74D-418A-42D9-B734-73AD6C064B93}"/>
              </a:ext>
            </a:extLst>
          </p:cNvPr>
          <p:cNvSpPr/>
          <p:nvPr/>
        </p:nvSpPr>
        <p:spPr>
          <a:xfrm>
            <a:off x="695400" y="2832645"/>
            <a:ext cx="114368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D5D5D5"/>
                </a:solidFill>
                <a:latin typeface="Courier New" panose="02070309020205020404" pitchFamily="49" charset="0"/>
              </a:rPr>
              <a:t>SVC(C=1.0, break_ties=False, cache_size=200, class_weight=None, coef0=0.0, decision_function_shape='ovr', degree=3, gamma='scale', kernel='rbf', max_iter=-1, probability=False, random_state=None, shrinking=True, tol=0.001, verbose=False)</a:t>
            </a:r>
            <a:endParaRPr lang="ru-RU" sz="2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6447D0-F2C8-4FF3-AFF1-9DD9CA18BFC0}"/>
              </a:ext>
            </a:extLst>
          </p:cNvPr>
          <p:cNvSpPr/>
          <p:nvPr/>
        </p:nvSpPr>
        <p:spPr>
          <a:xfrm>
            <a:off x="721048" y="3478767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DB0AC8-99F3-4314-B7E5-D45DC7A1052D}"/>
              </a:ext>
            </a:extLst>
          </p:cNvPr>
          <p:cNvSpPr/>
          <p:nvPr/>
        </p:nvSpPr>
        <p:spPr>
          <a:xfrm>
            <a:off x="2600270" y="3177100"/>
            <a:ext cx="5079906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2E60B-3B25-4A56-AEDF-E684B8C9005A}"/>
              </a:ext>
            </a:extLst>
          </p:cNvPr>
          <p:cNvSpPr txBox="1">
            <a:spLocks/>
          </p:cNvSpPr>
          <p:nvPr/>
        </p:nvSpPr>
        <p:spPr>
          <a:xfrm>
            <a:off x="-1" y="873070"/>
            <a:ext cx="121920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0CF5ECD-9E40-4339-A3B3-A979610DE05E}"/>
              </a:ext>
            </a:extLst>
          </p:cNvPr>
          <p:cNvSpPr/>
          <p:nvPr/>
        </p:nvSpPr>
        <p:spPr>
          <a:xfrm rot="6602461" flipH="1">
            <a:off x="7910503" y="328859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1539E5-9DAB-4B48-A068-2842BFE27E4A}"/>
              </a:ext>
            </a:extLst>
          </p:cNvPr>
          <p:cNvSpPr/>
          <p:nvPr/>
        </p:nvSpPr>
        <p:spPr>
          <a:xfrm rot="6602461" flipH="1">
            <a:off x="8252868" y="268112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B99918F-303D-4DFE-82CE-18424472EEDC}"/>
              </a:ext>
            </a:extLst>
          </p:cNvPr>
          <p:cNvSpPr/>
          <p:nvPr/>
        </p:nvSpPr>
        <p:spPr>
          <a:xfrm rot="6602461" flipH="1">
            <a:off x="8974965" y="305278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30210A3-38D6-44E5-A367-0D89427F2DB6}"/>
              </a:ext>
            </a:extLst>
          </p:cNvPr>
          <p:cNvSpPr/>
          <p:nvPr/>
        </p:nvSpPr>
        <p:spPr>
          <a:xfrm rot="6602461" flipH="1">
            <a:off x="10120800" y="4990478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0CEEA11-D299-43A2-89D5-1E1485E6D36F}"/>
              </a:ext>
            </a:extLst>
          </p:cNvPr>
          <p:cNvSpPr/>
          <p:nvPr/>
        </p:nvSpPr>
        <p:spPr>
          <a:xfrm rot="6602461" flipH="1">
            <a:off x="10323155" y="578466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E469B44-653F-47DD-97F8-470E935C0BA7}"/>
              </a:ext>
            </a:extLst>
          </p:cNvPr>
          <p:cNvSpPr/>
          <p:nvPr/>
        </p:nvSpPr>
        <p:spPr>
          <a:xfrm rot="6602461" flipH="1">
            <a:off x="10883621" y="508772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3AF0F3-3665-4354-AA1C-58986137E1DA}"/>
              </a:ext>
            </a:extLst>
          </p:cNvPr>
          <p:cNvSpPr/>
          <p:nvPr/>
        </p:nvSpPr>
        <p:spPr>
          <a:xfrm rot="8954997" flipH="1">
            <a:off x="9288001" y="483793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823546C-CF76-4C22-BBC9-82B39EB7F122}"/>
              </a:ext>
            </a:extLst>
          </p:cNvPr>
          <p:cNvSpPr/>
          <p:nvPr/>
        </p:nvSpPr>
        <p:spPr>
          <a:xfrm rot="6602461" flipH="1">
            <a:off x="7237068" y="352061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D4977E6-687B-4ADA-927F-E7A39732BB4F}"/>
              </a:ext>
            </a:extLst>
          </p:cNvPr>
          <p:cNvSpPr/>
          <p:nvPr/>
        </p:nvSpPr>
        <p:spPr>
          <a:xfrm rot="6602461" flipH="1">
            <a:off x="9627447" y="5473950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5989CB0-1CBB-4A84-A58E-94B4A9C24755}"/>
              </a:ext>
            </a:extLst>
          </p:cNvPr>
          <p:cNvSpPr/>
          <p:nvPr/>
        </p:nvSpPr>
        <p:spPr>
          <a:xfrm rot="6602461" flipH="1">
            <a:off x="9283527" y="418148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C41C26F-E013-4B39-AAC1-AD789CD76C75}"/>
              </a:ext>
            </a:extLst>
          </p:cNvPr>
          <p:cNvSpPr/>
          <p:nvPr/>
        </p:nvSpPr>
        <p:spPr>
          <a:xfrm rot="6602461" flipH="1">
            <a:off x="8941079" y="209715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6E6D174-31F2-4958-92FB-BC35412D89DF}"/>
              </a:ext>
            </a:extLst>
          </p:cNvPr>
          <p:cNvSpPr/>
          <p:nvPr/>
        </p:nvSpPr>
        <p:spPr>
          <a:xfrm rot="6602461" flipH="1">
            <a:off x="10044853" y="2913741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98CD4C2-7789-45DB-84F8-2F9DBBCE7D1B}"/>
              </a:ext>
            </a:extLst>
          </p:cNvPr>
          <p:cNvSpPr/>
          <p:nvPr/>
        </p:nvSpPr>
        <p:spPr>
          <a:xfrm rot="6602461" flipH="1">
            <a:off x="8400145" y="366791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3A4BA52-C08B-4213-BCBF-87E407DFF2C0}"/>
              </a:ext>
            </a:extLst>
          </p:cNvPr>
          <p:cNvCxnSpPr>
            <a:cxnSpLocks/>
          </p:cNvCxnSpPr>
          <p:nvPr/>
        </p:nvCxnSpPr>
        <p:spPr>
          <a:xfrm>
            <a:off x="7721705" y="1786922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841AB982-290F-4A57-BA44-5BAC018DA5DD}"/>
              </a:ext>
            </a:extLst>
          </p:cNvPr>
          <p:cNvSpPr/>
          <p:nvPr/>
        </p:nvSpPr>
        <p:spPr>
          <a:xfrm>
            <a:off x="7797744" y="3170632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9E349B-5C02-43DB-A405-8C8B68B96A69}"/>
              </a:ext>
            </a:extLst>
          </p:cNvPr>
          <p:cNvCxnSpPr/>
          <p:nvPr/>
        </p:nvCxnSpPr>
        <p:spPr>
          <a:xfrm>
            <a:off x="7020260" y="2309844"/>
            <a:ext cx="2946625" cy="460634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761E2D1-A6D5-453D-8B50-44D4A1B0AC17}"/>
              </a:ext>
            </a:extLst>
          </p:cNvPr>
          <p:cNvCxnSpPr>
            <a:cxnSpLocks/>
          </p:cNvCxnSpPr>
          <p:nvPr/>
        </p:nvCxnSpPr>
        <p:spPr>
          <a:xfrm>
            <a:off x="8720287" y="1565139"/>
            <a:ext cx="3149045" cy="4695317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929B99B-2F66-4DB1-A1FD-63AF54544CFD}"/>
              </a:ext>
            </a:extLst>
          </p:cNvPr>
          <p:cNvSpPr/>
          <p:nvPr/>
        </p:nvSpPr>
        <p:spPr>
          <a:xfrm>
            <a:off x="8878975" y="2019928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EAB530A-EAF7-4983-9C2A-7D27AFEE6DBD}"/>
              </a:ext>
            </a:extLst>
          </p:cNvPr>
          <p:cNvSpPr/>
          <p:nvPr/>
        </p:nvSpPr>
        <p:spPr>
          <a:xfrm>
            <a:off x="10743304" y="5008266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/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/>
              <p:nvPr/>
            </p:nvSpPr>
            <p:spPr>
              <a:xfrm>
                <a:off x="2193537" y="1565139"/>
                <a:ext cx="18551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37" y="1565139"/>
                <a:ext cx="18551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/>
              <p:nvPr/>
            </p:nvSpPr>
            <p:spPr>
              <a:xfrm>
                <a:off x="322668" y="1609326"/>
                <a:ext cx="17970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8" y="1609326"/>
                <a:ext cx="179703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/>
              <p:nvPr/>
            </p:nvSpPr>
            <p:spPr>
              <a:xfrm>
                <a:off x="747243" y="2998403"/>
                <a:ext cx="289258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3" y="2998403"/>
                <a:ext cx="2892587" cy="1014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/>
              <p:nvPr/>
            </p:nvSpPr>
            <p:spPr>
              <a:xfrm>
                <a:off x="725264" y="4033665"/>
                <a:ext cx="5647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4" y="4033665"/>
                <a:ext cx="564781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/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зазор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:r>
                  <a:rPr lang="el-G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  <a:blipFill>
                <a:blip r:embed="rId9"/>
                <a:stretch>
                  <a:fillRect l="-2899" t="-1447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4180BEE8-57B2-47B4-A47F-EE7847147352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/>
              <p:nvPr/>
            </p:nvSpPr>
            <p:spPr>
              <a:xfrm>
                <a:off x="686655" y="4692187"/>
                <a:ext cx="4405052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55" y="4692187"/>
                <a:ext cx="4405052" cy="7877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0628C3B6-8B05-4DB7-B66D-65E0E12E99BC}"/>
              </a:ext>
            </a:extLst>
          </p:cNvPr>
          <p:cNvSpPr/>
          <p:nvPr/>
        </p:nvSpPr>
        <p:spPr>
          <a:xfrm rot="14185547">
            <a:off x="7391801" y="3485671"/>
            <a:ext cx="363189" cy="1064253"/>
          </a:xfrm>
          <a:prstGeom prst="leftBrace">
            <a:avLst>
              <a:gd name="adj1" fmla="val 37423"/>
              <a:gd name="adj2" fmla="val 5378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/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слюнтяй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  <a:blipFill>
                <a:blip r:embed="rId11"/>
                <a:stretch>
                  <a:fillRect l="-2821" t="-11842" r="-1881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/>
              <p:nvPr/>
            </p:nvSpPr>
            <p:spPr>
              <a:xfrm>
                <a:off x="641366" y="5461546"/>
                <a:ext cx="5647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6" y="5461546"/>
                <a:ext cx="564781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/>
              <p:nvPr/>
            </p:nvSpPr>
            <p:spPr>
              <a:xfrm>
                <a:off x="1402030" y="6069365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30" y="6069365"/>
                <a:ext cx="4349524" cy="584775"/>
              </a:xfrm>
              <a:prstGeom prst="rect">
                <a:avLst/>
              </a:prstGeom>
              <a:blipFill>
                <a:blip r:embed="rId13"/>
                <a:stretch>
                  <a:fillRect t="-12500" r="-266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6" grpId="0" animBg="1"/>
      <p:bldP spid="43" grpId="0" animBg="1"/>
      <p:bldP spid="44" grpId="0" animBg="1"/>
      <p:bldP spid="51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97AF14-B79D-4D99-8FC5-B9EA9E9DF2FD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07D01-E320-4B4F-BE5E-F41FBAE2817C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BD18DB-4AC4-453B-8865-4D266AA05F5A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3E8B50-C92F-4FCE-9456-2BF6C587A4B4}"/>
              </a:ext>
            </a:extLst>
          </p:cNvPr>
          <p:cNvSpPr/>
          <p:nvPr/>
        </p:nvSpPr>
        <p:spPr>
          <a:xfrm>
            <a:off x="339880" y="594807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80ECE3-AC29-41A1-8AE4-BCE60E0F5C0F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128E7D-1BBC-404E-93C5-1388C1BC41BC}"/>
              </a:ext>
            </a:extLst>
          </p:cNvPr>
          <p:cNvSpPr/>
          <p:nvPr/>
        </p:nvSpPr>
        <p:spPr>
          <a:xfrm>
            <a:off x="1172027" y="2902944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SVR(C=1.0, cache_size=200, coef0=0.0, degree=3, epsilon=0.1, gamma='scale', kernel='rbf', max_iter=-1, shrinking=True, tol=0.001, verbose=False)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475463B-82CF-48CB-A98D-5C1ABBEC7B6D}"/>
              </a:ext>
            </a:extLst>
          </p:cNvPr>
          <p:cNvSpPr/>
          <p:nvPr/>
        </p:nvSpPr>
        <p:spPr>
          <a:xfrm>
            <a:off x="1227142" y="3271139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9AED8-326F-4277-865D-8445AA28DB5F}"/>
              </a:ext>
            </a:extLst>
          </p:cNvPr>
          <p:cNvSpPr/>
          <p:nvPr/>
        </p:nvSpPr>
        <p:spPr>
          <a:xfrm>
            <a:off x="339880" y="5523265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47328" y="1954711"/>
            <a:ext cx="120221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Математически совершенное разделение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включает регуляризацию</a:t>
            </a:r>
          </a:p>
          <a:p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 при большом количестве классов, длительная обработка</a:t>
            </a:r>
          </a:p>
          <a:p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поверхность принятия решений построена на основе опорных векторов (устойчивость к выбросам)</a:t>
            </a:r>
          </a:p>
          <a:p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Хорошее ядро необходимо сначала найти и настроить, требования 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772816"/>
            <a:ext cx="1147577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пространство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1199456" y="2924944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~ 5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7032104" y="2996952"/>
            <a:ext cx="236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~ 5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1271464" y="4509120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~ 5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7104112" y="4437112"/>
            <a:ext cx="28745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~ 5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  <p:bldP spid="13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860B5-40CA-4C3D-860F-E7858CF5A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73"/>
          <a:stretch/>
        </p:blipFill>
        <p:spPr>
          <a:xfrm>
            <a:off x="2203650" y="2289269"/>
            <a:ext cx="7352651" cy="4377293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9663338" y="3423684"/>
            <a:ext cx="1596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3.8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км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2.4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мили</a:t>
            </a: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9D37B-C375-4B84-BE42-53E54A422673}"/>
              </a:ext>
            </a:extLst>
          </p:cNvPr>
          <p:cNvSpPr/>
          <p:nvPr/>
        </p:nvSpPr>
        <p:spPr>
          <a:xfrm>
            <a:off x="864928" y="1791066"/>
            <a:ext cx="627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  <a:latin typeface="Linux Libertine"/>
              </a:rPr>
              <a:t>Вапник</a:t>
            </a:r>
            <a:r>
              <a:rPr lang="ru-RU" sz="3600" dirty="0">
                <a:solidFill>
                  <a:schemeClr val="bg1"/>
                </a:solidFill>
                <a:latin typeface="Linux Libertine"/>
              </a:rPr>
              <a:t>, Владимир Наумович</a:t>
            </a:r>
            <a:endParaRPr lang="ru-RU" sz="36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CAFB81-B4E0-4130-9F31-E11E5FFFD9B3}"/>
              </a:ext>
            </a:extLst>
          </p:cNvPr>
          <p:cNvSpPr/>
          <p:nvPr/>
        </p:nvSpPr>
        <p:spPr>
          <a:xfrm>
            <a:off x="1415480" y="6088088"/>
            <a:ext cx="8565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https://www.youtube.com/watch?v=STFcvzoxVw4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3DA26B-D509-40B1-BD0D-94CA9A12C16F}"/>
              </a:ext>
            </a:extLst>
          </p:cNvPr>
          <p:cNvSpPr/>
          <p:nvPr/>
        </p:nvSpPr>
        <p:spPr>
          <a:xfrm>
            <a:off x="1415480" y="5229200"/>
            <a:ext cx="8775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https://www.youtube.com/watch?v=Ow25mjFjSmg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AF1F1DD-2B3B-4BED-8F3F-BAD3E584ABE2}"/>
              </a:ext>
            </a:extLst>
          </p:cNvPr>
          <p:cNvSpPr/>
          <p:nvPr/>
        </p:nvSpPr>
        <p:spPr>
          <a:xfrm>
            <a:off x="119336" y="2492896"/>
            <a:ext cx="121693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</a:rPr>
              <a:t> В. Н., </a:t>
            </a: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</a:rPr>
              <a:t>Червоненкис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</a:rPr>
              <a:t> А. Я. </a:t>
            </a:r>
            <a:r>
              <a:rPr lang="ru-RU" sz="2200" i="1" dirty="0">
                <a:solidFill>
                  <a:schemeClr val="bg1"/>
                </a:solidFill>
                <a:latin typeface="Arial" panose="020B0604020202020204" pitchFamily="34" charset="0"/>
              </a:rPr>
              <a:t>Теория распознавания образов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</a:rPr>
              <a:t>. М.: Наука, 1974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</a:rPr>
              <a:t> В. Н. </a:t>
            </a:r>
            <a:r>
              <a:rPr lang="ru-RU" sz="2200" i="1" dirty="0">
                <a:solidFill>
                  <a:schemeClr val="bg1"/>
                </a:solidFill>
                <a:latin typeface="Arial" panose="020B0604020202020204" pitchFamily="34" charset="0"/>
              </a:rPr>
              <a:t>Восстановление зависимостей по эмпирическим данным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</a:rPr>
              <a:t>. М.: Наука, 1979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Arial" panose="020B0604020202020204" pitchFamily="34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Arial" panose="020B0604020202020204" pitchFamily="34" charset="0"/>
              </a:rPr>
              <a:t>The Nature of Statistical Learning Theory</a:t>
            </a:r>
            <a:r>
              <a:rPr lang="tr-TR" sz="2200" dirty="0">
                <a:solidFill>
                  <a:schemeClr val="bg1"/>
                </a:solidFill>
                <a:latin typeface="Arial" panose="020B0604020202020204" pitchFamily="34" charset="0"/>
              </a:rPr>
              <a:t>. Springer, 1995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Arial" panose="020B0604020202020204" pitchFamily="34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Arial" panose="020B0604020202020204" pitchFamily="34" charset="0"/>
              </a:rPr>
              <a:t>Statistical Learning Theory</a:t>
            </a:r>
            <a:r>
              <a:rPr lang="tr-TR" sz="2200" dirty="0">
                <a:solidFill>
                  <a:schemeClr val="bg1"/>
                </a:solidFill>
                <a:latin typeface="Arial" panose="020B0604020202020204" pitchFamily="34" charset="0"/>
              </a:rPr>
              <a:t>. NY: John Wiley, 1998</a:t>
            </a:r>
            <a:endParaRPr lang="tr-TR" sz="2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654167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Опорные Вектора</a:t>
            </a:r>
            <a:endParaRPr lang="ru-RU" sz="3200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C58BE3BA-14EF-4044-AD6D-CBB7109B7858}"/>
              </a:ext>
            </a:extLst>
          </p:cNvPr>
          <p:cNvSpPr/>
          <p:nvPr/>
        </p:nvSpPr>
        <p:spPr>
          <a:xfrm>
            <a:off x="8185261" y="2490459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98922-E401-45B3-94FC-484D7394D67B}"/>
              </a:ext>
            </a:extLst>
          </p:cNvPr>
          <p:cNvSpPr/>
          <p:nvPr/>
        </p:nvSpPr>
        <p:spPr>
          <a:xfrm>
            <a:off x="9170192" y="2529626"/>
            <a:ext cx="302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Опорные Вектора</a:t>
            </a: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B2C2289-E324-479E-B3C9-41935DE71415}"/>
              </a:ext>
            </a:extLst>
          </p:cNvPr>
          <p:cNvSpPr/>
          <p:nvPr/>
        </p:nvSpPr>
        <p:spPr>
          <a:xfrm>
            <a:off x="3498237" y="421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01881BA-C1DE-4A09-A1DD-61E220F341A0}"/>
              </a:ext>
            </a:extLst>
          </p:cNvPr>
          <p:cNvSpPr/>
          <p:nvPr/>
        </p:nvSpPr>
        <p:spPr>
          <a:xfrm>
            <a:off x="3865817" y="36612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4D1CAF4-5471-4A12-98F5-57DC0D743708}"/>
              </a:ext>
            </a:extLst>
          </p:cNvPr>
          <p:cNvSpPr/>
          <p:nvPr/>
        </p:nvSpPr>
        <p:spPr>
          <a:xfrm>
            <a:off x="4910778" y="501646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E7B1A7D0-7E1B-45B7-9281-A5A2D15E84A7}"/>
              </a:ext>
            </a:extLst>
          </p:cNvPr>
          <p:cNvSpPr/>
          <p:nvPr/>
        </p:nvSpPr>
        <p:spPr>
          <a:xfrm>
            <a:off x="4056802" y="434839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434281-B27F-45AB-8305-6D9F49CCE027}"/>
              </a:ext>
            </a:extLst>
          </p:cNvPr>
          <p:cNvSpPr/>
          <p:nvPr/>
        </p:nvSpPr>
        <p:spPr>
          <a:xfrm>
            <a:off x="4715414" y="439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04796525-FB6A-482F-AD80-ADFBE65EC8DC}"/>
              </a:ext>
            </a:extLst>
          </p:cNvPr>
          <p:cNvSpPr/>
          <p:nvPr/>
        </p:nvSpPr>
        <p:spPr>
          <a:xfrm>
            <a:off x="4083124" y="485094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225DAC9-C13B-4069-B5AC-ECFC7F9E778F}"/>
              </a:ext>
            </a:extLst>
          </p:cNvPr>
          <p:cNvSpPr/>
          <p:nvPr/>
        </p:nvSpPr>
        <p:spPr>
          <a:xfrm>
            <a:off x="3659475" y="310426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AF8F0F36-B711-4FC5-B430-198D16ED0957}"/>
              </a:ext>
            </a:extLst>
          </p:cNvPr>
          <p:cNvSpPr/>
          <p:nvPr/>
        </p:nvSpPr>
        <p:spPr>
          <a:xfrm>
            <a:off x="4419534" y="348947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FEAE8F4-65EE-4829-A1D1-8F1953578B8B}"/>
              </a:ext>
            </a:extLst>
          </p:cNvPr>
          <p:cNvSpPr/>
          <p:nvPr/>
        </p:nvSpPr>
        <p:spPr>
          <a:xfrm rot="6602461" flipH="1">
            <a:off x="6427346" y="1850486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76868B3-F4D0-4868-9ACC-591F4647D214}"/>
              </a:ext>
            </a:extLst>
          </p:cNvPr>
          <p:cNvSpPr/>
          <p:nvPr/>
        </p:nvSpPr>
        <p:spPr>
          <a:xfrm rot="6602461" flipH="1">
            <a:off x="6461387" y="237395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C50AC98-D572-44ED-816A-5CDFA55FBAE1}"/>
              </a:ext>
            </a:extLst>
          </p:cNvPr>
          <p:cNvSpPr/>
          <p:nvPr/>
        </p:nvSpPr>
        <p:spPr>
          <a:xfrm rot="6602461" flipH="1">
            <a:off x="6985850" y="262617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C987E21D-2F1A-4993-BFD6-AEC20E8C1D9E}"/>
              </a:ext>
            </a:extLst>
          </p:cNvPr>
          <p:cNvSpPr/>
          <p:nvPr/>
        </p:nvSpPr>
        <p:spPr>
          <a:xfrm rot="6602461" flipH="1">
            <a:off x="7515476" y="338100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EDA6319-6DFA-4F5F-803C-D4ED52967689}"/>
              </a:ext>
            </a:extLst>
          </p:cNvPr>
          <p:cNvSpPr/>
          <p:nvPr/>
        </p:nvSpPr>
        <p:spPr>
          <a:xfrm rot="6602461" flipH="1">
            <a:off x="7982846" y="38804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4DDA83E-2F70-4B02-A312-4A0C89A6361E}"/>
              </a:ext>
            </a:extLst>
          </p:cNvPr>
          <p:cNvSpPr/>
          <p:nvPr/>
        </p:nvSpPr>
        <p:spPr>
          <a:xfrm rot="6602461" flipH="1">
            <a:off x="7802870" y="460963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3731B1A-2978-450E-9FF2-58DA0B45DCD2}"/>
              </a:ext>
            </a:extLst>
          </p:cNvPr>
          <p:cNvSpPr/>
          <p:nvPr/>
        </p:nvSpPr>
        <p:spPr>
          <a:xfrm rot="8954997" flipH="1">
            <a:off x="6926918" y="34594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FE346AA-CA20-4C78-BBC5-D92B78AA8092}"/>
              </a:ext>
            </a:extLst>
          </p:cNvPr>
          <p:cNvSpPr/>
          <p:nvPr/>
        </p:nvSpPr>
        <p:spPr>
          <a:xfrm rot="6602461" flipH="1">
            <a:off x="7232811" y="444652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049FE464-9E64-4FA8-8873-8EE577413B07}"/>
              </a:ext>
            </a:extLst>
          </p:cNvPr>
          <p:cNvSpPr/>
          <p:nvPr/>
        </p:nvSpPr>
        <p:spPr>
          <a:xfrm rot="6602461" flipH="1">
            <a:off x="7416002" y="386659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D309D97-365F-4A52-A086-BBB191E38F9C}"/>
              </a:ext>
            </a:extLst>
          </p:cNvPr>
          <p:cNvSpPr/>
          <p:nvPr/>
        </p:nvSpPr>
        <p:spPr>
          <a:xfrm rot="6602461" flipH="1">
            <a:off x="6661260" y="303982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F577F3-CD08-4E19-A536-F6F6242E88B2}"/>
              </a:ext>
            </a:extLst>
          </p:cNvPr>
          <p:cNvSpPr/>
          <p:nvPr/>
        </p:nvSpPr>
        <p:spPr>
          <a:xfrm rot="6602461" flipH="1">
            <a:off x="5580836" y="19753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4F115531-B218-4BDC-A633-33DDF600D053}"/>
              </a:ext>
            </a:extLst>
          </p:cNvPr>
          <p:cNvSpPr/>
          <p:nvPr/>
        </p:nvSpPr>
        <p:spPr>
          <a:xfrm rot="6602461" flipH="1">
            <a:off x="6050296" y="23276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D07FBDA3-D197-4BA6-88B6-E3F410FC3377}"/>
              </a:ext>
            </a:extLst>
          </p:cNvPr>
          <p:cNvSpPr/>
          <p:nvPr/>
        </p:nvSpPr>
        <p:spPr>
          <a:xfrm rot="6602461" flipH="1">
            <a:off x="7299024" y="293731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74E583D-24FA-4521-97B2-5048783CFB2C}"/>
              </a:ext>
            </a:extLst>
          </p:cNvPr>
          <p:cNvCxnSpPr>
            <a:cxnSpLocks/>
          </p:cNvCxnSpPr>
          <p:nvPr/>
        </p:nvCxnSpPr>
        <p:spPr>
          <a:xfrm>
            <a:off x="4439816" y="1722410"/>
            <a:ext cx="3089988" cy="4788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A030C-5456-4418-BD1F-9F40E6CF208D}"/>
              </a:ext>
            </a:extLst>
          </p:cNvPr>
          <p:cNvSpPr/>
          <p:nvPr/>
        </p:nvSpPr>
        <p:spPr>
          <a:xfrm>
            <a:off x="5541862" y="1939366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BA302E-5774-4302-A6F1-D5720CF566F7}"/>
              </a:ext>
            </a:extLst>
          </p:cNvPr>
          <p:cNvCxnSpPr>
            <a:cxnSpLocks/>
          </p:cNvCxnSpPr>
          <p:nvPr/>
        </p:nvCxnSpPr>
        <p:spPr>
          <a:xfrm>
            <a:off x="5104097" y="1827044"/>
            <a:ext cx="54027" cy="48765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9B228EC-AD0A-419E-8422-BB89F155D6DF}"/>
              </a:ext>
            </a:extLst>
          </p:cNvPr>
          <p:cNvCxnSpPr/>
          <p:nvPr/>
        </p:nvCxnSpPr>
        <p:spPr>
          <a:xfrm>
            <a:off x="3738371" y="2245332"/>
            <a:ext cx="2946625" cy="460634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AB0A331F-903B-494C-A14E-8E9E58F85C68}"/>
              </a:ext>
            </a:extLst>
          </p:cNvPr>
          <p:cNvSpPr/>
          <p:nvPr/>
        </p:nvSpPr>
        <p:spPr>
          <a:xfrm>
            <a:off x="4873395" y="4980037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48619F7E-4C72-4B4E-B1C2-031ECBB6C6B6}"/>
              </a:ext>
            </a:extLst>
          </p:cNvPr>
          <p:cNvCxnSpPr>
            <a:cxnSpLocks/>
          </p:cNvCxnSpPr>
          <p:nvPr/>
        </p:nvCxnSpPr>
        <p:spPr>
          <a:xfrm>
            <a:off x="5841998" y="1785744"/>
            <a:ext cx="107856" cy="49178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4103A103-821D-4388-84E1-8D24C2A95910}"/>
              </a:ext>
            </a:extLst>
          </p:cNvPr>
          <p:cNvCxnSpPr>
            <a:cxnSpLocks/>
          </p:cNvCxnSpPr>
          <p:nvPr/>
        </p:nvCxnSpPr>
        <p:spPr>
          <a:xfrm>
            <a:off x="5207048" y="1381237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BB3B8497-E80F-448E-9875-00A864235B35}"/>
              </a:ext>
            </a:extLst>
          </p:cNvPr>
          <p:cNvCxnSpPr>
            <a:cxnSpLocks/>
          </p:cNvCxnSpPr>
          <p:nvPr/>
        </p:nvCxnSpPr>
        <p:spPr>
          <a:xfrm>
            <a:off x="5467966" y="1785744"/>
            <a:ext cx="97663" cy="488921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005C12AA-1DDB-4C18-B001-D5D4F8DB815D}"/>
              </a:ext>
            </a:extLst>
          </p:cNvPr>
          <p:cNvSpPr/>
          <p:nvPr/>
        </p:nvSpPr>
        <p:spPr>
          <a:xfrm>
            <a:off x="4385337" y="3450420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28E38632-52B3-4391-B4C2-47931E9D362D}"/>
              </a:ext>
            </a:extLst>
          </p:cNvPr>
          <p:cNvSpPr/>
          <p:nvPr/>
        </p:nvSpPr>
        <p:spPr>
          <a:xfrm>
            <a:off x="7196811" y="441575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AEF7764-2484-40E2-8C5C-103A7085E325}"/>
              </a:ext>
            </a:extLst>
          </p:cNvPr>
          <p:cNvSpPr/>
          <p:nvPr/>
        </p:nvSpPr>
        <p:spPr>
          <a:xfrm>
            <a:off x="2401434" y="3101130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4A4104B-2A5D-42E8-9B0F-C2F74023B93C}"/>
              </a:ext>
            </a:extLst>
          </p:cNvPr>
          <p:cNvSpPr/>
          <p:nvPr/>
        </p:nvSpPr>
        <p:spPr>
          <a:xfrm>
            <a:off x="2863251" y="252708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A3CB21D1-08CF-4C37-B684-ACEE360D7C52}"/>
              </a:ext>
            </a:extLst>
          </p:cNvPr>
          <p:cNvSpPr/>
          <p:nvPr/>
        </p:nvSpPr>
        <p:spPr>
          <a:xfrm>
            <a:off x="2582568" y="37564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AA3CB62-AF6C-4FEF-BA0D-FF69270FA23B}"/>
              </a:ext>
            </a:extLst>
          </p:cNvPr>
          <p:cNvSpPr/>
          <p:nvPr/>
        </p:nvSpPr>
        <p:spPr>
          <a:xfrm>
            <a:off x="4171458" y="547514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297081C-CED1-469B-9130-7C363418CD1E}"/>
              </a:ext>
            </a:extLst>
          </p:cNvPr>
          <p:cNvSpPr/>
          <p:nvPr/>
        </p:nvSpPr>
        <p:spPr>
          <a:xfrm>
            <a:off x="3467217" y="496609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7EE88A2-9F5B-4A3D-8CFB-F31C739E37A5}"/>
              </a:ext>
            </a:extLst>
          </p:cNvPr>
          <p:cNvSpPr/>
          <p:nvPr/>
        </p:nvSpPr>
        <p:spPr>
          <a:xfrm>
            <a:off x="3194146" y="360986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8" grpId="0" animBg="1"/>
      <p:bldP spid="2" grpId="0"/>
      <p:bldP spid="100" grpId="0" animBg="1"/>
      <p:bldP spid="103" grpId="0" animBg="1"/>
      <p:bldP spid="103" grpId="1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33" y="682915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margin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95400" y="2564904"/>
                <a:ext cx="534144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первый класс (</a:t>
                </a:r>
                <a:r>
                  <a:rPr lang="ru-RU" sz="2800" dirty="0">
                    <a:solidFill>
                      <a:srgbClr val="FF0000"/>
                    </a:solidFill>
                  </a:rPr>
                  <a:t>красные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второй класс (</a:t>
                </a:r>
                <a:r>
                  <a:rPr lang="ru-RU" sz="2800" dirty="0">
                    <a:solidFill>
                      <a:srgbClr val="0070C0"/>
                    </a:solidFill>
                  </a:rPr>
                  <a:t>синие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564904"/>
                <a:ext cx="5341443" cy="1815882"/>
              </a:xfrm>
              <a:prstGeom prst="rect">
                <a:avLst/>
              </a:prstGeom>
              <a:blipFill>
                <a:blip r:embed="rId4"/>
                <a:stretch>
                  <a:fillRect r="-1941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/>
              <p:nvPr/>
            </p:nvSpPr>
            <p:spPr>
              <a:xfrm>
                <a:off x="623392" y="4869160"/>
                <a:ext cx="353261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4869160"/>
                <a:ext cx="35326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700808"/>
                <a:ext cx="18551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00808"/>
                <a:ext cx="185518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/>
              <p:nvPr/>
            </p:nvSpPr>
            <p:spPr>
              <a:xfrm>
                <a:off x="2783632" y="1700808"/>
                <a:ext cx="2894574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{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1}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700808"/>
                <a:ext cx="2894574" cy="582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012E562-C20F-48CD-B581-AB1C693372A9}"/>
              </a:ext>
            </a:extLst>
          </p:cNvPr>
          <p:cNvSpPr/>
          <p:nvPr/>
        </p:nvSpPr>
        <p:spPr>
          <a:xfrm>
            <a:off x="7476658" y="58429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7BF30B-0BC8-44BF-A106-AEB330FBD38A}"/>
              </a:ext>
            </a:extLst>
          </p:cNvPr>
          <p:cNvSpPr/>
          <p:nvPr/>
        </p:nvSpPr>
        <p:spPr>
          <a:xfrm>
            <a:off x="479376" y="4437112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правильная классификация</a:t>
            </a: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B132993-2D99-48A6-8A18-0E6C4580D7A0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1296562" y="5619376"/>
            <a:ext cx="37673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margin SVM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Жесткий зазор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CC6EC49-F423-4571-80F7-1188A7A89355}"/>
              </a:ext>
            </a:extLst>
          </p:cNvPr>
          <p:cNvCxnSpPr>
            <a:cxnSpLocks/>
          </p:cNvCxnSpPr>
          <p:nvPr/>
        </p:nvCxnSpPr>
        <p:spPr>
          <a:xfrm flipV="1">
            <a:off x="9192344" y="3356992"/>
            <a:ext cx="556737" cy="35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/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9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5" grpId="0"/>
      <p:bldP spid="46" grpId="0"/>
      <p:bldP spid="76" grpId="0"/>
      <p:bldP spid="85" grpId="0"/>
      <p:bldP spid="2" grpId="0" animBg="1"/>
      <p:bldP spid="3" grpId="0"/>
      <p:bldP spid="86" grpId="0"/>
      <p:bldP spid="87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13670</TotalTime>
  <Words>1582</Words>
  <Application>Microsoft Office PowerPoint</Application>
  <PresentationFormat>Широкоэкранный</PresentationFormat>
  <Paragraphs>346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High Tower Text</vt:lpstr>
      <vt:lpstr>IBM Plex Mono</vt:lpstr>
      <vt:lpstr>Linux Libertine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Мотивация</vt:lpstr>
      <vt:lpstr>Мотивация</vt:lpstr>
      <vt:lpstr>Мотивация</vt:lpstr>
      <vt:lpstr>Презентация PowerPoint</vt:lpstr>
      <vt:lpstr>Метод Опорных Векторов: Опорные Вектора</vt:lpstr>
      <vt:lpstr>Метод Опорных Векторов: зазор (margin)</vt:lpstr>
      <vt:lpstr>Метод Опорных Векторов: ширина зазора</vt:lpstr>
      <vt:lpstr>Метод Опорных Векторов: Функция Лагранжа</vt:lpstr>
      <vt:lpstr>Метод Опорных Векторов: Решение</vt:lpstr>
      <vt:lpstr>Метод Опорных Векторов : мягкий зазор</vt:lpstr>
      <vt:lpstr>Презентация PowerPoint</vt:lpstr>
      <vt:lpstr>Презентация PowerPoint</vt:lpstr>
      <vt:lpstr>Презентация PowerPoint</vt:lpstr>
      <vt:lpstr>Метод Опорных Векторов : Kernel Trick</vt:lpstr>
      <vt:lpstr>Метод Опорных Векторов : Ядра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Опорных Векторов Классификация</vt:lpstr>
      <vt:lpstr>Презентация PowerPoint</vt:lpstr>
      <vt:lpstr>Презентация PowerPoint</vt:lpstr>
      <vt:lpstr>Презентация PowerPoint</vt:lpstr>
      <vt:lpstr>Метод Опорных Векторов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556</cp:revision>
  <dcterms:created xsi:type="dcterms:W3CDTF">2019-05-20T04:53:11Z</dcterms:created>
  <dcterms:modified xsi:type="dcterms:W3CDTF">2022-04-28T06:21:20Z</dcterms:modified>
</cp:coreProperties>
</file>