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85" r:id="rId3"/>
    <p:sldId id="264" r:id="rId4"/>
    <p:sldId id="503" r:id="rId5"/>
    <p:sldId id="489" r:id="rId6"/>
    <p:sldId id="440" r:id="rId7"/>
    <p:sldId id="447" r:id="rId8"/>
    <p:sldId id="500" r:id="rId9"/>
    <p:sldId id="474" r:id="rId10"/>
    <p:sldId id="502" r:id="rId11"/>
    <p:sldId id="449" r:id="rId12"/>
    <p:sldId id="490" r:id="rId13"/>
    <p:sldId id="439" r:id="rId14"/>
    <p:sldId id="475" r:id="rId15"/>
    <p:sldId id="476" r:id="rId16"/>
    <p:sldId id="477" r:id="rId17"/>
    <p:sldId id="460" r:id="rId18"/>
    <p:sldId id="478" r:id="rId19"/>
    <p:sldId id="508" r:id="rId20"/>
    <p:sldId id="501" r:id="rId21"/>
    <p:sldId id="457" r:id="rId22"/>
    <p:sldId id="481" r:id="rId23"/>
    <p:sldId id="482" r:id="rId24"/>
    <p:sldId id="499" r:id="rId25"/>
    <p:sldId id="405" r:id="rId26"/>
    <p:sldId id="467" r:id="rId27"/>
    <p:sldId id="26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87" d="100"/>
          <a:sy n="87" d="100"/>
        </p:scale>
        <p:origin x="374" y="1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37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441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63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8901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093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59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3401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013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6273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91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32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4275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255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633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624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373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496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637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244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80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15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7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microsoft.com/office/2007/relationships/hdphoto" Target="../media/hdphoto1.wdp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5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12" Type="http://schemas.openxmlformats.org/officeDocument/2006/relationships/image" Target="../media/image680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1" Type="http://schemas.openxmlformats.org/officeDocument/2006/relationships/image" Target="../media/image670.png"/><Relationship Id="rId5" Type="http://schemas.openxmlformats.org/officeDocument/2006/relationships/image" Target="../media/image67.png"/><Relationship Id="rId15" Type="http://schemas.openxmlformats.org/officeDocument/2006/relationships/image" Target="../media/image7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6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26F71E-1664-4EA8-9CF7-21DDEB3E5828}"/>
              </a:ext>
            </a:extLst>
          </p:cNvPr>
          <p:cNvSpPr txBox="1">
            <a:spLocks/>
          </p:cNvSpPr>
          <p:nvPr/>
        </p:nvSpPr>
        <p:spPr>
          <a:xfrm>
            <a:off x="0" y="1772816"/>
            <a:ext cx="12192000" cy="360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1.06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простую линейную модель машинного обучения (для классификации)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D61488D-71A8-4E4D-BBB3-897B6667CC41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Про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Нейронки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32F535-B85F-4D5B-86F3-504C379B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84" y="1124744"/>
            <a:ext cx="8784976" cy="1143000"/>
          </a:xfrm>
        </p:spPr>
        <p:txBody>
          <a:bodyPr>
            <a:noAutofit/>
          </a:bodyPr>
          <a:lstStyle/>
          <a:p>
            <a:b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которые тоже «немного» </a:t>
            </a:r>
            <a:b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логистические регрессии </a:t>
            </a:r>
            <a:b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(сейчас уже не все, но не важно) </a:t>
            </a:r>
            <a:b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5B68516-7F59-4D6C-A3DB-12C79902F3C7}"/>
              </a:ext>
            </a:extLst>
          </p:cNvPr>
          <p:cNvSpPr txBox="1">
            <a:spLocks/>
          </p:cNvSpPr>
          <p:nvPr/>
        </p:nvSpPr>
        <p:spPr>
          <a:xfrm>
            <a:off x="752475" y="873070"/>
            <a:ext cx="10439399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A1884D-A698-C2AB-E766-966B87C04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736" t="7623" r="26966" b="21458"/>
          <a:stretch/>
        </p:blipFill>
        <p:spPr>
          <a:xfrm>
            <a:off x="884919" y="873070"/>
            <a:ext cx="5908476" cy="62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7681F0DE-661C-487D-BF49-9B7B3159E7A1}"/>
              </a:ext>
            </a:extLst>
          </p:cNvPr>
          <p:cNvSpPr txBox="1">
            <a:spLocks/>
          </p:cNvSpPr>
          <p:nvPr/>
        </p:nvSpPr>
        <p:spPr>
          <a:xfrm>
            <a:off x="0" y="1907183"/>
            <a:ext cx="273630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0F9719E-895F-4C44-9CDD-4CAC0BE3957A}"/>
                  </a:ext>
                </a:extLst>
              </p:cNvPr>
              <p:cNvSpPr/>
              <p:nvPr/>
            </p:nvSpPr>
            <p:spPr>
              <a:xfrm>
                <a:off x="6520063" y="1826176"/>
                <a:ext cx="5671937" cy="100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0F9719E-895F-4C44-9CDD-4CAC0BE39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63" y="1826176"/>
                <a:ext cx="5671937" cy="1006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A46F77B-2745-4D8E-BA11-F02FEA77D079}"/>
                  </a:ext>
                </a:extLst>
              </p:cNvPr>
              <p:cNvSpPr/>
              <p:nvPr/>
            </p:nvSpPr>
            <p:spPr>
              <a:xfrm>
                <a:off x="2855640" y="2006096"/>
                <a:ext cx="29428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A46F77B-2745-4D8E-BA11-F02FEA77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006096"/>
                <a:ext cx="29428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/>
              <p:nvPr/>
            </p:nvSpPr>
            <p:spPr>
              <a:xfrm>
                <a:off x="1199456" y="2701607"/>
                <a:ext cx="4001737" cy="11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X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701607"/>
                <a:ext cx="4001737" cy="1199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54DBD4E4-5E05-4711-9723-416F7D5DFA16}"/>
                  </a:ext>
                </a:extLst>
              </p:cNvPr>
              <p:cNvSpPr/>
              <p:nvPr/>
            </p:nvSpPr>
            <p:spPr>
              <a:xfrm>
                <a:off x="407368" y="3861048"/>
                <a:ext cx="10515600" cy="1034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}∗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  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54DBD4E4-5E05-4711-9723-416F7D5DF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861048"/>
                <a:ext cx="10515600" cy="1034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/>
              <p:nvPr/>
            </p:nvSpPr>
            <p:spPr>
              <a:xfrm>
                <a:off x="407368" y="4869160"/>
                <a:ext cx="1535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sz="3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69160"/>
                <a:ext cx="153503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/>
              <p:nvPr/>
            </p:nvSpPr>
            <p:spPr>
              <a:xfrm>
                <a:off x="2135560" y="4869160"/>
                <a:ext cx="49100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ru-RU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i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ru-RU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~−100</m:t>
                      </m:r>
                    </m:oMath>
                  </m:oMathPara>
                </a14:m>
                <a:endParaRPr lang="en-US" sz="3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869160"/>
                <a:ext cx="491006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2063552" y="5733256"/>
                <a:ext cx="11383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~0</m:t>
                      </m:r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733256"/>
                <a:ext cx="113832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/>
          <p:cNvGrpSpPr/>
          <p:nvPr/>
        </p:nvGrpSpPr>
        <p:grpSpPr>
          <a:xfrm>
            <a:off x="7176120" y="3140968"/>
            <a:ext cx="4792550" cy="2448271"/>
            <a:chOff x="4394957" y="2094986"/>
            <a:chExt cx="7262958" cy="3710277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7F117C46-840C-409B-B51C-5CC01BAC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4394957" y="2094986"/>
              <a:ext cx="7262958" cy="3710277"/>
            </a:xfrm>
            <a:prstGeom prst="rect">
              <a:avLst/>
            </a:prstGeom>
          </p:spPr>
        </p:pic>
        <p:sp>
          <p:nvSpPr>
            <p:cNvPr id="36" name="Полилиния 35"/>
            <p:cNvSpPr/>
            <p:nvPr/>
          </p:nvSpPr>
          <p:spPr>
            <a:xfrm>
              <a:off x="5111750" y="2368550"/>
              <a:ext cx="6057900" cy="2997200"/>
            </a:xfrm>
            <a:custGeom>
              <a:avLst/>
              <a:gdLst>
                <a:gd name="connsiteX0" fmla="*/ 6057900 w 6057900"/>
                <a:gd name="connsiteY0" fmla="*/ 0 h 2997200"/>
                <a:gd name="connsiteX1" fmla="*/ 5619750 w 6057900"/>
                <a:gd name="connsiteY1" fmla="*/ 0 h 2997200"/>
                <a:gd name="connsiteX2" fmla="*/ 5035550 w 6057900"/>
                <a:gd name="connsiteY2" fmla="*/ 0 h 2997200"/>
                <a:gd name="connsiteX3" fmla="*/ 4565650 w 6057900"/>
                <a:gd name="connsiteY3" fmla="*/ 12700 h 2997200"/>
                <a:gd name="connsiteX4" fmla="*/ 4089400 w 6057900"/>
                <a:gd name="connsiteY4" fmla="*/ 88900 h 2997200"/>
                <a:gd name="connsiteX5" fmla="*/ 3708400 w 6057900"/>
                <a:gd name="connsiteY5" fmla="*/ 273050 h 2997200"/>
                <a:gd name="connsiteX6" fmla="*/ 3441700 w 6057900"/>
                <a:gd name="connsiteY6" fmla="*/ 635000 h 2997200"/>
                <a:gd name="connsiteX7" fmla="*/ 3238500 w 6057900"/>
                <a:gd name="connsiteY7" fmla="*/ 1022350 h 2997200"/>
                <a:gd name="connsiteX8" fmla="*/ 3092450 w 6057900"/>
                <a:gd name="connsiteY8" fmla="*/ 1371600 h 2997200"/>
                <a:gd name="connsiteX9" fmla="*/ 2749550 w 6057900"/>
                <a:gd name="connsiteY9" fmla="*/ 2178050 h 2997200"/>
                <a:gd name="connsiteX10" fmla="*/ 2355850 w 6057900"/>
                <a:gd name="connsiteY10" fmla="*/ 2705100 h 2997200"/>
                <a:gd name="connsiteX11" fmla="*/ 1949450 w 6057900"/>
                <a:gd name="connsiteY11" fmla="*/ 2908300 h 2997200"/>
                <a:gd name="connsiteX12" fmla="*/ 1301750 w 6057900"/>
                <a:gd name="connsiteY12" fmla="*/ 2984500 h 2997200"/>
                <a:gd name="connsiteX13" fmla="*/ 863600 w 6057900"/>
                <a:gd name="connsiteY13" fmla="*/ 2978150 h 2997200"/>
                <a:gd name="connsiteX14" fmla="*/ 0 w 6057900"/>
                <a:gd name="connsiteY14" fmla="*/ 2997200 h 2997200"/>
                <a:gd name="connsiteX15" fmla="*/ 0 w 6057900"/>
                <a:gd name="connsiteY15" fmla="*/ 2997200 h 29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7900" h="2997200">
                  <a:moveTo>
                    <a:pt x="6057900" y="0"/>
                  </a:moveTo>
                  <a:lnTo>
                    <a:pt x="5619750" y="0"/>
                  </a:lnTo>
                  <a:lnTo>
                    <a:pt x="5035550" y="0"/>
                  </a:lnTo>
                  <a:cubicBezTo>
                    <a:pt x="4859867" y="2117"/>
                    <a:pt x="4723342" y="-2117"/>
                    <a:pt x="4565650" y="12700"/>
                  </a:cubicBezTo>
                  <a:cubicBezTo>
                    <a:pt x="4407958" y="27517"/>
                    <a:pt x="4232275" y="45508"/>
                    <a:pt x="4089400" y="88900"/>
                  </a:cubicBezTo>
                  <a:cubicBezTo>
                    <a:pt x="3946525" y="132292"/>
                    <a:pt x="3816350" y="182033"/>
                    <a:pt x="3708400" y="273050"/>
                  </a:cubicBezTo>
                  <a:cubicBezTo>
                    <a:pt x="3600450" y="364067"/>
                    <a:pt x="3520017" y="510117"/>
                    <a:pt x="3441700" y="635000"/>
                  </a:cubicBezTo>
                  <a:cubicBezTo>
                    <a:pt x="3363383" y="759883"/>
                    <a:pt x="3296708" y="899583"/>
                    <a:pt x="3238500" y="1022350"/>
                  </a:cubicBezTo>
                  <a:cubicBezTo>
                    <a:pt x="3180292" y="1145117"/>
                    <a:pt x="3173942" y="1178983"/>
                    <a:pt x="3092450" y="1371600"/>
                  </a:cubicBezTo>
                  <a:cubicBezTo>
                    <a:pt x="3010958" y="1564217"/>
                    <a:pt x="2872317" y="1955800"/>
                    <a:pt x="2749550" y="2178050"/>
                  </a:cubicBezTo>
                  <a:cubicBezTo>
                    <a:pt x="2626783" y="2400300"/>
                    <a:pt x="2489200" y="2583392"/>
                    <a:pt x="2355850" y="2705100"/>
                  </a:cubicBezTo>
                  <a:cubicBezTo>
                    <a:pt x="2222500" y="2826808"/>
                    <a:pt x="2125133" y="2861733"/>
                    <a:pt x="1949450" y="2908300"/>
                  </a:cubicBezTo>
                  <a:cubicBezTo>
                    <a:pt x="1773767" y="2954867"/>
                    <a:pt x="1482725" y="2972858"/>
                    <a:pt x="1301750" y="2984500"/>
                  </a:cubicBezTo>
                  <a:cubicBezTo>
                    <a:pt x="1120775" y="2996142"/>
                    <a:pt x="1080558" y="2976033"/>
                    <a:pt x="863600" y="2978150"/>
                  </a:cubicBezTo>
                  <a:cubicBezTo>
                    <a:pt x="646642" y="2980267"/>
                    <a:pt x="0" y="2997200"/>
                    <a:pt x="0" y="2997200"/>
                  </a:cubicBezTo>
                  <a:lnTo>
                    <a:pt x="0" y="299720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1199456" y="980728"/>
            <a:ext cx="9721080" cy="111577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ошибки</a:t>
            </a:r>
          </a:p>
        </p:txBody>
      </p:sp>
      <p:sp>
        <p:nvSpPr>
          <p:cNvPr id="2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1D6594-6E7C-41AF-2322-3BD27ED0D060}"/>
              </a:ext>
            </a:extLst>
          </p:cNvPr>
          <p:cNvSpPr/>
          <p:nvPr/>
        </p:nvSpPr>
        <p:spPr>
          <a:xfrm>
            <a:off x="4021428" y="5799424"/>
            <a:ext cx="5767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Надо менять функцию потерь</a:t>
            </a:r>
          </a:p>
        </p:txBody>
      </p:sp>
    </p:spTree>
    <p:extLst>
      <p:ext uri="{BB962C8B-B14F-4D97-AF65-F5344CB8AC3E}">
        <p14:creationId xmlns:p14="http://schemas.microsoft.com/office/powerpoint/2010/main" val="14235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2" grpId="0"/>
      <p:bldP spid="23" grpId="0"/>
      <p:bldP spid="24" grpId="0"/>
      <p:bldP spid="2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9456" y="980728"/>
            <a:ext cx="9721080" cy="111577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ошибки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/>
              <p:nvPr/>
            </p:nvSpPr>
            <p:spPr>
              <a:xfrm>
                <a:off x="911424" y="1844824"/>
                <a:ext cx="4001737" cy="11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X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66D1AE7-2765-4DAD-A88D-55B1F04BE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844824"/>
                <a:ext cx="4001737" cy="1199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95CB198-0C15-43D7-82F2-1107C9BB7246}"/>
                  </a:ext>
                </a:extLst>
              </p:cNvPr>
              <p:cNvSpPr/>
              <p:nvPr/>
            </p:nvSpPr>
            <p:spPr>
              <a:xfrm>
                <a:off x="6528048" y="1988840"/>
                <a:ext cx="3925755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𝐶𝑜𝑠𝑡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95CB198-0C15-43D7-82F2-1107C9BB7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988840"/>
                <a:ext cx="3925755" cy="957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A3AC028-67FD-46A9-9CF7-6AE0673804EE}"/>
                  </a:ext>
                </a:extLst>
              </p:cNvPr>
              <p:cNvSpPr/>
              <p:nvPr/>
            </p:nvSpPr>
            <p:spPr>
              <a:xfrm>
                <a:off x="119336" y="3284984"/>
                <a:ext cx="79932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𝐶𝑜𝑠𝑡</m:t>
                    </m:r>
                    <m:d>
                      <m:d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ln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ru-RU" sz="3600" dirty="0"/>
                  <a:t>      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если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1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A3AC028-67FD-46A9-9CF7-6AE067380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284984"/>
                <a:ext cx="7993214" cy="646331"/>
              </a:xfrm>
              <a:prstGeom prst="rect">
                <a:avLst/>
              </a:prstGeom>
              <a:blipFill>
                <a:blip r:embed="rId6"/>
                <a:stretch>
                  <a:fillRect t="-16981" b="-33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AE35288-862F-4C6F-8868-38933FCA29A1}"/>
                  </a:ext>
                </a:extLst>
              </p:cNvPr>
              <p:cNvSpPr/>
              <p:nvPr/>
            </p:nvSpPr>
            <p:spPr>
              <a:xfrm>
                <a:off x="119336" y="4005064"/>
                <a:ext cx="80685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𝐶𝑜𝑠𝑡</m:t>
                    </m:r>
                    <m:d>
                      <m:d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ln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если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en-US" sz="36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AE35288-862F-4C6F-8868-38933FCA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005064"/>
                <a:ext cx="8068555" cy="646331"/>
              </a:xfrm>
              <a:prstGeom prst="rect">
                <a:avLst/>
              </a:prstGeom>
              <a:blipFill>
                <a:blip r:embed="rId7"/>
                <a:stretch>
                  <a:fillRect t="-16981" b="-33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B88D658-1BD0-4D90-9191-83CE60B78262}"/>
                  </a:ext>
                </a:extLst>
              </p:cNvPr>
              <p:cNvSpPr/>
              <p:nvPr/>
            </p:nvSpPr>
            <p:spPr>
              <a:xfrm>
                <a:off x="191344" y="5517232"/>
                <a:ext cx="7695760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e>
                      </m:nary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ln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B88D658-1BD0-4D90-9191-83CE60B78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517232"/>
                <a:ext cx="7695760" cy="957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93146B-6DDC-4C83-A863-552F5D41214A}"/>
              </a:ext>
            </a:extLst>
          </p:cNvPr>
          <p:cNvSpPr txBox="1">
            <a:spLocks/>
          </p:cNvSpPr>
          <p:nvPr/>
        </p:nvSpPr>
        <p:spPr>
          <a:xfrm>
            <a:off x="911424" y="4797152"/>
            <a:ext cx="620863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Кросс-энтропия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Binary Cross-Entropy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102242" y="3429000"/>
            <a:ext cx="3945741" cy="2043692"/>
            <a:chOff x="7824192" y="3284984"/>
            <a:chExt cx="4223792" cy="2187708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4192" y="3284984"/>
              <a:ext cx="4223792" cy="2187708"/>
            </a:xfrm>
            <a:prstGeom prst="rect">
              <a:avLst/>
            </a:prstGeom>
          </p:spPr>
        </p:pic>
        <p:sp>
          <p:nvSpPr>
            <p:cNvPr id="3" name="Полилиния 2"/>
            <p:cNvSpPr/>
            <p:nvPr/>
          </p:nvSpPr>
          <p:spPr>
            <a:xfrm>
              <a:off x="8191500" y="3571875"/>
              <a:ext cx="3633788" cy="1638300"/>
            </a:xfrm>
            <a:custGeom>
              <a:avLst/>
              <a:gdLst>
                <a:gd name="connsiteX0" fmla="*/ 0 w 3633788"/>
                <a:gd name="connsiteY0" fmla="*/ 0 h 1638300"/>
                <a:gd name="connsiteX1" fmla="*/ 42863 w 3633788"/>
                <a:gd name="connsiteY1" fmla="*/ 247650 h 1638300"/>
                <a:gd name="connsiteX2" fmla="*/ 138113 w 3633788"/>
                <a:gd name="connsiteY2" fmla="*/ 566738 h 1638300"/>
                <a:gd name="connsiteX3" fmla="*/ 366713 w 3633788"/>
                <a:gd name="connsiteY3" fmla="*/ 862013 h 1638300"/>
                <a:gd name="connsiteX4" fmla="*/ 752475 w 3633788"/>
                <a:gd name="connsiteY4" fmla="*/ 1085850 h 1638300"/>
                <a:gd name="connsiteX5" fmla="*/ 1743075 w 3633788"/>
                <a:gd name="connsiteY5" fmla="*/ 1381125 h 1638300"/>
                <a:gd name="connsiteX6" fmla="*/ 2286000 w 3633788"/>
                <a:gd name="connsiteY6" fmla="*/ 1462088 h 1638300"/>
                <a:gd name="connsiteX7" fmla="*/ 2967038 w 3633788"/>
                <a:gd name="connsiteY7" fmla="*/ 1571625 h 1638300"/>
                <a:gd name="connsiteX8" fmla="*/ 3633788 w 3633788"/>
                <a:gd name="connsiteY8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3788" h="1638300">
                  <a:moveTo>
                    <a:pt x="0" y="0"/>
                  </a:moveTo>
                  <a:cubicBezTo>
                    <a:pt x="9922" y="76597"/>
                    <a:pt x="19844" y="153194"/>
                    <a:pt x="42863" y="247650"/>
                  </a:cubicBezTo>
                  <a:cubicBezTo>
                    <a:pt x="65882" y="342106"/>
                    <a:pt x="84138" y="464344"/>
                    <a:pt x="138113" y="566738"/>
                  </a:cubicBezTo>
                  <a:cubicBezTo>
                    <a:pt x="192088" y="669132"/>
                    <a:pt x="264319" y="775494"/>
                    <a:pt x="366713" y="862013"/>
                  </a:cubicBezTo>
                  <a:cubicBezTo>
                    <a:pt x="469107" y="948532"/>
                    <a:pt x="523081" y="999331"/>
                    <a:pt x="752475" y="1085850"/>
                  </a:cubicBezTo>
                  <a:cubicBezTo>
                    <a:pt x="981869" y="1172369"/>
                    <a:pt x="1487488" y="1318419"/>
                    <a:pt x="1743075" y="1381125"/>
                  </a:cubicBezTo>
                  <a:cubicBezTo>
                    <a:pt x="1998662" y="1443831"/>
                    <a:pt x="2286000" y="1462088"/>
                    <a:pt x="2286000" y="1462088"/>
                  </a:cubicBezTo>
                  <a:cubicBezTo>
                    <a:pt x="2489994" y="1493838"/>
                    <a:pt x="2742407" y="1542256"/>
                    <a:pt x="2967038" y="1571625"/>
                  </a:cubicBezTo>
                  <a:cubicBezTo>
                    <a:pt x="3191669" y="1600994"/>
                    <a:pt x="3531394" y="1630363"/>
                    <a:pt x="3633788" y="16383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8243888" y="3557588"/>
              <a:ext cx="3552825" cy="1638300"/>
            </a:xfrm>
            <a:custGeom>
              <a:avLst/>
              <a:gdLst>
                <a:gd name="connsiteX0" fmla="*/ 3552825 w 3552825"/>
                <a:gd name="connsiteY0" fmla="*/ 0 h 1638300"/>
                <a:gd name="connsiteX1" fmla="*/ 3452812 w 3552825"/>
                <a:gd name="connsiteY1" fmla="*/ 461962 h 1638300"/>
                <a:gd name="connsiteX2" fmla="*/ 3219450 w 3552825"/>
                <a:gd name="connsiteY2" fmla="*/ 833437 h 1638300"/>
                <a:gd name="connsiteX3" fmla="*/ 2857500 w 3552825"/>
                <a:gd name="connsiteY3" fmla="*/ 1052512 h 1638300"/>
                <a:gd name="connsiteX4" fmla="*/ 2433637 w 3552825"/>
                <a:gd name="connsiteY4" fmla="*/ 1238250 h 1638300"/>
                <a:gd name="connsiteX5" fmla="*/ 1771650 w 3552825"/>
                <a:gd name="connsiteY5" fmla="*/ 1400175 h 1638300"/>
                <a:gd name="connsiteX6" fmla="*/ 0 w 3552825"/>
                <a:gd name="connsiteY6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2825" h="1638300">
                  <a:moveTo>
                    <a:pt x="3552825" y="0"/>
                  </a:moveTo>
                  <a:cubicBezTo>
                    <a:pt x="3530599" y="161528"/>
                    <a:pt x="3508374" y="323056"/>
                    <a:pt x="3452812" y="461962"/>
                  </a:cubicBezTo>
                  <a:cubicBezTo>
                    <a:pt x="3397250" y="600868"/>
                    <a:pt x="3318669" y="735012"/>
                    <a:pt x="3219450" y="833437"/>
                  </a:cubicBezTo>
                  <a:cubicBezTo>
                    <a:pt x="3120231" y="931862"/>
                    <a:pt x="2988469" y="985043"/>
                    <a:pt x="2857500" y="1052512"/>
                  </a:cubicBezTo>
                  <a:cubicBezTo>
                    <a:pt x="2726531" y="1119981"/>
                    <a:pt x="2614612" y="1180306"/>
                    <a:pt x="2433637" y="1238250"/>
                  </a:cubicBezTo>
                  <a:cubicBezTo>
                    <a:pt x="2252662" y="1296194"/>
                    <a:pt x="2177256" y="1333500"/>
                    <a:pt x="1771650" y="1400175"/>
                  </a:cubicBezTo>
                  <a:cubicBezTo>
                    <a:pt x="1366044" y="1466850"/>
                    <a:pt x="279400" y="1625600"/>
                    <a:pt x="0" y="1638300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5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2" grpId="0"/>
      <p:bldP spid="2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551384" y="908720"/>
            <a:ext cx="11784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спуск: подготовка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45BFDC0-A375-4EA1-9223-4274F271A98A}"/>
                  </a:ext>
                </a:extLst>
              </p:cNvPr>
              <p:cNvSpPr/>
              <p:nvPr/>
            </p:nvSpPr>
            <p:spPr>
              <a:xfrm>
                <a:off x="130648" y="1739750"/>
                <a:ext cx="7695760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e>
                      </m:nary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ln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45BFDC0-A375-4EA1-9223-4274F271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8" y="1739750"/>
                <a:ext cx="7695760" cy="957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D217857-B6A3-4EF6-912B-19D32CFC7FAC}"/>
                  </a:ext>
                </a:extLst>
              </p:cNvPr>
              <p:cNvSpPr/>
              <p:nvPr/>
            </p:nvSpPr>
            <p:spPr>
              <a:xfrm>
                <a:off x="2180206" y="2562128"/>
                <a:ext cx="2111091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D217857-B6A3-4EF6-912B-19D32CFC7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206" y="2562128"/>
                <a:ext cx="2111091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DCE9BA3-F4DC-4A84-8DC0-3746A9D84E04}"/>
                  </a:ext>
                </a:extLst>
              </p:cNvPr>
              <p:cNvSpPr/>
              <p:nvPr/>
            </p:nvSpPr>
            <p:spPr>
              <a:xfrm>
                <a:off x="263352" y="3573016"/>
                <a:ext cx="5890010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⁡(1+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DCE9BA3-F4DC-4A84-8DC0-3746A9D84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573016"/>
                <a:ext cx="5890010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CA15802F-F566-4969-A02C-2D7C2D8A4AF8}"/>
                  </a:ext>
                </a:extLst>
              </p:cNvPr>
              <p:cNvSpPr/>
              <p:nvPr/>
            </p:nvSpPr>
            <p:spPr>
              <a:xfrm>
                <a:off x="263352" y="4365104"/>
                <a:ext cx="8874032" cy="753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  </a:t>
                </a:r>
                <a:endParaRPr lang="ru-RU" sz="2800" dirty="0"/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CA15802F-F566-4969-A02C-2D7C2D8A4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365104"/>
                <a:ext cx="8874032" cy="753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9D1F643-E875-4977-8AB1-8618265C832B}"/>
                  </a:ext>
                </a:extLst>
              </p:cNvPr>
              <p:cNvSpPr/>
              <p:nvPr/>
            </p:nvSpPr>
            <p:spPr>
              <a:xfrm>
                <a:off x="269958" y="6070375"/>
                <a:ext cx="577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9D1F643-E875-4977-8AB1-8618265C8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58" y="6070375"/>
                <a:ext cx="5770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93A6E7C-A660-47ED-B204-4052390A625B}"/>
                  </a:ext>
                </a:extLst>
              </p:cNvPr>
              <p:cNvSpPr/>
              <p:nvPr/>
            </p:nvSpPr>
            <p:spPr>
              <a:xfrm>
                <a:off x="6744072" y="3717032"/>
                <a:ext cx="33970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93A6E7C-A660-47ED-B204-4052390A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717032"/>
                <a:ext cx="33970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D4DD2978-B8E8-4CFC-B681-1CF3C030FB48}"/>
                  </a:ext>
                </a:extLst>
              </p:cNvPr>
              <p:cNvSpPr/>
              <p:nvPr/>
            </p:nvSpPr>
            <p:spPr>
              <a:xfrm>
                <a:off x="269958" y="5201472"/>
                <a:ext cx="3791935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ln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D4DD2978-B8E8-4CFC-B681-1CF3C030F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58" y="5201472"/>
                <a:ext cx="3791935" cy="737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14BE4EB3-ABF2-4CF9-92DD-165DCA58B370}"/>
                  </a:ext>
                </a:extLst>
              </p:cNvPr>
              <p:cNvSpPr/>
              <p:nvPr/>
            </p:nvSpPr>
            <p:spPr>
              <a:xfrm>
                <a:off x="6500443" y="6070375"/>
                <a:ext cx="4904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14BE4EB3-ABF2-4CF9-92DD-165DCA58B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43" y="6070375"/>
                <a:ext cx="49049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EB46641C-57F8-4CC3-9108-A2459947699B}"/>
                  </a:ext>
                </a:extLst>
              </p:cNvPr>
              <p:cNvSpPr/>
              <p:nvPr/>
            </p:nvSpPr>
            <p:spPr>
              <a:xfrm>
                <a:off x="4799856" y="2780928"/>
                <a:ext cx="23003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EB46641C-57F8-4CC3-9108-A24599476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780928"/>
                <a:ext cx="23003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5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45BFDC0-A375-4EA1-9223-4274F271A98A}"/>
                  </a:ext>
                </a:extLst>
              </p:cNvPr>
              <p:cNvSpPr/>
              <p:nvPr/>
            </p:nvSpPr>
            <p:spPr>
              <a:xfrm>
                <a:off x="191344" y="1628800"/>
                <a:ext cx="7690952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ln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45BFDC0-A375-4EA1-9223-4274F271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628800"/>
                <a:ext cx="7690952" cy="957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3A60DED-FF7B-4316-ABBF-BB13C44D7938}"/>
                  </a:ext>
                </a:extLst>
              </p:cNvPr>
              <p:cNvSpPr/>
              <p:nvPr/>
            </p:nvSpPr>
            <p:spPr>
              <a:xfrm>
                <a:off x="9552384" y="1340768"/>
                <a:ext cx="2111091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3A60DED-FF7B-4316-ABBF-BB13C44D7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1340768"/>
                <a:ext cx="2111091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480F10B-FE8D-4B5A-9FF9-CF247FFE91D9}"/>
                  </a:ext>
                </a:extLst>
              </p:cNvPr>
              <p:cNvSpPr/>
              <p:nvPr/>
            </p:nvSpPr>
            <p:spPr>
              <a:xfrm>
                <a:off x="551384" y="2636912"/>
                <a:ext cx="3672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480F10B-FE8D-4B5A-9FF9-CF247FFE9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636912"/>
                <a:ext cx="367260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5048691-80F0-4683-99AB-88203F17F969}"/>
                  </a:ext>
                </a:extLst>
              </p:cNvPr>
              <p:cNvSpPr/>
              <p:nvPr/>
            </p:nvSpPr>
            <p:spPr>
              <a:xfrm>
                <a:off x="4871864" y="2636912"/>
                <a:ext cx="4904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5048691-80F0-4683-99AB-88203F17F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2636912"/>
                <a:ext cx="49049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65854DE-712F-432C-B3E7-EF8D85882A6D}"/>
                  </a:ext>
                </a:extLst>
              </p:cNvPr>
              <p:cNvSpPr/>
              <p:nvPr/>
            </p:nvSpPr>
            <p:spPr>
              <a:xfrm>
                <a:off x="9624392" y="2276872"/>
                <a:ext cx="23003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65854DE-712F-432C-B3E7-EF8D8588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2276872"/>
                <a:ext cx="23003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D8DDC9B-C076-4BEC-8BAF-A04C80573123}"/>
                  </a:ext>
                </a:extLst>
              </p:cNvPr>
              <p:cNvSpPr/>
              <p:nvPr/>
            </p:nvSpPr>
            <p:spPr>
              <a:xfrm>
                <a:off x="263352" y="3284984"/>
                <a:ext cx="7272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D8DDC9B-C076-4BEC-8BAF-A04C8057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284984"/>
                <a:ext cx="727244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1DBA4E-ECAB-4AF7-A9FF-C754CE05A5E6}"/>
                  </a:ext>
                </a:extLst>
              </p:cNvPr>
              <p:cNvSpPr/>
              <p:nvPr/>
            </p:nvSpPr>
            <p:spPr>
              <a:xfrm>
                <a:off x="191344" y="4005064"/>
                <a:ext cx="98243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1DBA4E-ECAB-4AF7-A9FF-C754CE05A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005064"/>
                <a:ext cx="982435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1733F784-809C-489A-B47F-AB4ADD935C97}"/>
                  </a:ext>
                </a:extLst>
              </p:cNvPr>
              <p:cNvSpPr/>
              <p:nvPr/>
            </p:nvSpPr>
            <p:spPr>
              <a:xfrm>
                <a:off x="263352" y="4653136"/>
                <a:ext cx="41547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1733F784-809C-489A-B47F-AB4ADD935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653136"/>
                <a:ext cx="41547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77F8C3DC-598B-4D13-924F-A03FC962CDEC}"/>
                  </a:ext>
                </a:extLst>
              </p:cNvPr>
              <p:cNvSpPr/>
              <p:nvPr/>
            </p:nvSpPr>
            <p:spPr>
              <a:xfrm>
                <a:off x="263352" y="5301208"/>
                <a:ext cx="96114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77F8C3DC-598B-4D13-924F-A03FC962C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5301208"/>
                <a:ext cx="961141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E8875890-61CC-4B9B-8F71-A909FA6D3627}"/>
                  </a:ext>
                </a:extLst>
              </p:cNvPr>
              <p:cNvSpPr/>
              <p:nvPr/>
            </p:nvSpPr>
            <p:spPr>
              <a:xfrm>
                <a:off x="263352" y="5805264"/>
                <a:ext cx="5743688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E8875890-61CC-4B9B-8F71-A909FA6D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5805264"/>
                <a:ext cx="5743688" cy="957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551384" y="908720"/>
            <a:ext cx="11784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спуск: подготовка</a:t>
            </a:r>
          </a:p>
        </p:txBody>
      </p:sp>
      <p:sp>
        <p:nvSpPr>
          <p:cNvPr id="3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8" grpId="0"/>
      <p:bldP spid="19" grpId="0"/>
      <p:bldP spid="22" grpId="0"/>
      <p:bldP spid="24" grpId="0"/>
      <p:bldP spid="27" grpId="0"/>
      <p:bldP spid="28" grpId="0"/>
      <p:bldP spid="29" grpId="0"/>
      <p:bldP spid="30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3A60DED-FF7B-4316-ABBF-BB13C44D7938}"/>
                  </a:ext>
                </a:extLst>
              </p:cNvPr>
              <p:cNvSpPr/>
              <p:nvPr/>
            </p:nvSpPr>
            <p:spPr>
              <a:xfrm>
                <a:off x="6504656" y="1539777"/>
                <a:ext cx="2111091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3A60DED-FF7B-4316-ABBF-BB13C44D7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56" y="1539777"/>
                <a:ext cx="2111091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65854DE-712F-432C-B3E7-EF8D85882A6D}"/>
                  </a:ext>
                </a:extLst>
              </p:cNvPr>
              <p:cNvSpPr/>
              <p:nvPr/>
            </p:nvSpPr>
            <p:spPr>
              <a:xfrm>
                <a:off x="9120336" y="1772816"/>
                <a:ext cx="23003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65854DE-712F-432C-B3E7-EF8D8588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1772816"/>
                <a:ext cx="23003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E8875890-61CC-4B9B-8F71-A909FA6D3627}"/>
                  </a:ext>
                </a:extLst>
              </p:cNvPr>
              <p:cNvSpPr/>
              <p:nvPr/>
            </p:nvSpPr>
            <p:spPr>
              <a:xfrm>
                <a:off x="518072" y="1555737"/>
                <a:ext cx="5743688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E8875890-61CC-4B9B-8F71-A909FA6D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2" y="1555737"/>
                <a:ext cx="5743688" cy="957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61B843-518B-4D9C-A436-E814903E7DEF}"/>
                  </a:ext>
                </a:extLst>
              </p:cNvPr>
              <p:cNvSpPr txBox="1"/>
              <p:nvPr/>
            </p:nvSpPr>
            <p:spPr>
              <a:xfrm>
                <a:off x="4799856" y="2564904"/>
                <a:ext cx="182954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61B843-518B-4D9C-A436-E814903E7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564904"/>
                <a:ext cx="1829540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94C3A5-F483-40AD-BCB9-B5AE1679506E}"/>
                  </a:ext>
                </a:extLst>
              </p:cNvPr>
              <p:cNvSpPr txBox="1"/>
              <p:nvPr/>
            </p:nvSpPr>
            <p:spPr>
              <a:xfrm>
                <a:off x="1791874" y="2799043"/>
                <a:ext cx="14112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94C3A5-F483-40AD-BCB9-B5AE16795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874" y="2799043"/>
                <a:ext cx="14112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247FE-2EA8-4E6A-BD2E-97EC18923C38}"/>
                  </a:ext>
                </a:extLst>
              </p:cNvPr>
              <p:cNvSpPr txBox="1"/>
              <p:nvPr/>
            </p:nvSpPr>
            <p:spPr>
              <a:xfrm>
                <a:off x="3291328" y="2783094"/>
                <a:ext cx="14244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247FE-2EA8-4E6A-BD2E-97EC1892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28" y="2783094"/>
                <a:ext cx="14244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8FF72BB-714C-451E-B7E0-6EB0D896CA72}"/>
              </a:ext>
            </a:extLst>
          </p:cNvPr>
          <p:cNvSpPr/>
          <p:nvPr/>
        </p:nvSpPr>
        <p:spPr>
          <a:xfrm>
            <a:off x="166887" y="2607961"/>
            <a:ext cx="1515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Цепное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E19769-9D13-4259-870C-CF0035535FEC}"/>
                  </a:ext>
                </a:extLst>
              </p:cNvPr>
              <p:cNvSpPr txBox="1"/>
              <p:nvPr/>
            </p:nvSpPr>
            <p:spPr>
              <a:xfrm>
                <a:off x="10095974" y="3531008"/>
                <a:ext cx="1749005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E19769-9D13-4259-870C-CF003553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974" y="3531008"/>
                <a:ext cx="1749005" cy="8206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29DDC58-D6B7-48DA-AE2C-E7B0294FB505}"/>
              </a:ext>
            </a:extLst>
          </p:cNvPr>
          <p:cNvSpPr/>
          <p:nvPr/>
        </p:nvSpPr>
        <p:spPr>
          <a:xfrm>
            <a:off x="6617137" y="3750235"/>
            <a:ext cx="3478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Производная логарифма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A87CF97F-58F6-4F6B-9B24-E19AB9EE2BAE}"/>
                  </a:ext>
                </a:extLst>
              </p:cNvPr>
              <p:cNvSpPr/>
              <p:nvPr/>
            </p:nvSpPr>
            <p:spPr>
              <a:xfrm>
                <a:off x="-384720" y="3646986"/>
                <a:ext cx="3308264" cy="986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A87CF97F-58F6-4F6B-9B24-E19AB9EE2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4720" y="3646986"/>
                <a:ext cx="3308264" cy="986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2E90247-E24E-4BAF-BE7D-1C9C62B2CD39}"/>
                  </a:ext>
                </a:extLst>
              </p:cNvPr>
              <p:cNvSpPr/>
              <p:nvPr/>
            </p:nvSpPr>
            <p:spPr>
              <a:xfrm>
                <a:off x="119336" y="4618098"/>
                <a:ext cx="4815101" cy="918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2E90247-E24E-4BAF-BE7D-1C9C62B2C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618098"/>
                <a:ext cx="4815101" cy="918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23145DA-A61B-49C2-96F2-0C408E5C2226}"/>
              </a:ext>
            </a:extLst>
          </p:cNvPr>
          <p:cNvSpPr/>
          <p:nvPr/>
        </p:nvSpPr>
        <p:spPr>
          <a:xfrm>
            <a:off x="6641442" y="3015842"/>
            <a:ext cx="3948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Производная от экспоненты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B004D-D107-4485-896D-88B5E1BC6812}"/>
                  </a:ext>
                </a:extLst>
              </p:cNvPr>
              <p:cNvSpPr txBox="1"/>
              <p:nvPr/>
            </p:nvSpPr>
            <p:spPr>
              <a:xfrm>
                <a:off x="10667673" y="2724770"/>
                <a:ext cx="1524327" cy="829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B004D-D107-4485-896D-88B5E1BC6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673" y="2724770"/>
                <a:ext cx="1524327" cy="8295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62438F5A-CA20-429F-89A6-D89090187784}"/>
                  </a:ext>
                </a:extLst>
              </p:cNvPr>
              <p:cNvSpPr/>
              <p:nvPr/>
            </p:nvSpPr>
            <p:spPr>
              <a:xfrm>
                <a:off x="5072239" y="4679525"/>
                <a:ext cx="1302601" cy="85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62438F5A-CA20-429F-89A6-D89090187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39" y="4679525"/>
                <a:ext cx="1302601" cy="8573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A4E2A1B-ACB0-471B-A181-647A20748B7C}"/>
                  </a:ext>
                </a:extLst>
              </p:cNvPr>
              <p:cNvSpPr/>
              <p:nvPr/>
            </p:nvSpPr>
            <p:spPr>
              <a:xfrm>
                <a:off x="2344999" y="3642804"/>
                <a:ext cx="3167983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</m:e>
                          </m:nary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A4E2A1B-ACB0-471B-A181-647A20748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99" y="3642804"/>
                <a:ext cx="3167983" cy="9573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3FA93C0B-81AA-4CFE-B241-7BE599B1840D}"/>
                  </a:ext>
                </a:extLst>
              </p:cNvPr>
              <p:cNvSpPr/>
              <p:nvPr/>
            </p:nvSpPr>
            <p:spPr>
              <a:xfrm>
                <a:off x="-414201" y="5655127"/>
                <a:ext cx="3308264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3FA93C0B-81AA-4CFE-B241-7BE599B18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201" y="5655127"/>
                <a:ext cx="3308264" cy="10331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681EAC6F-74F6-4AEE-A44C-C4EE2842A2F8}"/>
                  </a:ext>
                </a:extLst>
              </p:cNvPr>
              <p:cNvSpPr/>
              <p:nvPr/>
            </p:nvSpPr>
            <p:spPr>
              <a:xfrm>
                <a:off x="6580609" y="4700689"/>
                <a:ext cx="1508425" cy="898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681EAC6F-74F6-4AEE-A44C-C4EE2842A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09" y="4700689"/>
                <a:ext cx="1508425" cy="8988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3616A3EA-84AE-4091-9D82-DBF8DD28749F}"/>
                  </a:ext>
                </a:extLst>
              </p:cNvPr>
              <p:cNvSpPr/>
              <p:nvPr/>
            </p:nvSpPr>
            <p:spPr>
              <a:xfrm>
                <a:off x="2292971" y="5693022"/>
                <a:ext cx="3989875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</m:e>
                          </m:nary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3616A3EA-84AE-4091-9D82-DBF8DD28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71" y="5693022"/>
                <a:ext cx="3989875" cy="9573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A9EC1B6-0AEF-425F-BBCF-9EEE8CBC572A}"/>
              </a:ext>
            </a:extLst>
          </p:cNvPr>
          <p:cNvSpPr/>
          <p:nvPr/>
        </p:nvSpPr>
        <p:spPr>
          <a:xfrm>
            <a:off x="6600244" y="5910101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 = 1, …, p</a:t>
            </a:r>
            <a:endParaRPr lang="ru-RU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551384" y="908720"/>
            <a:ext cx="11784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спуск: производные</a:t>
            </a:r>
          </a:p>
        </p:txBody>
      </p:sp>
      <p:sp>
        <p:nvSpPr>
          <p:cNvPr id="2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  <p:bldP spid="37" grpId="0"/>
      <p:bldP spid="25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38" grpId="0"/>
      <p:bldP spid="39" grpId="0"/>
      <p:bldP spid="3" grpId="0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3A60DED-FF7B-4316-ABBF-BB13C44D7938}"/>
                  </a:ext>
                </a:extLst>
              </p:cNvPr>
              <p:cNvSpPr/>
              <p:nvPr/>
            </p:nvSpPr>
            <p:spPr>
              <a:xfrm>
                <a:off x="9336360" y="1556792"/>
                <a:ext cx="2111091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3A60DED-FF7B-4316-ABBF-BB13C44D7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1556792"/>
                <a:ext cx="2111091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A4E2A1B-ACB0-471B-A181-647A20748B7C}"/>
                  </a:ext>
                </a:extLst>
              </p:cNvPr>
              <p:cNvSpPr/>
              <p:nvPr/>
            </p:nvSpPr>
            <p:spPr>
              <a:xfrm>
                <a:off x="623392" y="2924944"/>
                <a:ext cx="3826945" cy="984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</m:e>
                          </m:nary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A4E2A1B-ACB0-471B-A181-647A20748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924944"/>
                <a:ext cx="3826945" cy="984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3616A3EA-84AE-4091-9D82-DBF8DD28749F}"/>
                  </a:ext>
                </a:extLst>
              </p:cNvPr>
              <p:cNvSpPr/>
              <p:nvPr/>
            </p:nvSpPr>
            <p:spPr>
              <a:xfrm>
                <a:off x="5015880" y="2924944"/>
                <a:ext cx="4596964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</m:e>
                          </m:nary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3616A3EA-84AE-4091-9D82-DBF8DD28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924944"/>
                <a:ext cx="4596964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C4048A04-47AA-4487-A916-BBEC13D3505D}"/>
                  </a:ext>
                </a:extLst>
              </p:cNvPr>
              <p:cNvSpPr/>
              <p:nvPr/>
            </p:nvSpPr>
            <p:spPr>
              <a:xfrm>
                <a:off x="335360" y="1700808"/>
                <a:ext cx="7690952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ln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C4048A04-47AA-4487-A916-BBEC13D35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7690952" cy="957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7FAC25F-3F19-4C7C-8B05-3B7250BCC330}"/>
                  </a:ext>
                </a:extLst>
              </p:cNvPr>
              <p:cNvSpPr/>
              <p:nvPr/>
            </p:nvSpPr>
            <p:spPr>
              <a:xfrm>
                <a:off x="983432" y="4149080"/>
                <a:ext cx="3788536" cy="911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8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7FAC25F-3F19-4C7C-8B05-3B7250BCC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4149080"/>
                <a:ext cx="3788536" cy="911596"/>
              </a:xfrm>
              <a:prstGeom prst="rect">
                <a:avLst/>
              </a:prstGeom>
              <a:blipFill>
                <a:blip r:embed="rId8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A2BCD6E-2CD5-49DA-9FF1-08F1BC236662}"/>
                  </a:ext>
                </a:extLst>
              </p:cNvPr>
              <p:cNvSpPr/>
              <p:nvPr/>
            </p:nvSpPr>
            <p:spPr>
              <a:xfrm>
                <a:off x="5735960" y="4194646"/>
                <a:ext cx="2771849" cy="961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A2BCD6E-2CD5-49DA-9FF1-08F1BC236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4194646"/>
                <a:ext cx="2771849" cy="961032"/>
              </a:xfrm>
              <a:prstGeom prst="rect">
                <a:avLst/>
              </a:prstGeom>
              <a:blipFill>
                <a:blip r:embed="rId9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FA2BD67-DB52-485A-AC37-40F4DF566EAF}"/>
                  </a:ext>
                </a:extLst>
              </p:cNvPr>
              <p:cNvSpPr/>
              <p:nvPr/>
            </p:nvSpPr>
            <p:spPr>
              <a:xfrm>
                <a:off x="1009420" y="5307735"/>
                <a:ext cx="37731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ru-RU" sz="3200" dirty="0"/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-apple-system"/>
                  </a:rPr>
                  <a:t>скорость обучения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FA2BD67-DB52-485A-AC37-40F4DF566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20" y="5307735"/>
                <a:ext cx="3773149" cy="584775"/>
              </a:xfrm>
              <a:prstGeom prst="rect">
                <a:avLst/>
              </a:prstGeom>
              <a:blipFill>
                <a:blip r:embed="rId10"/>
                <a:stretch>
                  <a:fillRect t="-12500" r="-323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65CBAB8-7874-4D53-B1EC-218A02F61728}"/>
              </a:ext>
            </a:extLst>
          </p:cNvPr>
          <p:cNvSpPr/>
          <p:nvPr/>
        </p:nvSpPr>
        <p:spPr>
          <a:xfrm>
            <a:off x="995297" y="5984930"/>
            <a:ext cx="7637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-apple-system"/>
              </a:rPr>
              <a:t>Повторяйте, пока 𝐸 не станет приемлемой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2F33620-9EEC-469A-89A4-7AFE74AC0B91}"/>
                  </a:ext>
                </a:extLst>
              </p:cNvPr>
              <p:cNvSpPr/>
              <p:nvPr/>
            </p:nvSpPr>
            <p:spPr>
              <a:xfrm>
                <a:off x="9336360" y="2636912"/>
                <a:ext cx="23003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2F33620-9EEC-469A-89A4-7AFE74AC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2636912"/>
                <a:ext cx="230037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19AC7BB-16E2-437D-9056-1ED1F6B7CC8E}"/>
              </a:ext>
            </a:extLst>
          </p:cNvPr>
          <p:cNvSpPr/>
          <p:nvPr/>
        </p:nvSpPr>
        <p:spPr>
          <a:xfrm>
            <a:off x="10172672" y="3961959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 = 1, …, p</a:t>
            </a:r>
            <a:endParaRPr lang="ru-RU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551384" y="908720"/>
            <a:ext cx="11784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40" grpId="0"/>
      <p:bldP spid="43" grpId="0"/>
      <p:bldP spid="27" grpId="0"/>
      <p:bldP spid="28" grpId="0"/>
      <p:bldP spid="29" grpId="0"/>
      <p:bldP spid="30" grpId="0"/>
      <p:bldP spid="44" grpId="0"/>
      <p:bldP spid="45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63552" y="980728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/>
              <p:nvPr/>
            </p:nvSpPr>
            <p:spPr>
              <a:xfrm>
                <a:off x="623392" y="1988840"/>
                <a:ext cx="9931308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ln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)]→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988840"/>
                <a:ext cx="9931308" cy="957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3071664" y="3629577"/>
                <a:ext cx="6064674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629577"/>
                <a:ext cx="6064674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3143672" y="5301208"/>
                <a:ext cx="6181757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5301208"/>
                <a:ext cx="6181757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63552" y="836712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принятия решения</a:t>
            </a:r>
          </a:p>
        </p:txBody>
      </p:sp>
      <p:sp>
        <p:nvSpPr>
          <p:cNvPr id="8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9162E348-D477-4F8F-A097-BFD1F320DFBE}"/>
              </a:ext>
            </a:extLst>
          </p:cNvPr>
          <p:cNvGrpSpPr/>
          <p:nvPr/>
        </p:nvGrpSpPr>
        <p:grpSpPr>
          <a:xfrm rot="20588113">
            <a:off x="3283261" y="3061522"/>
            <a:ext cx="4486273" cy="2411683"/>
            <a:chOff x="2605979" y="2824682"/>
            <a:chExt cx="2736220" cy="1434251"/>
          </a:xfrm>
        </p:grpSpPr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25225BA-19F6-48B1-BC98-DFD91A216CF6}"/>
                </a:ext>
              </a:extLst>
            </p:cNvPr>
            <p:cNvSpPr/>
            <p:nvPr/>
          </p:nvSpPr>
          <p:spPr>
            <a:xfrm rot="6602461" flipH="1">
              <a:off x="4301335" y="28922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1516B7A1-B173-473C-9655-BBF62BBA41C6}"/>
                </a:ext>
              </a:extLst>
            </p:cNvPr>
            <p:cNvSpPr/>
            <p:nvPr/>
          </p:nvSpPr>
          <p:spPr>
            <a:xfrm rot="6602461" flipH="1">
              <a:off x="4453735" y="30446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12EC849E-4BFC-4DEA-980E-244D2248BE51}"/>
                </a:ext>
              </a:extLst>
            </p:cNvPr>
            <p:cNvSpPr/>
            <p:nvPr/>
          </p:nvSpPr>
          <p:spPr>
            <a:xfrm rot="6602461" flipH="1">
              <a:off x="4606135" y="31970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8170AAA8-1645-4C78-AF93-76170D54A029}"/>
                </a:ext>
              </a:extLst>
            </p:cNvPr>
            <p:cNvSpPr/>
            <p:nvPr/>
          </p:nvSpPr>
          <p:spPr>
            <a:xfrm rot="6602461" flipH="1">
              <a:off x="4758535" y="33494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AC8CCECC-3F49-4932-BF9E-EEBBA5F1DE2C}"/>
                </a:ext>
              </a:extLst>
            </p:cNvPr>
            <p:cNvSpPr/>
            <p:nvPr/>
          </p:nvSpPr>
          <p:spPr>
            <a:xfrm rot="6602461" flipH="1">
              <a:off x="5009798" y="359029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6ABDE409-2AA9-442D-8636-DF3866AB522B}"/>
                </a:ext>
              </a:extLst>
            </p:cNvPr>
            <p:cNvSpPr/>
            <p:nvPr/>
          </p:nvSpPr>
          <p:spPr>
            <a:xfrm rot="6602461" flipH="1">
              <a:off x="5162199" y="376197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99D3D8F1-D180-44CC-BA2E-AAA882CF7891}"/>
                </a:ext>
              </a:extLst>
            </p:cNvPr>
            <p:cNvSpPr/>
            <p:nvPr/>
          </p:nvSpPr>
          <p:spPr>
            <a:xfrm rot="6602461" flipH="1">
              <a:off x="4729312" y="29603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B37209C4-09ED-4396-94EE-79E09A8EEEFE}"/>
                </a:ext>
              </a:extLst>
            </p:cNvPr>
            <p:cNvSpPr/>
            <p:nvPr/>
          </p:nvSpPr>
          <p:spPr>
            <a:xfrm rot="6602461" flipH="1">
              <a:off x="4881712" y="31127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EA1611BA-E2B0-43F8-A879-44401F80721D}"/>
                </a:ext>
              </a:extLst>
            </p:cNvPr>
            <p:cNvSpPr/>
            <p:nvPr/>
          </p:nvSpPr>
          <p:spPr>
            <a:xfrm rot="6602461" flipH="1">
              <a:off x="5034112" y="32651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E1A0551F-7BC8-4855-92D4-EBC39D49E555}"/>
                </a:ext>
              </a:extLst>
            </p:cNvPr>
            <p:cNvSpPr/>
            <p:nvPr/>
          </p:nvSpPr>
          <p:spPr>
            <a:xfrm rot="6602461" flipH="1">
              <a:off x="4121335" y="303876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64542994-982A-4D14-9E1D-D3275CFCF389}"/>
                </a:ext>
              </a:extLst>
            </p:cNvPr>
            <p:cNvSpPr/>
            <p:nvPr/>
          </p:nvSpPr>
          <p:spPr>
            <a:xfrm rot="6602461" flipH="1">
              <a:off x="4273735" y="319116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25C0FAF6-5CD8-4B14-80A4-B6C4ABA98FA5}"/>
                </a:ext>
              </a:extLst>
            </p:cNvPr>
            <p:cNvSpPr/>
            <p:nvPr/>
          </p:nvSpPr>
          <p:spPr>
            <a:xfrm rot="6602461" flipH="1">
              <a:off x="4426135" y="334356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26AF8368-6F4C-4CE5-B198-6423B116CBBB}"/>
                </a:ext>
              </a:extLst>
            </p:cNvPr>
            <p:cNvSpPr/>
            <p:nvPr/>
          </p:nvSpPr>
          <p:spPr>
            <a:xfrm rot="6602461" flipH="1">
              <a:off x="4711406" y="355910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3F48DF22-48B9-4FF5-BC7E-957AB9BB5C8B}"/>
                </a:ext>
              </a:extLst>
            </p:cNvPr>
            <p:cNvSpPr/>
            <p:nvPr/>
          </p:nvSpPr>
          <p:spPr>
            <a:xfrm rot="6602461" flipH="1">
              <a:off x="4195350" y="34156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BA9462B4-BEED-4D24-A29A-6F01F9E7D5D0}"/>
                </a:ext>
              </a:extLst>
            </p:cNvPr>
            <p:cNvSpPr/>
            <p:nvPr/>
          </p:nvSpPr>
          <p:spPr>
            <a:xfrm rot="6602461" flipH="1">
              <a:off x="4453377" y="35984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FD38DF96-770D-4541-9FBC-23FB2AD05E1E}"/>
                </a:ext>
              </a:extLst>
            </p:cNvPr>
            <p:cNvSpPr/>
            <p:nvPr/>
          </p:nvSpPr>
          <p:spPr>
            <a:xfrm rot="6602461" flipH="1">
              <a:off x="4931413" y="282468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2A7301BD-F4B3-403C-9EFA-83A3555B7750}"/>
                </a:ext>
              </a:extLst>
            </p:cNvPr>
            <p:cNvSpPr/>
            <p:nvPr/>
          </p:nvSpPr>
          <p:spPr>
            <a:xfrm rot="6602461" flipH="1">
              <a:off x="5083813" y="297708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74ABC9DC-6D4A-4CA4-A036-82CE7481876A}"/>
                </a:ext>
              </a:extLst>
            </p:cNvPr>
            <p:cNvSpPr/>
            <p:nvPr/>
          </p:nvSpPr>
          <p:spPr>
            <a:xfrm rot="6602461" flipH="1">
              <a:off x="2633579" y="30568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18E369B3-0298-4353-BFC8-069003728AB9}"/>
                </a:ext>
              </a:extLst>
            </p:cNvPr>
            <p:cNvSpPr/>
            <p:nvPr/>
          </p:nvSpPr>
          <p:spPr>
            <a:xfrm rot="6602461" flipH="1">
              <a:off x="2785979" y="32092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7D7C4169-D805-4B4B-A4D3-E6260241DE4B}"/>
                </a:ext>
              </a:extLst>
            </p:cNvPr>
            <p:cNvSpPr/>
            <p:nvPr/>
          </p:nvSpPr>
          <p:spPr>
            <a:xfrm rot="6602461" flipH="1">
              <a:off x="2938379" y="33616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760D761B-8CDC-4DA7-8AFD-572B4B4B0CDE}"/>
                </a:ext>
              </a:extLst>
            </p:cNvPr>
            <p:cNvSpPr/>
            <p:nvPr/>
          </p:nvSpPr>
          <p:spPr>
            <a:xfrm rot="6602461" flipH="1">
              <a:off x="3090779" y="35140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7F59F0DE-B5D4-4099-95F1-6A6C840592BE}"/>
                </a:ext>
              </a:extLst>
            </p:cNvPr>
            <p:cNvSpPr/>
            <p:nvPr/>
          </p:nvSpPr>
          <p:spPr>
            <a:xfrm rot="6602461" flipH="1">
              <a:off x="3243179" y="36664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401D554D-C28B-4AA2-8CFD-9CCB614FCB80}"/>
                </a:ext>
              </a:extLst>
            </p:cNvPr>
            <p:cNvSpPr/>
            <p:nvPr/>
          </p:nvSpPr>
          <p:spPr>
            <a:xfrm rot="6602461" flipH="1">
              <a:off x="3494442" y="390724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4BDC2B5-495C-4C1C-A7F2-35762AB2ADA0}"/>
                </a:ext>
              </a:extLst>
            </p:cNvPr>
            <p:cNvSpPr/>
            <p:nvPr/>
          </p:nvSpPr>
          <p:spPr>
            <a:xfrm rot="6602461" flipH="1">
              <a:off x="3646843" y="4078933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AAECCF7E-5499-4264-AEE4-B36411AACFD5}"/>
                </a:ext>
              </a:extLst>
            </p:cNvPr>
            <p:cNvSpPr/>
            <p:nvPr/>
          </p:nvSpPr>
          <p:spPr>
            <a:xfrm rot="6602461" flipH="1">
              <a:off x="3061556" y="31248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62C73793-E83F-4809-A7A6-9F332A34F03C}"/>
                </a:ext>
              </a:extLst>
            </p:cNvPr>
            <p:cNvSpPr/>
            <p:nvPr/>
          </p:nvSpPr>
          <p:spPr>
            <a:xfrm rot="6602461" flipH="1">
              <a:off x="3213956" y="32772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842AB2E0-BBAA-4955-925B-381A55820930}"/>
                </a:ext>
              </a:extLst>
            </p:cNvPr>
            <p:cNvSpPr/>
            <p:nvPr/>
          </p:nvSpPr>
          <p:spPr>
            <a:xfrm rot="6602461" flipH="1">
              <a:off x="3366356" y="34296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627D8ECE-88D3-4A85-B3BE-BC26ECF14E30}"/>
                </a:ext>
              </a:extLst>
            </p:cNvPr>
            <p:cNvSpPr/>
            <p:nvPr/>
          </p:nvSpPr>
          <p:spPr>
            <a:xfrm rot="6602461" flipH="1">
              <a:off x="3518756" y="35820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7CD1951A-A97C-4C45-B512-6D15D90C7563}"/>
                </a:ext>
              </a:extLst>
            </p:cNvPr>
            <p:cNvSpPr/>
            <p:nvPr/>
          </p:nvSpPr>
          <p:spPr>
            <a:xfrm rot="6602461" flipH="1">
              <a:off x="2605979" y="335572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85EE099-CEA0-48F3-A2B5-8D4C6FDC15CD}"/>
                </a:ext>
              </a:extLst>
            </p:cNvPr>
            <p:cNvSpPr/>
            <p:nvPr/>
          </p:nvSpPr>
          <p:spPr>
            <a:xfrm rot="6602461" flipH="1">
              <a:off x="2758379" y="350812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A3D38487-ADE8-4053-8050-F981DDF8FB56}"/>
                </a:ext>
              </a:extLst>
            </p:cNvPr>
            <p:cNvSpPr/>
            <p:nvPr/>
          </p:nvSpPr>
          <p:spPr>
            <a:xfrm rot="6602461" flipH="1">
              <a:off x="2910779" y="366052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6CBD949B-2FD6-4E14-B6C6-BAA545DF2480}"/>
                </a:ext>
              </a:extLst>
            </p:cNvPr>
            <p:cNvSpPr/>
            <p:nvPr/>
          </p:nvSpPr>
          <p:spPr>
            <a:xfrm rot="6602461" flipH="1">
              <a:off x="3196050" y="387606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D1C1EE2A-2812-4678-BE7E-D2EFCBD0324D}"/>
                </a:ext>
              </a:extLst>
            </p:cNvPr>
            <p:cNvSpPr/>
            <p:nvPr/>
          </p:nvSpPr>
          <p:spPr>
            <a:xfrm rot="6602461" flipH="1">
              <a:off x="2679994" y="3732563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3BB23147-BFAD-451C-B303-099498FD92C9}"/>
                </a:ext>
              </a:extLst>
            </p:cNvPr>
            <p:cNvSpPr/>
            <p:nvPr/>
          </p:nvSpPr>
          <p:spPr>
            <a:xfrm rot="6602461" flipH="1">
              <a:off x="2938021" y="391536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CDF31515-B7EB-4739-969C-0D6F0B38C9C7}"/>
                </a:ext>
              </a:extLst>
            </p:cNvPr>
            <p:cNvSpPr/>
            <p:nvPr/>
          </p:nvSpPr>
          <p:spPr>
            <a:xfrm rot="6602461" flipH="1">
              <a:off x="3416057" y="314163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56AA6F7D-F7ED-4646-A63D-9730C2C9626B}"/>
                </a:ext>
              </a:extLst>
            </p:cNvPr>
            <p:cNvSpPr/>
            <p:nvPr/>
          </p:nvSpPr>
          <p:spPr>
            <a:xfrm rot="6602461" flipH="1">
              <a:off x="3568457" y="329403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EF16E55E-F9C5-48F9-91C7-CD88435B41FB}"/>
                  </a:ext>
                </a:extLst>
              </p:cNvPr>
              <p:cNvSpPr/>
              <p:nvPr/>
            </p:nvSpPr>
            <p:spPr>
              <a:xfrm>
                <a:off x="645184" y="1526426"/>
                <a:ext cx="2111091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EF16E55E-F9C5-48F9-91C7-CD88435B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4" y="1526426"/>
                <a:ext cx="2111091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B30076AC-90EB-4E9F-AC8C-41BCD32D1C44}"/>
                  </a:ext>
                </a:extLst>
              </p:cNvPr>
              <p:cNvSpPr/>
              <p:nvPr/>
            </p:nvSpPr>
            <p:spPr>
              <a:xfrm>
                <a:off x="3287688" y="1844824"/>
                <a:ext cx="295050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𝑿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≥0.5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→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y=1</a:t>
                </a:r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𝑿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&lt;0.5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→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y=0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B30076AC-90EB-4E9F-AC8C-41BCD32D1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844824"/>
                <a:ext cx="2950503" cy="954107"/>
              </a:xfrm>
              <a:prstGeom prst="rect">
                <a:avLst/>
              </a:prstGeom>
              <a:blipFill>
                <a:blip r:embed="rId5"/>
                <a:stretch>
                  <a:fillRect t="-7051" r="-2893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05B45F8F-5F25-44FD-8A38-728AA115923E}"/>
                  </a:ext>
                </a:extLst>
              </p:cNvPr>
              <p:cNvSpPr/>
              <p:nvPr/>
            </p:nvSpPr>
            <p:spPr>
              <a:xfrm>
                <a:off x="6360837" y="1993080"/>
                <a:ext cx="19034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𝑿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=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05B45F8F-5F25-44FD-8A38-728AA1159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837" y="1993080"/>
                <a:ext cx="1903470" cy="523220"/>
              </a:xfrm>
              <a:prstGeom prst="rect">
                <a:avLst/>
              </a:prstGeom>
              <a:blipFill>
                <a:blip r:embed="rId6"/>
                <a:stretch>
                  <a:fillRect t="-15116" r="-1597" b="-29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EFBBB138-A26F-473E-A659-849E777F60A0}"/>
                  </a:ext>
                </a:extLst>
              </p:cNvPr>
              <p:cNvSpPr/>
              <p:nvPr/>
            </p:nvSpPr>
            <p:spPr>
              <a:xfrm>
                <a:off x="576985" y="2451434"/>
                <a:ext cx="23003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EFBBB138-A26F-473E-A659-849E777F6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5" y="2451434"/>
                <a:ext cx="23003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2AE2200F-DC04-4BA5-8356-F00869813E41}"/>
                  </a:ext>
                </a:extLst>
              </p:cNvPr>
              <p:cNvSpPr/>
              <p:nvPr/>
            </p:nvSpPr>
            <p:spPr>
              <a:xfrm>
                <a:off x="8501732" y="2005569"/>
                <a:ext cx="2319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2AE2200F-DC04-4BA5-8356-F00869813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732" y="2005569"/>
                <a:ext cx="23198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A24C3522-CA3E-4353-938D-B9B89F0787B4}"/>
              </a:ext>
            </a:extLst>
          </p:cNvPr>
          <p:cNvCxnSpPr>
            <a:cxnSpLocks/>
          </p:cNvCxnSpPr>
          <p:nvPr/>
        </p:nvCxnSpPr>
        <p:spPr>
          <a:xfrm>
            <a:off x="4846074" y="3216967"/>
            <a:ext cx="1397330" cy="1787876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Прямоугольник 139">
                <a:extLst>
                  <a:ext uri="{FF2B5EF4-FFF2-40B4-BE49-F238E27FC236}">
                    <a16:creationId xmlns:a16="http://schemas.microsoft.com/office/drawing/2014/main" id="{AC453C66-A3B0-4256-94E6-A46A60C59DE2}"/>
                  </a:ext>
                </a:extLst>
              </p:cNvPr>
              <p:cNvSpPr/>
              <p:nvPr/>
            </p:nvSpPr>
            <p:spPr>
              <a:xfrm>
                <a:off x="2927648" y="5733256"/>
                <a:ext cx="59407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Линейная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X: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0=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0" name="Прямоугольник 139">
                <a:extLst>
                  <a:ext uri="{FF2B5EF4-FFF2-40B4-BE49-F238E27FC236}">
                    <a16:creationId xmlns:a16="http://schemas.microsoft.com/office/drawing/2014/main" id="{AC453C66-A3B0-4256-94E6-A46A60C59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5733256"/>
                <a:ext cx="5940793" cy="523220"/>
              </a:xfrm>
              <a:prstGeom prst="rect">
                <a:avLst/>
              </a:prstGeom>
              <a:blipFill>
                <a:blip r:embed="rId9"/>
                <a:stretch>
                  <a:fillRect l="-2051"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3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4" grpId="0"/>
      <p:bldP spid="135" grpId="0"/>
      <p:bldP spid="136" grpId="0"/>
      <p:bldP spid="137" grpId="0"/>
      <p:bldP spid="138" grpId="0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351584" y="32668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Receiver Operating Curve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Area Under Curve</a:t>
            </a: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4"/>
          <a:srcRect l="432"/>
          <a:stretch/>
        </p:blipFill>
        <p:spPr>
          <a:xfrm>
            <a:off x="335360" y="2252369"/>
            <a:ext cx="4800449" cy="3597166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5A46A6E-879B-BCDC-E97B-8A5AD35BABDB}"/>
              </a:ext>
            </a:extLst>
          </p:cNvPr>
          <p:cNvGrpSpPr/>
          <p:nvPr/>
        </p:nvGrpSpPr>
        <p:grpSpPr>
          <a:xfrm>
            <a:off x="5670945" y="2222208"/>
            <a:ext cx="6497540" cy="3319264"/>
            <a:chOff x="4394957" y="2094986"/>
            <a:chExt cx="7262958" cy="3710277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4044FED7-A743-551F-7992-0D80DD868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4394957" y="2094986"/>
              <a:ext cx="7262958" cy="3710277"/>
            </a:xfrm>
            <a:prstGeom prst="rect">
              <a:avLst/>
            </a:prstGeom>
          </p:spPr>
        </p:pic>
        <p:sp>
          <p:nvSpPr>
            <p:cNvPr id="4" name="Полилиния 35">
              <a:extLst>
                <a:ext uri="{FF2B5EF4-FFF2-40B4-BE49-F238E27FC236}">
                  <a16:creationId xmlns:a16="http://schemas.microsoft.com/office/drawing/2014/main" id="{07AA0240-41F3-7259-87EB-AA063D37CF37}"/>
                </a:ext>
              </a:extLst>
            </p:cNvPr>
            <p:cNvSpPr/>
            <p:nvPr/>
          </p:nvSpPr>
          <p:spPr>
            <a:xfrm>
              <a:off x="5111750" y="2368550"/>
              <a:ext cx="6057900" cy="2997200"/>
            </a:xfrm>
            <a:custGeom>
              <a:avLst/>
              <a:gdLst>
                <a:gd name="connsiteX0" fmla="*/ 6057900 w 6057900"/>
                <a:gd name="connsiteY0" fmla="*/ 0 h 2997200"/>
                <a:gd name="connsiteX1" fmla="*/ 5619750 w 6057900"/>
                <a:gd name="connsiteY1" fmla="*/ 0 h 2997200"/>
                <a:gd name="connsiteX2" fmla="*/ 5035550 w 6057900"/>
                <a:gd name="connsiteY2" fmla="*/ 0 h 2997200"/>
                <a:gd name="connsiteX3" fmla="*/ 4565650 w 6057900"/>
                <a:gd name="connsiteY3" fmla="*/ 12700 h 2997200"/>
                <a:gd name="connsiteX4" fmla="*/ 4089400 w 6057900"/>
                <a:gd name="connsiteY4" fmla="*/ 88900 h 2997200"/>
                <a:gd name="connsiteX5" fmla="*/ 3708400 w 6057900"/>
                <a:gd name="connsiteY5" fmla="*/ 273050 h 2997200"/>
                <a:gd name="connsiteX6" fmla="*/ 3441700 w 6057900"/>
                <a:gd name="connsiteY6" fmla="*/ 635000 h 2997200"/>
                <a:gd name="connsiteX7" fmla="*/ 3238500 w 6057900"/>
                <a:gd name="connsiteY7" fmla="*/ 1022350 h 2997200"/>
                <a:gd name="connsiteX8" fmla="*/ 3092450 w 6057900"/>
                <a:gd name="connsiteY8" fmla="*/ 1371600 h 2997200"/>
                <a:gd name="connsiteX9" fmla="*/ 2749550 w 6057900"/>
                <a:gd name="connsiteY9" fmla="*/ 2178050 h 2997200"/>
                <a:gd name="connsiteX10" fmla="*/ 2355850 w 6057900"/>
                <a:gd name="connsiteY10" fmla="*/ 2705100 h 2997200"/>
                <a:gd name="connsiteX11" fmla="*/ 1949450 w 6057900"/>
                <a:gd name="connsiteY11" fmla="*/ 2908300 h 2997200"/>
                <a:gd name="connsiteX12" fmla="*/ 1301750 w 6057900"/>
                <a:gd name="connsiteY12" fmla="*/ 2984500 h 2997200"/>
                <a:gd name="connsiteX13" fmla="*/ 863600 w 6057900"/>
                <a:gd name="connsiteY13" fmla="*/ 2978150 h 2997200"/>
                <a:gd name="connsiteX14" fmla="*/ 0 w 6057900"/>
                <a:gd name="connsiteY14" fmla="*/ 2997200 h 2997200"/>
                <a:gd name="connsiteX15" fmla="*/ 0 w 6057900"/>
                <a:gd name="connsiteY15" fmla="*/ 2997200 h 29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7900" h="2997200">
                  <a:moveTo>
                    <a:pt x="6057900" y="0"/>
                  </a:moveTo>
                  <a:lnTo>
                    <a:pt x="5619750" y="0"/>
                  </a:lnTo>
                  <a:lnTo>
                    <a:pt x="5035550" y="0"/>
                  </a:lnTo>
                  <a:cubicBezTo>
                    <a:pt x="4859867" y="2117"/>
                    <a:pt x="4723342" y="-2117"/>
                    <a:pt x="4565650" y="12700"/>
                  </a:cubicBezTo>
                  <a:cubicBezTo>
                    <a:pt x="4407958" y="27517"/>
                    <a:pt x="4232275" y="45508"/>
                    <a:pt x="4089400" y="88900"/>
                  </a:cubicBezTo>
                  <a:cubicBezTo>
                    <a:pt x="3946525" y="132292"/>
                    <a:pt x="3816350" y="182033"/>
                    <a:pt x="3708400" y="273050"/>
                  </a:cubicBezTo>
                  <a:cubicBezTo>
                    <a:pt x="3600450" y="364067"/>
                    <a:pt x="3520017" y="510117"/>
                    <a:pt x="3441700" y="635000"/>
                  </a:cubicBezTo>
                  <a:cubicBezTo>
                    <a:pt x="3363383" y="759883"/>
                    <a:pt x="3296708" y="899583"/>
                    <a:pt x="3238500" y="1022350"/>
                  </a:cubicBezTo>
                  <a:cubicBezTo>
                    <a:pt x="3180292" y="1145117"/>
                    <a:pt x="3173942" y="1178983"/>
                    <a:pt x="3092450" y="1371600"/>
                  </a:cubicBezTo>
                  <a:cubicBezTo>
                    <a:pt x="3010958" y="1564217"/>
                    <a:pt x="2872317" y="1955800"/>
                    <a:pt x="2749550" y="2178050"/>
                  </a:cubicBezTo>
                  <a:cubicBezTo>
                    <a:pt x="2626783" y="2400300"/>
                    <a:pt x="2489200" y="2583392"/>
                    <a:pt x="2355850" y="2705100"/>
                  </a:cubicBezTo>
                  <a:cubicBezTo>
                    <a:pt x="2222500" y="2826808"/>
                    <a:pt x="2125133" y="2861733"/>
                    <a:pt x="1949450" y="2908300"/>
                  </a:cubicBezTo>
                  <a:cubicBezTo>
                    <a:pt x="1773767" y="2954867"/>
                    <a:pt x="1482725" y="2972858"/>
                    <a:pt x="1301750" y="2984500"/>
                  </a:cubicBezTo>
                  <a:cubicBezTo>
                    <a:pt x="1120775" y="2996142"/>
                    <a:pt x="1080558" y="2976033"/>
                    <a:pt x="863600" y="2978150"/>
                  </a:cubicBezTo>
                  <a:cubicBezTo>
                    <a:pt x="646642" y="2980267"/>
                    <a:pt x="0" y="2997200"/>
                    <a:pt x="0" y="2997200"/>
                  </a:cubicBezTo>
                  <a:lnTo>
                    <a:pt x="0" y="299720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BD816D-AB0F-E9A3-B7C7-23A566697FC5}"/>
                  </a:ext>
                </a:extLst>
              </p:cNvPr>
              <p:cNvSpPr txBox="1"/>
              <p:nvPr/>
            </p:nvSpPr>
            <p:spPr>
              <a:xfrm>
                <a:off x="2999656" y="1191088"/>
                <a:ext cx="50471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360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kumimoji="0" lang="en-US" sz="3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kumimoji="0" lang="en-US" sz="3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=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X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0" lang="en-US" sz="3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&gt;</m:t>
                      </m:r>
                      <m:r>
                        <a:rPr kumimoji="0" lang="en-US" sz="3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𝑡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BD816D-AB0F-E9A3-B7C7-23A566697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1191088"/>
                <a:ext cx="50471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BCB4C4-B817-BAAA-D3CF-5C58C5E03FC4}"/>
              </a:ext>
            </a:extLst>
          </p:cNvPr>
          <p:cNvSpPr/>
          <p:nvPr/>
        </p:nvSpPr>
        <p:spPr>
          <a:xfrm>
            <a:off x="9538" y="1052736"/>
            <a:ext cx="126734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Классификация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Типы классов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Бинарная и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Классификации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96938" indent="-444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Матрица ошибок; </a:t>
            </a:r>
          </a:p>
          <a:p>
            <a:pPr marL="896938" indent="-444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Ошибки 1 и 2 рода</a:t>
            </a:r>
          </a:p>
          <a:p>
            <a:pPr marL="896938" indent="-444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ACC, F1, AUC, ROC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9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456" y="1844824"/>
            <a:ext cx="4536504" cy="4340744"/>
          </a:xfrm>
          <a:prstGeom prst="rect">
            <a:avLst/>
          </a:prstGeom>
          <a:ln>
            <a:noFill/>
          </a:ln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4032" y="1844824"/>
            <a:ext cx="4392488" cy="43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19536" y="1124744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2383768"/>
            <a:ext cx="1080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практике для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мультиклассовых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задач решение получается объединением нескольких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двухклассовых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классификаторов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(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against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(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against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551384" y="1988840"/>
            <a:ext cx="108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</a:t>
            </a:r>
          </a:p>
        </p:txBody>
      </p:sp>
      <p:sp>
        <p:nvSpPr>
          <p:cNvPr id="25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19536" y="1124744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sp>
        <p:nvSpPr>
          <p:cNvPr id="25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3429158"/>
            <a:ext cx="4099583" cy="3437298"/>
            <a:chOff x="539552" y="2852936"/>
            <a:chExt cx="4587093" cy="3846052"/>
          </a:xfrm>
        </p:grpSpPr>
        <p:cxnSp>
          <p:nvCxnSpPr>
            <p:cNvPr id="260" name="Прямая со стрелкой 259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Овал 308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Овал 313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9" name="Группа 318">
            <a:extLst>
              <a:ext uri="{FF2B5EF4-FFF2-40B4-BE49-F238E27FC236}">
                <a16:creationId xmlns:a16="http://schemas.microsoft.com/office/drawing/2014/main" id="{34494B51-551D-41F0-A229-5CFAD1C85CD7}"/>
              </a:ext>
            </a:extLst>
          </p:cNvPr>
          <p:cNvGrpSpPr/>
          <p:nvPr/>
        </p:nvGrpSpPr>
        <p:grpSpPr>
          <a:xfrm>
            <a:off x="5174296" y="2234533"/>
            <a:ext cx="2927589" cy="2490972"/>
            <a:chOff x="3717942" y="3466920"/>
            <a:chExt cx="2004310" cy="1705390"/>
          </a:xfrm>
        </p:grpSpPr>
        <p:cxnSp>
          <p:nvCxnSpPr>
            <p:cNvPr id="320" name="Прямая со стрелкой 319">
              <a:extLst>
                <a:ext uri="{FF2B5EF4-FFF2-40B4-BE49-F238E27FC236}">
                  <a16:creationId xmlns:a16="http://schemas.microsoft.com/office/drawing/2014/main" id="{290A08DD-A7A0-4EB0-83C4-BB9D5FDC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058" y="3466920"/>
              <a:ext cx="0" cy="170539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>
              <a:extLst>
                <a:ext uri="{FF2B5EF4-FFF2-40B4-BE49-F238E27FC236}">
                  <a16:creationId xmlns:a16="http://schemas.microsoft.com/office/drawing/2014/main" id="{42D909C4-883B-427B-9E38-6D9DA715A5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42" y="4935668"/>
              <a:ext cx="200431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111FF454-621C-425E-BD91-F9C3EF10DEDE}"/>
                </a:ext>
              </a:extLst>
            </p:cNvPr>
            <p:cNvSpPr/>
            <p:nvPr/>
          </p:nvSpPr>
          <p:spPr>
            <a:xfrm rot="8651905">
              <a:off x="4589864" y="433049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C8E27A0B-08F5-445E-8C01-4E1A60512FB3}"/>
                </a:ext>
              </a:extLst>
            </p:cNvPr>
            <p:cNvSpPr/>
            <p:nvPr/>
          </p:nvSpPr>
          <p:spPr>
            <a:xfrm rot="8651905">
              <a:off x="4656454" y="439806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B0E716A3-6406-4024-8334-3321F1446696}"/>
                </a:ext>
              </a:extLst>
            </p:cNvPr>
            <p:cNvSpPr/>
            <p:nvPr/>
          </p:nvSpPr>
          <p:spPr>
            <a:xfrm rot="8651905">
              <a:off x="4723045" y="446564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B202E539-7E45-48D5-8008-E08B707A226F}"/>
                </a:ext>
              </a:extLst>
            </p:cNvPr>
            <p:cNvSpPr/>
            <p:nvPr/>
          </p:nvSpPr>
          <p:spPr>
            <a:xfrm rot="8651905">
              <a:off x="4789635" y="453321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27129F88-D8E8-45EC-8242-E27089D80B04}"/>
                </a:ext>
              </a:extLst>
            </p:cNvPr>
            <p:cNvSpPr/>
            <p:nvPr/>
          </p:nvSpPr>
          <p:spPr>
            <a:xfrm rot="8651905">
              <a:off x="4856226" y="460079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Овал 326">
              <a:extLst>
                <a:ext uri="{FF2B5EF4-FFF2-40B4-BE49-F238E27FC236}">
                  <a16:creationId xmlns:a16="http://schemas.microsoft.com/office/drawing/2014/main" id="{C3746D1F-38E3-4D21-9292-E1968FAE5C6C}"/>
                </a:ext>
              </a:extLst>
            </p:cNvPr>
            <p:cNvSpPr/>
            <p:nvPr/>
          </p:nvSpPr>
          <p:spPr>
            <a:xfrm rot="8651905">
              <a:off x="4922816" y="4668371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4F330EFE-93E1-402F-BEE8-EBBECBE5945E}"/>
                </a:ext>
              </a:extLst>
            </p:cNvPr>
            <p:cNvSpPr/>
            <p:nvPr/>
          </p:nvSpPr>
          <p:spPr>
            <a:xfrm rot="8651905">
              <a:off x="4989407" y="47359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E23C45DE-9789-4FF1-8614-6BEB8F66CE48}"/>
                </a:ext>
              </a:extLst>
            </p:cNvPr>
            <p:cNvSpPr/>
            <p:nvPr/>
          </p:nvSpPr>
          <p:spPr>
            <a:xfrm rot="8651905">
              <a:off x="4776866" y="436066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4E60CBD2-B491-4932-A807-CD750AE70B69}"/>
                </a:ext>
              </a:extLst>
            </p:cNvPr>
            <p:cNvSpPr/>
            <p:nvPr/>
          </p:nvSpPr>
          <p:spPr>
            <a:xfrm rot="8651905">
              <a:off x="4843457" y="442824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6D296BF3-A0BB-479D-91BC-A03A0C656C16}"/>
                </a:ext>
              </a:extLst>
            </p:cNvPr>
            <p:cNvSpPr/>
            <p:nvPr/>
          </p:nvSpPr>
          <p:spPr>
            <a:xfrm rot="8651905">
              <a:off x="4910048" y="449581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E4C3A92B-84EF-473C-9C69-4D5C460B8813}"/>
                </a:ext>
              </a:extLst>
            </p:cNvPr>
            <p:cNvSpPr/>
            <p:nvPr/>
          </p:nvSpPr>
          <p:spPr>
            <a:xfrm rot="8651905">
              <a:off x="4976638" y="456339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4D10AE99-3435-45D1-9B87-3FCA27C806A5}"/>
                </a:ext>
              </a:extLst>
            </p:cNvPr>
            <p:cNvSpPr/>
            <p:nvPr/>
          </p:nvSpPr>
          <p:spPr>
            <a:xfrm rot="8651905">
              <a:off x="4577804" y="446302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0595FE7B-4FC0-4DAC-A493-C33D91F2D8F2}"/>
                </a:ext>
              </a:extLst>
            </p:cNvPr>
            <p:cNvSpPr/>
            <p:nvPr/>
          </p:nvSpPr>
          <p:spPr>
            <a:xfrm rot="8651905">
              <a:off x="4644395" y="453060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77080943-357F-4EC9-8F3B-ED9F4A1E37E4}"/>
                </a:ext>
              </a:extLst>
            </p:cNvPr>
            <p:cNvSpPr/>
            <p:nvPr/>
          </p:nvSpPr>
          <p:spPr>
            <a:xfrm rot="8651905">
              <a:off x="4710985" y="459818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19891FD8-B39E-4298-BCDF-80D93F018922}"/>
                </a:ext>
              </a:extLst>
            </p:cNvPr>
            <p:cNvSpPr/>
            <p:nvPr/>
          </p:nvSpPr>
          <p:spPr>
            <a:xfrm rot="8651905">
              <a:off x="4777576" y="466575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D603EB4C-6BD8-4801-8911-9A844CCEDD97}"/>
                </a:ext>
              </a:extLst>
            </p:cNvPr>
            <p:cNvSpPr/>
            <p:nvPr/>
          </p:nvSpPr>
          <p:spPr>
            <a:xfrm rot="8651905">
              <a:off x="4589864" y="46181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Овал 337">
              <a:extLst>
                <a:ext uri="{FF2B5EF4-FFF2-40B4-BE49-F238E27FC236}">
                  <a16:creationId xmlns:a16="http://schemas.microsoft.com/office/drawing/2014/main" id="{C66D4207-DD38-46FD-A91C-45E9B2F5BFD9}"/>
                </a:ext>
              </a:extLst>
            </p:cNvPr>
            <p:cNvSpPr/>
            <p:nvPr/>
          </p:nvSpPr>
          <p:spPr>
            <a:xfrm rot="8651905">
              <a:off x="4656454" y="4685723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2F892353-4A1C-4064-A90C-C6139F7535E8}"/>
                </a:ext>
              </a:extLst>
            </p:cNvPr>
            <p:cNvSpPr/>
            <p:nvPr/>
          </p:nvSpPr>
          <p:spPr>
            <a:xfrm rot="8651905">
              <a:off x="4931764" y="4368099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79FB2496-A13C-4193-BD63-29FE4A5CDCF3}"/>
                </a:ext>
              </a:extLst>
            </p:cNvPr>
            <p:cNvSpPr/>
            <p:nvPr/>
          </p:nvSpPr>
          <p:spPr>
            <a:xfrm rot="8651905">
              <a:off x="4998355" y="4435675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1" name="Овал 340">
              <a:extLst>
                <a:ext uri="{FF2B5EF4-FFF2-40B4-BE49-F238E27FC236}">
                  <a16:creationId xmlns:a16="http://schemas.microsoft.com/office/drawing/2014/main" id="{A90FAD2C-1005-49D2-8807-912EEBE4E6F9}"/>
                </a:ext>
              </a:extLst>
            </p:cNvPr>
            <p:cNvSpPr/>
            <p:nvPr/>
          </p:nvSpPr>
          <p:spPr>
            <a:xfrm rot="7691066" flipH="1">
              <a:off x="5052475" y="368977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BFEA7A98-DC78-4C83-94A8-DE7AA554DBC7}"/>
                </a:ext>
              </a:extLst>
            </p:cNvPr>
            <p:cNvSpPr/>
            <p:nvPr/>
          </p:nvSpPr>
          <p:spPr>
            <a:xfrm rot="7691066" flipH="1">
              <a:off x="5119066" y="375735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Овал 342">
              <a:extLst>
                <a:ext uri="{FF2B5EF4-FFF2-40B4-BE49-F238E27FC236}">
                  <a16:creationId xmlns:a16="http://schemas.microsoft.com/office/drawing/2014/main" id="{5E1ECBCE-BC64-4DA8-AC1C-B55DFA79CBC0}"/>
                </a:ext>
              </a:extLst>
            </p:cNvPr>
            <p:cNvSpPr/>
            <p:nvPr/>
          </p:nvSpPr>
          <p:spPr>
            <a:xfrm rot="7691066" flipH="1">
              <a:off x="5185656" y="382492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>
              <a:extLst>
                <a:ext uri="{FF2B5EF4-FFF2-40B4-BE49-F238E27FC236}">
                  <a16:creationId xmlns:a16="http://schemas.microsoft.com/office/drawing/2014/main" id="{FFEBA506-37F0-4BA4-9715-4E8B8D5CA2FC}"/>
                </a:ext>
              </a:extLst>
            </p:cNvPr>
            <p:cNvSpPr/>
            <p:nvPr/>
          </p:nvSpPr>
          <p:spPr>
            <a:xfrm rot="7691066" flipH="1">
              <a:off x="5252247" y="389250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5F0BA203-2C9B-4520-8052-DFA4115FF60E}"/>
                </a:ext>
              </a:extLst>
            </p:cNvPr>
            <p:cNvSpPr/>
            <p:nvPr/>
          </p:nvSpPr>
          <p:spPr>
            <a:xfrm rot="7691066" flipH="1">
              <a:off x="5318837" y="396007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2EF66CC1-8AC0-48F9-9E85-3E982B20A107}"/>
                </a:ext>
              </a:extLst>
            </p:cNvPr>
            <p:cNvSpPr/>
            <p:nvPr/>
          </p:nvSpPr>
          <p:spPr>
            <a:xfrm rot="7691066" flipH="1">
              <a:off x="5428625" y="4034045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3B199B6B-554C-4144-B8DC-8F660C8CEC70}"/>
                </a:ext>
              </a:extLst>
            </p:cNvPr>
            <p:cNvSpPr/>
            <p:nvPr/>
          </p:nvSpPr>
          <p:spPr>
            <a:xfrm rot="7691066" flipH="1">
              <a:off x="5495216" y="411017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37885B26-9DA0-4A7E-9B49-CFEA979A1047}"/>
                </a:ext>
              </a:extLst>
            </p:cNvPr>
            <p:cNvSpPr/>
            <p:nvPr/>
          </p:nvSpPr>
          <p:spPr>
            <a:xfrm rot="7691066" flipH="1">
              <a:off x="5239478" y="371994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EC091F35-953F-4A87-B78F-41BAAB8DDDCD}"/>
                </a:ext>
              </a:extLst>
            </p:cNvPr>
            <p:cNvSpPr/>
            <p:nvPr/>
          </p:nvSpPr>
          <p:spPr>
            <a:xfrm rot="7691066" flipH="1">
              <a:off x="5306068" y="378752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8AA93836-6A44-4A78-9A02-010AB9DE5A09}"/>
                </a:ext>
              </a:extLst>
            </p:cNvPr>
            <p:cNvSpPr/>
            <p:nvPr/>
          </p:nvSpPr>
          <p:spPr>
            <a:xfrm rot="7691066" flipH="1">
              <a:off x="5372659" y="385510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D9E30BE9-A984-4591-9CDD-DE58779A897C}"/>
                </a:ext>
              </a:extLst>
            </p:cNvPr>
            <p:cNvSpPr/>
            <p:nvPr/>
          </p:nvSpPr>
          <p:spPr>
            <a:xfrm rot="7691066" flipH="1">
              <a:off x="5439249" y="388985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B3139DAB-2F43-4D0D-BE94-3565263D15E9}"/>
                </a:ext>
              </a:extLst>
            </p:cNvPr>
            <p:cNvSpPr/>
            <p:nvPr/>
          </p:nvSpPr>
          <p:spPr>
            <a:xfrm rot="7691066" flipH="1">
              <a:off x="5040415" y="382231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D5AA0BC2-0372-464C-8DAA-15E86C87BA97}"/>
                </a:ext>
              </a:extLst>
            </p:cNvPr>
            <p:cNvSpPr/>
            <p:nvPr/>
          </p:nvSpPr>
          <p:spPr>
            <a:xfrm rot="7691066" flipH="1">
              <a:off x="5107006" y="388988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3419261C-527D-4524-A113-4BB6A97BBB6F}"/>
                </a:ext>
              </a:extLst>
            </p:cNvPr>
            <p:cNvSpPr/>
            <p:nvPr/>
          </p:nvSpPr>
          <p:spPr>
            <a:xfrm rot="7691066" flipH="1">
              <a:off x="5173596" y="395746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5F06985C-1E9D-419D-9A2C-F9EDBCE4904D}"/>
                </a:ext>
              </a:extLst>
            </p:cNvPr>
            <p:cNvSpPr/>
            <p:nvPr/>
          </p:nvSpPr>
          <p:spPr>
            <a:xfrm rot="7691066" flipH="1">
              <a:off x="5298244" y="405303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Овал 355">
              <a:extLst>
                <a:ext uri="{FF2B5EF4-FFF2-40B4-BE49-F238E27FC236}">
                  <a16:creationId xmlns:a16="http://schemas.microsoft.com/office/drawing/2014/main" id="{8CBAFEBA-8DE8-47B9-BB20-C70712651B44}"/>
                </a:ext>
              </a:extLst>
            </p:cNvPr>
            <p:cNvSpPr/>
            <p:nvPr/>
          </p:nvSpPr>
          <p:spPr>
            <a:xfrm rot="7691066" flipH="1">
              <a:off x="5072756" y="398940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Овал 356">
              <a:extLst>
                <a:ext uri="{FF2B5EF4-FFF2-40B4-BE49-F238E27FC236}">
                  <a16:creationId xmlns:a16="http://schemas.microsoft.com/office/drawing/2014/main" id="{2150F358-16C5-4D73-8F1F-B61B495632DE}"/>
                </a:ext>
              </a:extLst>
            </p:cNvPr>
            <p:cNvSpPr/>
            <p:nvPr/>
          </p:nvSpPr>
          <p:spPr>
            <a:xfrm rot="7691066" flipH="1">
              <a:off x="5185500" y="407046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52C34847-18C8-40F1-8CAA-7C8D61EF0ADB}"/>
                </a:ext>
              </a:extLst>
            </p:cNvPr>
            <p:cNvSpPr/>
            <p:nvPr/>
          </p:nvSpPr>
          <p:spPr>
            <a:xfrm rot="7691066" flipH="1">
              <a:off x="5394375" y="372738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D8285E6B-9E09-4703-B79A-6163F61F6BA5}"/>
                </a:ext>
              </a:extLst>
            </p:cNvPr>
            <p:cNvSpPr/>
            <p:nvPr/>
          </p:nvSpPr>
          <p:spPr>
            <a:xfrm rot="7691066" flipH="1">
              <a:off x="5460966" y="376214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C2A21300-32A5-4D47-AFCB-7872EA616F5D}"/>
                </a:ext>
              </a:extLst>
            </p:cNvPr>
            <p:cNvSpPr/>
            <p:nvPr/>
          </p:nvSpPr>
          <p:spPr>
            <a:xfrm rot="8651905">
              <a:off x="4158057" y="366933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ED0300B2-CB3A-4449-9E36-33A903FC4D72}"/>
                </a:ext>
              </a:extLst>
            </p:cNvPr>
            <p:cNvSpPr/>
            <p:nvPr/>
          </p:nvSpPr>
          <p:spPr>
            <a:xfrm rot="8651905">
              <a:off x="4224647" y="373690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B7697086-3FD7-42FC-A131-0B2C443E2726}"/>
                </a:ext>
              </a:extLst>
            </p:cNvPr>
            <p:cNvSpPr/>
            <p:nvPr/>
          </p:nvSpPr>
          <p:spPr>
            <a:xfrm rot="8651905">
              <a:off x="4291238" y="380448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53DFA6F4-A681-424B-AB1C-9EFE6D4221E7}"/>
                </a:ext>
              </a:extLst>
            </p:cNvPr>
            <p:cNvSpPr/>
            <p:nvPr/>
          </p:nvSpPr>
          <p:spPr>
            <a:xfrm rot="8651905">
              <a:off x="4357828" y="387205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06A2F262-37EC-4B2D-B7ED-894F1D5909A9}"/>
                </a:ext>
              </a:extLst>
            </p:cNvPr>
            <p:cNvSpPr/>
            <p:nvPr/>
          </p:nvSpPr>
          <p:spPr>
            <a:xfrm rot="8651905">
              <a:off x="4424419" y="3939636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Овал 364">
              <a:extLst>
                <a:ext uri="{FF2B5EF4-FFF2-40B4-BE49-F238E27FC236}">
                  <a16:creationId xmlns:a16="http://schemas.microsoft.com/office/drawing/2014/main" id="{2DEA0386-DEEF-4DE5-8160-92C3C073DAD6}"/>
                </a:ext>
              </a:extLst>
            </p:cNvPr>
            <p:cNvSpPr/>
            <p:nvPr/>
          </p:nvSpPr>
          <p:spPr>
            <a:xfrm rot="8651905">
              <a:off x="4491009" y="4007212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E7B7CFF9-5133-4EDA-8BA5-F39F5831931F}"/>
                </a:ext>
              </a:extLst>
            </p:cNvPr>
            <p:cNvSpPr/>
            <p:nvPr/>
          </p:nvSpPr>
          <p:spPr>
            <a:xfrm rot="8651905">
              <a:off x="4557600" y="40747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1C0DAEA8-E95A-4F7C-96C1-359E9ECA264E}"/>
                </a:ext>
              </a:extLst>
            </p:cNvPr>
            <p:cNvSpPr/>
            <p:nvPr/>
          </p:nvSpPr>
          <p:spPr>
            <a:xfrm rot="8651905">
              <a:off x="4345059" y="369950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DF9A37D8-E857-4FCF-B298-8C76DDFB51A1}"/>
                </a:ext>
              </a:extLst>
            </p:cNvPr>
            <p:cNvSpPr/>
            <p:nvPr/>
          </p:nvSpPr>
          <p:spPr>
            <a:xfrm rot="8651905">
              <a:off x="4411650" y="376708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BB977D06-CCF0-4BD8-82D1-329BEAFDEBFC}"/>
                </a:ext>
              </a:extLst>
            </p:cNvPr>
            <p:cNvSpPr/>
            <p:nvPr/>
          </p:nvSpPr>
          <p:spPr>
            <a:xfrm rot="8651905">
              <a:off x="4478240" y="383465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B8BD2DB0-1674-49D0-AB8D-AD7778BE09E4}"/>
                </a:ext>
              </a:extLst>
            </p:cNvPr>
            <p:cNvSpPr/>
            <p:nvPr/>
          </p:nvSpPr>
          <p:spPr>
            <a:xfrm rot="8651905">
              <a:off x="4544831" y="390223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FC4EA7D0-6FD6-4B8A-97C6-370E816B87F6}"/>
                </a:ext>
              </a:extLst>
            </p:cNvPr>
            <p:cNvSpPr/>
            <p:nvPr/>
          </p:nvSpPr>
          <p:spPr>
            <a:xfrm rot="8651905">
              <a:off x="4145997" y="380186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FEDBCAB2-0F0D-43C4-9054-ECF9D28EE690}"/>
                </a:ext>
              </a:extLst>
            </p:cNvPr>
            <p:cNvSpPr/>
            <p:nvPr/>
          </p:nvSpPr>
          <p:spPr>
            <a:xfrm rot="8651905">
              <a:off x="4212588" y="386944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A5E46C2F-757F-4C61-ABB3-E965AB7EAFD7}"/>
                </a:ext>
              </a:extLst>
            </p:cNvPr>
            <p:cNvSpPr/>
            <p:nvPr/>
          </p:nvSpPr>
          <p:spPr>
            <a:xfrm rot="8651905">
              <a:off x="4279178" y="393702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5C4F511E-129E-4227-9865-088478425E21}"/>
                </a:ext>
              </a:extLst>
            </p:cNvPr>
            <p:cNvSpPr/>
            <p:nvPr/>
          </p:nvSpPr>
          <p:spPr>
            <a:xfrm rot="8651905">
              <a:off x="4345769" y="400459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Овал 374">
              <a:extLst>
                <a:ext uri="{FF2B5EF4-FFF2-40B4-BE49-F238E27FC236}">
                  <a16:creationId xmlns:a16="http://schemas.microsoft.com/office/drawing/2014/main" id="{04503567-1399-4DE0-B511-42ED1C79BB31}"/>
                </a:ext>
              </a:extLst>
            </p:cNvPr>
            <p:cNvSpPr/>
            <p:nvPr/>
          </p:nvSpPr>
          <p:spPr>
            <a:xfrm rot="8651905">
              <a:off x="4158057" y="39569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Овал 375">
              <a:extLst>
                <a:ext uri="{FF2B5EF4-FFF2-40B4-BE49-F238E27FC236}">
                  <a16:creationId xmlns:a16="http://schemas.microsoft.com/office/drawing/2014/main" id="{82604531-38FA-4AB7-ADF3-5976FDFA39A7}"/>
                </a:ext>
              </a:extLst>
            </p:cNvPr>
            <p:cNvSpPr/>
            <p:nvPr/>
          </p:nvSpPr>
          <p:spPr>
            <a:xfrm rot="8651905">
              <a:off x="4224647" y="4024564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Овал 376">
              <a:extLst>
                <a:ext uri="{FF2B5EF4-FFF2-40B4-BE49-F238E27FC236}">
                  <a16:creationId xmlns:a16="http://schemas.microsoft.com/office/drawing/2014/main" id="{62C43B8D-83FC-4957-A383-830299A8E67D}"/>
                </a:ext>
              </a:extLst>
            </p:cNvPr>
            <p:cNvSpPr/>
            <p:nvPr/>
          </p:nvSpPr>
          <p:spPr>
            <a:xfrm rot="8651905">
              <a:off x="4499957" y="3706940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Овал 377">
              <a:extLst>
                <a:ext uri="{FF2B5EF4-FFF2-40B4-BE49-F238E27FC236}">
                  <a16:creationId xmlns:a16="http://schemas.microsoft.com/office/drawing/2014/main" id="{5FF50CA8-9066-4474-BAC6-E0DE792038EE}"/>
                </a:ext>
              </a:extLst>
            </p:cNvPr>
            <p:cNvSpPr/>
            <p:nvPr/>
          </p:nvSpPr>
          <p:spPr>
            <a:xfrm rot="8651905">
              <a:off x="4566548" y="377451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9" name="Группа 378">
            <a:extLst>
              <a:ext uri="{FF2B5EF4-FFF2-40B4-BE49-F238E27FC236}">
                <a16:creationId xmlns:a16="http://schemas.microsoft.com/office/drawing/2014/main" id="{B7A1BEEC-4282-4056-8385-6E80E1248B65}"/>
              </a:ext>
            </a:extLst>
          </p:cNvPr>
          <p:cNvGrpSpPr/>
          <p:nvPr/>
        </p:nvGrpSpPr>
        <p:grpSpPr>
          <a:xfrm>
            <a:off x="8472269" y="2152857"/>
            <a:ext cx="2976424" cy="2616504"/>
            <a:chOff x="6287420" y="3386358"/>
            <a:chExt cx="2062351" cy="1812964"/>
          </a:xfrm>
        </p:grpSpPr>
        <p:cxnSp>
          <p:nvCxnSpPr>
            <p:cNvPr id="380" name="Прямая со стрелкой 379">
              <a:extLst>
                <a:ext uri="{FF2B5EF4-FFF2-40B4-BE49-F238E27FC236}">
                  <a16:creationId xmlns:a16="http://schemas.microsoft.com/office/drawing/2014/main" id="{E38C96E2-B0BD-4DAB-8018-485DDC1CD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04" y="3386358"/>
              <a:ext cx="0" cy="18129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Прямая со стрелкой 380">
              <a:extLst>
                <a:ext uri="{FF2B5EF4-FFF2-40B4-BE49-F238E27FC236}">
                  <a16:creationId xmlns:a16="http://schemas.microsoft.com/office/drawing/2014/main" id="{2BB18A64-5BE8-461F-B81D-11E641643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7420" y="4947753"/>
              <a:ext cx="20623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Овал 381">
              <a:extLst>
                <a:ext uri="{FF2B5EF4-FFF2-40B4-BE49-F238E27FC236}">
                  <a16:creationId xmlns:a16="http://schemas.microsoft.com/office/drawing/2014/main" id="{D61393E1-E7FF-40DB-9B64-56DAEE19CE66}"/>
                </a:ext>
              </a:extLst>
            </p:cNvPr>
            <p:cNvSpPr/>
            <p:nvPr/>
          </p:nvSpPr>
          <p:spPr>
            <a:xfrm rot="8651905">
              <a:off x="7184591" y="430440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3" name="Овал 382">
              <a:extLst>
                <a:ext uri="{FF2B5EF4-FFF2-40B4-BE49-F238E27FC236}">
                  <a16:creationId xmlns:a16="http://schemas.microsoft.com/office/drawing/2014/main" id="{BD67D2E6-45B7-4516-A45B-7E28DBBB0656}"/>
                </a:ext>
              </a:extLst>
            </p:cNvPr>
            <p:cNvSpPr/>
            <p:nvPr/>
          </p:nvSpPr>
          <p:spPr>
            <a:xfrm rot="8651905">
              <a:off x="7253110" y="437623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4" name="Овал 383">
              <a:extLst>
                <a:ext uri="{FF2B5EF4-FFF2-40B4-BE49-F238E27FC236}">
                  <a16:creationId xmlns:a16="http://schemas.microsoft.com/office/drawing/2014/main" id="{084F1550-A18D-4988-B708-26833741A414}"/>
                </a:ext>
              </a:extLst>
            </p:cNvPr>
            <p:cNvSpPr/>
            <p:nvPr/>
          </p:nvSpPr>
          <p:spPr>
            <a:xfrm rot="8651905">
              <a:off x="7321629" y="44480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5" name="Овал 384">
              <a:extLst>
                <a:ext uri="{FF2B5EF4-FFF2-40B4-BE49-F238E27FC236}">
                  <a16:creationId xmlns:a16="http://schemas.microsoft.com/office/drawing/2014/main" id="{3EC89A75-72A9-4569-B817-E8EB6A1140F2}"/>
                </a:ext>
              </a:extLst>
            </p:cNvPr>
            <p:cNvSpPr/>
            <p:nvPr/>
          </p:nvSpPr>
          <p:spPr>
            <a:xfrm rot="8651905">
              <a:off x="7390148" y="45199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CFA813-ABDA-414A-8ED2-32EAC82AE6E9}"/>
                </a:ext>
              </a:extLst>
            </p:cNvPr>
            <p:cNvSpPr/>
            <p:nvPr/>
          </p:nvSpPr>
          <p:spPr>
            <a:xfrm rot="8651905">
              <a:off x="7458666" y="4591756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E17B72CA-BDE3-4120-96EE-A5D412145078}"/>
                </a:ext>
              </a:extLst>
            </p:cNvPr>
            <p:cNvSpPr/>
            <p:nvPr/>
          </p:nvSpPr>
          <p:spPr>
            <a:xfrm rot="8651905">
              <a:off x="7527185" y="466359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CC2E5D57-FB3F-4BC9-B7E6-FE8FE6489E5A}"/>
                </a:ext>
              </a:extLst>
            </p:cNvPr>
            <p:cNvSpPr/>
            <p:nvPr/>
          </p:nvSpPr>
          <p:spPr>
            <a:xfrm rot="8651905">
              <a:off x="7595704" y="473543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39F0F5F0-232E-4596-81BC-722648D3819A}"/>
                </a:ext>
              </a:extLst>
            </p:cNvPr>
            <p:cNvSpPr/>
            <p:nvPr/>
          </p:nvSpPr>
          <p:spPr>
            <a:xfrm rot="8651905">
              <a:off x="7377009" y="43364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0" name="Овал 389">
              <a:extLst>
                <a:ext uri="{FF2B5EF4-FFF2-40B4-BE49-F238E27FC236}">
                  <a16:creationId xmlns:a16="http://schemas.microsoft.com/office/drawing/2014/main" id="{C1FF7076-DAB6-4000-B409-652E1DC44E95}"/>
                </a:ext>
              </a:extLst>
            </p:cNvPr>
            <p:cNvSpPr/>
            <p:nvPr/>
          </p:nvSpPr>
          <p:spPr>
            <a:xfrm rot="8651905">
              <a:off x="7445528" y="44083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884CA8B7-5884-417D-B13D-0A3415474A94}"/>
                </a:ext>
              </a:extLst>
            </p:cNvPr>
            <p:cNvSpPr/>
            <p:nvPr/>
          </p:nvSpPr>
          <p:spPr>
            <a:xfrm rot="8651905">
              <a:off x="7514047" y="448015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E78CBD90-9ADF-4A82-9953-D32C98F98FE5}"/>
                </a:ext>
              </a:extLst>
            </p:cNvPr>
            <p:cNvSpPr/>
            <p:nvPr/>
          </p:nvSpPr>
          <p:spPr>
            <a:xfrm rot="8651905">
              <a:off x="7582565" y="4551994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3" name="Овал 392">
              <a:extLst>
                <a:ext uri="{FF2B5EF4-FFF2-40B4-BE49-F238E27FC236}">
                  <a16:creationId xmlns:a16="http://schemas.microsoft.com/office/drawing/2014/main" id="{51293CE5-9979-4236-8987-B26A9E6D5B8C}"/>
                </a:ext>
              </a:extLst>
            </p:cNvPr>
            <p:cNvSpPr/>
            <p:nvPr/>
          </p:nvSpPr>
          <p:spPr>
            <a:xfrm rot="8651905">
              <a:off x="7172182" y="444529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Овал 393">
              <a:extLst>
                <a:ext uri="{FF2B5EF4-FFF2-40B4-BE49-F238E27FC236}">
                  <a16:creationId xmlns:a16="http://schemas.microsoft.com/office/drawing/2014/main" id="{7E7B0B8B-57CD-4EBD-931D-B0B9D9EA06B8}"/>
                </a:ext>
              </a:extLst>
            </p:cNvPr>
            <p:cNvSpPr/>
            <p:nvPr/>
          </p:nvSpPr>
          <p:spPr>
            <a:xfrm rot="8651905">
              <a:off x="7240701" y="451713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Овал 394">
              <a:extLst>
                <a:ext uri="{FF2B5EF4-FFF2-40B4-BE49-F238E27FC236}">
                  <a16:creationId xmlns:a16="http://schemas.microsoft.com/office/drawing/2014/main" id="{E17ACEF2-33FC-4360-9703-10B1C610ED34}"/>
                </a:ext>
              </a:extLst>
            </p:cNvPr>
            <p:cNvSpPr/>
            <p:nvPr/>
          </p:nvSpPr>
          <p:spPr>
            <a:xfrm rot="8651905">
              <a:off x="7309220" y="458897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Овал 395">
              <a:extLst>
                <a:ext uri="{FF2B5EF4-FFF2-40B4-BE49-F238E27FC236}">
                  <a16:creationId xmlns:a16="http://schemas.microsoft.com/office/drawing/2014/main" id="{16635BE6-A925-4547-8F61-518659B8EEB5}"/>
                </a:ext>
              </a:extLst>
            </p:cNvPr>
            <p:cNvSpPr/>
            <p:nvPr/>
          </p:nvSpPr>
          <p:spPr>
            <a:xfrm rot="8651905">
              <a:off x="7377739" y="466081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Овал 396">
              <a:extLst>
                <a:ext uri="{FF2B5EF4-FFF2-40B4-BE49-F238E27FC236}">
                  <a16:creationId xmlns:a16="http://schemas.microsoft.com/office/drawing/2014/main" id="{0D2BA5FE-9ADC-4F58-B43C-EF77E5D31326}"/>
                </a:ext>
              </a:extLst>
            </p:cNvPr>
            <p:cNvSpPr/>
            <p:nvPr/>
          </p:nvSpPr>
          <p:spPr>
            <a:xfrm rot="8651905">
              <a:off x="7184591" y="461020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Овал 397">
              <a:extLst>
                <a:ext uri="{FF2B5EF4-FFF2-40B4-BE49-F238E27FC236}">
                  <a16:creationId xmlns:a16="http://schemas.microsoft.com/office/drawing/2014/main" id="{26FA4792-A68A-4F89-B9EC-D5A1683C69DC}"/>
                </a:ext>
              </a:extLst>
            </p:cNvPr>
            <p:cNvSpPr/>
            <p:nvPr/>
          </p:nvSpPr>
          <p:spPr>
            <a:xfrm rot="8651905">
              <a:off x="7253110" y="468204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B50D3577-099A-4233-8ECC-33902BB1773D}"/>
                </a:ext>
              </a:extLst>
            </p:cNvPr>
            <p:cNvSpPr/>
            <p:nvPr/>
          </p:nvSpPr>
          <p:spPr>
            <a:xfrm rot="8651905">
              <a:off x="7536392" y="434438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7EAF39E4-8ECA-4266-94FA-2ED328993580}"/>
                </a:ext>
              </a:extLst>
            </p:cNvPr>
            <p:cNvSpPr/>
            <p:nvPr/>
          </p:nvSpPr>
          <p:spPr>
            <a:xfrm rot="8651905">
              <a:off x="7604911" y="441622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EEA74A20-9D01-47C6-9DD2-850D4E7E525F}"/>
                </a:ext>
              </a:extLst>
            </p:cNvPr>
            <p:cNvSpPr/>
            <p:nvPr/>
          </p:nvSpPr>
          <p:spPr>
            <a:xfrm rot="7691066" flipH="1">
              <a:off x="7659237" y="3624611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2" name="Овал 401">
              <a:extLst>
                <a:ext uri="{FF2B5EF4-FFF2-40B4-BE49-F238E27FC236}">
                  <a16:creationId xmlns:a16="http://schemas.microsoft.com/office/drawing/2014/main" id="{98DD2191-E44F-40C6-ABB0-463581E14B1C}"/>
                </a:ext>
              </a:extLst>
            </p:cNvPr>
            <p:cNvSpPr/>
            <p:nvPr/>
          </p:nvSpPr>
          <p:spPr>
            <a:xfrm rot="7691066" flipH="1">
              <a:off x="7727756" y="369644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Овал 402">
              <a:extLst>
                <a:ext uri="{FF2B5EF4-FFF2-40B4-BE49-F238E27FC236}">
                  <a16:creationId xmlns:a16="http://schemas.microsoft.com/office/drawing/2014/main" id="{7A9AC06A-1B94-412C-89BC-9CA359EC49DB}"/>
                </a:ext>
              </a:extLst>
            </p:cNvPr>
            <p:cNvSpPr/>
            <p:nvPr/>
          </p:nvSpPr>
          <p:spPr>
            <a:xfrm rot="7691066" flipH="1">
              <a:off x="7796275" y="37682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F534FC20-EDE5-40C9-9AA7-DEE43547C8D4}"/>
                </a:ext>
              </a:extLst>
            </p:cNvPr>
            <p:cNvSpPr/>
            <p:nvPr/>
          </p:nvSpPr>
          <p:spPr>
            <a:xfrm rot="7691066" flipH="1">
              <a:off x="7864793" y="38401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ADAF3A85-84C2-41D0-B2D0-4C299FAAF61A}"/>
                </a:ext>
              </a:extLst>
            </p:cNvPr>
            <p:cNvSpPr/>
            <p:nvPr/>
          </p:nvSpPr>
          <p:spPr>
            <a:xfrm rot="7691066" flipH="1">
              <a:off x="7933312" y="3911966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4D04211A-0F2D-4B5A-BC7C-56726069D035}"/>
                </a:ext>
              </a:extLst>
            </p:cNvPr>
            <p:cNvSpPr/>
            <p:nvPr/>
          </p:nvSpPr>
          <p:spPr>
            <a:xfrm rot="7691066" flipH="1">
              <a:off x="8046280" y="399059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03FDBDC3-9AB6-44E2-9FE7-3034461031CD}"/>
                </a:ext>
              </a:extLst>
            </p:cNvPr>
            <p:cNvSpPr/>
            <p:nvPr/>
          </p:nvSpPr>
          <p:spPr>
            <a:xfrm rot="7691066" flipH="1">
              <a:off x="8114799" y="407152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3413BAF9-BC3A-4EEF-8177-587D6B8E2AD3}"/>
                </a:ext>
              </a:extLst>
            </p:cNvPr>
            <p:cNvSpPr/>
            <p:nvPr/>
          </p:nvSpPr>
          <p:spPr>
            <a:xfrm rot="7691066" flipH="1">
              <a:off x="7851655" y="36566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FD136B1F-B80A-4625-BFA1-38CC37676103}"/>
                </a:ext>
              </a:extLst>
            </p:cNvPr>
            <p:cNvSpPr/>
            <p:nvPr/>
          </p:nvSpPr>
          <p:spPr>
            <a:xfrm rot="7691066" flipH="1">
              <a:off x="7920174" y="37285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0" name="Овал 409">
              <a:extLst>
                <a:ext uri="{FF2B5EF4-FFF2-40B4-BE49-F238E27FC236}">
                  <a16:creationId xmlns:a16="http://schemas.microsoft.com/office/drawing/2014/main" id="{6233BD28-4A94-43E8-91AD-AF8B9CF70F6A}"/>
                </a:ext>
              </a:extLst>
            </p:cNvPr>
            <p:cNvSpPr/>
            <p:nvPr/>
          </p:nvSpPr>
          <p:spPr>
            <a:xfrm rot="7691066" flipH="1">
              <a:off x="7988693" y="380036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1" name="Овал 410">
              <a:extLst>
                <a:ext uri="{FF2B5EF4-FFF2-40B4-BE49-F238E27FC236}">
                  <a16:creationId xmlns:a16="http://schemas.microsoft.com/office/drawing/2014/main" id="{255074AD-A045-4EC3-8D36-86E646CC30FA}"/>
                </a:ext>
              </a:extLst>
            </p:cNvPr>
            <p:cNvSpPr/>
            <p:nvPr/>
          </p:nvSpPr>
          <p:spPr>
            <a:xfrm rot="7691066" flipH="1">
              <a:off x="8057211" y="383731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7383BFD1-810B-451E-A27E-FED406BA79AE}"/>
                </a:ext>
              </a:extLst>
            </p:cNvPr>
            <p:cNvSpPr/>
            <p:nvPr/>
          </p:nvSpPr>
          <p:spPr>
            <a:xfrm rot="7691066" flipH="1">
              <a:off x="7646828" y="376550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F21EE40A-49DA-4C25-B50A-28F582D4A905}"/>
                </a:ext>
              </a:extLst>
            </p:cNvPr>
            <p:cNvSpPr/>
            <p:nvPr/>
          </p:nvSpPr>
          <p:spPr>
            <a:xfrm rot="7691066" flipH="1">
              <a:off x="7715347" y="383734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4" name="Овал 413">
              <a:extLst>
                <a:ext uri="{FF2B5EF4-FFF2-40B4-BE49-F238E27FC236}">
                  <a16:creationId xmlns:a16="http://schemas.microsoft.com/office/drawing/2014/main" id="{3CD037D3-6F07-474E-9736-07E4F414EBFE}"/>
                </a:ext>
              </a:extLst>
            </p:cNvPr>
            <p:cNvSpPr/>
            <p:nvPr/>
          </p:nvSpPr>
          <p:spPr>
            <a:xfrm rot="7691066" flipH="1">
              <a:off x="7783866" y="39091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5" name="Овал 414">
              <a:extLst>
                <a:ext uri="{FF2B5EF4-FFF2-40B4-BE49-F238E27FC236}">
                  <a16:creationId xmlns:a16="http://schemas.microsoft.com/office/drawing/2014/main" id="{48130517-AE3C-4091-A6C7-7C68D246E928}"/>
                </a:ext>
              </a:extLst>
            </p:cNvPr>
            <p:cNvSpPr/>
            <p:nvPr/>
          </p:nvSpPr>
          <p:spPr>
            <a:xfrm rot="7691066" flipH="1">
              <a:off x="7912123" y="40107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6" name="Овал 415">
              <a:extLst>
                <a:ext uri="{FF2B5EF4-FFF2-40B4-BE49-F238E27FC236}">
                  <a16:creationId xmlns:a16="http://schemas.microsoft.com/office/drawing/2014/main" id="{2CC86CCD-9783-4A80-9A1B-549C82BAF6ED}"/>
                </a:ext>
              </a:extLst>
            </p:cNvPr>
            <p:cNvSpPr/>
            <p:nvPr/>
          </p:nvSpPr>
          <p:spPr>
            <a:xfrm rot="7691066" flipH="1">
              <a:off x="7680105" y="394314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7" name="Овал 416">
              <a:extLst>
                <a:ext uri="{FF2B5EF4-FFF2-40B4-BE49-F238E27FC236}">
                  <a16:creationId xmlns:a16="http://schemas.microsoft.com/office/drawing/2014/main" id="{15844999-BC49-48C4-8584-8E408EF075FF}"/>
                </a:ext>
              </a:extLst>
            </p:cNvPr>
            <p:cNvSpPr/>
            <p:nvPr/>
          </p:nvSpPr>
          <p:spPr>
            <a:xfrm rot="7691066" flipH="1">
              <a:off x="7796114" y="4029314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8" name="Овал 417">
              <a:extLst>
                <a:ext uri="{FF2B5EF4-FFF2-40B4-BE49-F238E27FC236}">
                  <a16:creationId xmlns:a16="http://schemas.microsoft.com/office/drawing/2014/main" id="{9C64683D-426A-4995-812E-B7D208951EBC}"/>
                </a:ext>
              </a:extLst>
            </p:cNvPr>
            <p:cNvSpPr/>
            <p:nvPr/>
          </p:nvSpPr>
          <p:spPr>
            <a:xfrm rot="7691066" flipH="1">
              <a:off x="8011038" y="366459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9" name="Овал 418">
              <a:extLst>
                <a:ext uri="{FF2B5EF4-FFF2-40B4-BE49-F238E27FC236}">
                  <a16:creationId xmlns:a16="http://schemas.microsoft.com/office/drawing/2014/main" id="{37AC8DA9-59D6-4BD7-99D7-09E65D976965}"/>
                </a:ext>
              </a:extLst>
            </p:cNvPr>
            <p:cNvSpPr/>
            <p:nvPr/>
          </p:nvSpPr>
          <p:spPr>
            <a:xfrm rot="7691066" flipH="1">
              <a:off x="8079557" y="370154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0" name="Овал 419">
              <a:extLst>
                <a:ext uri="{FF2B5EF4-FFF2-40B4-BE49-F238E27FC236}">
                  <a16:creationId xmlns:a16="http://schemas.microsoft.com/office/drawing/2014/main" id="{E8F9512E-C2FE-4098-8CC1-CA7BAE299D31}"/>
                </a:ext>
              </a:extLst>
            </p:cNvPr>
            <p:cNvSpPr/>
            <p:nvPr/>
          </p:nvSpPr>
          <p:spPr>
            <a:xfrm rot="8651905">
              <a:off x="6740280" y="360153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1" name="Овал 420">
              <a:extLst>
                <a:ext uri="{FF2B5EF4-FFF2-40B4-BE49-F238E27FC236}">
                  <a16:creationId xmlns:a16="http://schemas.microsoft.com/office/drawing/2014/main" id="{78C74976-A86C-4E1B-8C04-099B33D15C2C}"/>
                </a:ext>
              </a:extLst>
            </p:cNvPr>
            <p:cNvSpPr/>
            <p:nvPr/>
          </p:nvSpPr>
          <p:spPr>
            <a:xfrm rot="8651905">
              <a:off x="6808798" y="3673376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2" name="Овал 421">
              <a:extLst>
                <a:ext uri="{FF2B5EF4-FFF2-40B4-BE49-F238E27FC236}">
                  <a16:creationId xmlns:a16="http://schemas.microsoft.com/office/drawing/2014/main" id="{3D67A6AF-282A-463F-815F-1BD00B64FD6F}"/>
                </a:ext>
              </a:extLst>
            </p:cNvPr>
            <p:cNvSpPr/>
            <p:nvPr/>
          </p:nvSpPr>
          <p:spPr>
            <a:xfrm rot="8651905">
              <a:off x="6877317" y="37452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3" name="Овал 422">
              <a:extLst>
                <a:ext uri="{FF2B5EF4-FFF2-40B4-BE49-F238E27FC236}">
                  <a16:creationId xmlns:a16="http://schemas.microsoft.com/office/drawing/2014/main" id="{0F9CE9BD-221F-423A-A079-CA2C3FAB5504}"/>
                </a:ext>
              </a:extLst>
            </p:cNvPr>
            <p:cNvSpPr/>
            <p:nvPr/>
          </p:nvSpPr>
          <p:spPr>
            <a:xfrm rot="8651905">
              <a:off x="6945836" y="38170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4" name="Овал 423">
              <a:extLst>
                <a:ext uri="{FF2B5EF4-FFF2-40B4-BE49-F238E27FC236}">
                  <a16:creationId xmlns:a16="http://schemas.microsoft.com/office/drawing/2014/main" id="{81365862-F706-43F6-929F-446071A21675}"/>
                </a:ext>
              </a:extLst>
            </p:cNvPr>
            <p:cNvSpPr/>
            <p:nvPr/>
          </p:nvSpPr>
          <p:spPr>
            <a:xfrm rot="8651905">
              <a:off x="7014355" y="38888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5" name="Овал 424">
              <a:extLst>
                <a:ext uri="{FF2B5EF4-FFF2-40B4-BE49-F238E27FC236}">
                  <a16:creationId xmlns:a16="http://schemas.microsoft.com/office/drawing/2014/main" id="{22F128B6-6AF0-41C4-8886-E9C1CBA3354E}"/>
                </a:ext>
              </a:extLst>
            </p:cNvPr>
            <p:cNvSpPr/>
            <p:nvPr/>
          </p:nvSpPr>
          <p:spPr>
            <a:xfrm rot="8651905">
              <a:off x="7082874" y="3960731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6" name="Овал 425">
              <a:extLst>
                <a:ext uri="{FF2B5EF4-FFF2-40B4-BE49-F238E27FC236}">
                  <a16:creationId xmlns:a16="http://schemas.microsoft.com/office/drawing/2014/main" id="{8557C495-4630-40F0-9B22-684A5F1BE485}"/>
                </a:ext>
              </a:extLst>
            </p:cNvPr>
            <p:cNvSpPr/>
            <p:nvPr/>
          </p:nvSpPr>
          <p:spPr>
            <a:xfrm rot="8651905">
              <a:off x="7151393" y="403257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7" name="Овал 426">
              <a:extLst>
                <a:ext uri="{FF2B5EF4-FFF2-40B4-BE49-F238E27FC236}">
                  <a16:creationId xmlns:a16="http://schemas.microsoft.com/office/drawing/2014/main" id="{417A3FD6-1F6E-4E7C-BECC-995A5624E3BC}"/>
                </a:ext>
              </a:extLst>
            </p:cNvPr>
            <p:cNvSpPr/>
            <p:nvPr/>
          </p:nvSpPr>
          <p:spPr>
            <a:xfrm rot="8651905">
              <a:off x="6932698" y="36336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8" name="Овал 427">
              <a:extLst>
                <a:ext uri="{FF2B5EF4-FFF2-40B4-BE49-F238E27FC236}">
                  <a16:creationId xmlns:a16="http://schemas.microsoft.com/office/drawing/2014/main" id="{AB6A3A5F-B23E-4B5F-BA34-EEB93EDBD1CD}"/>
                </a:ext>
              </a:extLst>
            </p:cNvPr>
            <p:cNvSpPr/>
            <p:nvPr/>
          </p:nvSpPr>
          <p:spPr>
            <a:xfrm rot="8651905">
              <a:off x="7001216" y="37054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9" name="Овал 428">
              <a:extLst>
                <a:ext uri="{FF2B5EF4-FFF2-40B4-BE49-F238E27FC236}">
                  <a16:creationId xmlns:a16="http://schemas.microsoft.com/office/drawing/2014/main" id="{0D3EB423-E902-4482-B526-B25B985FCC89}"/>
                </a:ext>
              </a:extLst>
            </p:cNvPr>
            <p:cNvSpPr/>
            <p:nvPr/>
          </p:nvSpPr>
          <p:spPr>
            <a:xfrm rot="8651905">
              <a:off x="7069735" y="37772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Овал 429">
              <a:extLst>
                <a:ext uri="{FF2B5EF4-FFF2-40B4-BE49-F238E27FC236}">
                  <a16:creationId xmlns:a16="http://schemas.microsoft.com/office/drawing/2014/main" id="{AA9C4FD8-F16C-4F44-A956-48B29ADCBB53}"/>
                </a:ext>
              </a:extLst>
            </p:cNvPr>
            <p:cNvSpPr/>
            <p:nvPr/>
          </p:nvSpPr>
          <p:spPr>
            <a:xfrm rot="8651905">
              <a:off x="7138254" y="384913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Овал 430">
              <a:extLst>
                <a:ext uri="{FF2B5EF4-FFF2-40B4-BE49-F238E27FC236}">
                  <a16:creationId xmlns:a16="http://schemas.microsoft.com/office/drawing/2014/main" id="{259FCE05-53D6-44B0-AA51-1ECD3F7CED24}"/>
                </a:ext>
              </a:extLst>
            </p:cNvPr>
            <p:cNvSpPr/>
            <p:nvPr/>
          </p:nvSpPr>
          <p:spPr>
            <a:xfrm rot="8651905">
              <a:off x="6727871" y="3742435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2" name="Овал 431">
              <a:extLst>
                <a:ext uri="{FF2B5EF4-FFF2-40B4-BE49-F238E27FC236}">
                  <a16:creationId xmlns:a16="http://schemas.microsoft.com/office/drawing/2014/main" id="{6196EA15-C8D9-4F55-951C-3717799756CB}"/>
                </a:ext>
              </a:extLst>
            </p:cNvPr>
            <p:cNvSpPr/>
            <p:nvPr/>
          </p:nvSpPr>
          <p:spPr>
            <a:xfrm rot="8651905">
              <a:off x="6796390" y="381427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Овал 432">
              <a:extLst>
                <a:ext uri="{FF2B5EF4-FFF2-40B4-BE49-F238E27FC236}">
                  <a16:creationId xmlns:a16="http://schemas.microsoft.com/office/drawing/2014/main" id="{790A357A-33D0-4000-9D16-12B65F3846BB}"/>
                </a:ext>
              </a:extLst>
            </p:cNvPr>
            <p:cNvSpPr/>
            <p:nvPr/>
          </p:nvSpPr>
          <p:spPr>
            <a:xfrm rot="8651905">
              <a:off x="6864908" y="388611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4" name="Овал 433">
              <a:extLst>
                <a:ext uri="{FF2B5EF4-FFF2-40B4-BE49-F238E27FC236}">
                  <a16:creationId xmlns:a16="http://schemas.microsoft.com/office/drawing/2014/main" id="{22B6A9A7-910D-4CCD-9083-78A1D4279170}"/>
                </a:ext>
              </a:extLst>
            </p:cNvPr>
            <p:cNvSpPr/>
            <p:nvPr/>
          </p:nvSpPr>
          <p:spPr>
            <a:xfrm rot="8651905">
              <a:off x="6933427" y="395795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Овал 434">
              <a:extLst>
                <a:ext uri="{FF2B5EF4-FFF2-40B4-BE49-F238E27FC236}">
                  <a16:creationId xmlns:a16="http://schemas.microsoft.com/office/drawing/2014/main" id="{22139E67-46F5-43CB-A542-9964F302B855}"/>
                </a:ext>
              </a:extLst>
            </p:cNvPr>
            <p:cNvSpPr/>
            <p:nvPr/>
          </p:nvSpPr>
          <p:spPr>
            <a:xfrm rot="8651905">
              <a:off x="6740280" y="390733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Овал 435">
              <a:extLst>
                <a:ext uri="{FF2B5EF4-FFF2-40B4-BE49-F238E27FC236}">
                  <a16:creationId xmlns:a16="http://schemas.microsoft.com/office/drawing/2014/main" id="{0F1F4F38-666B-4525-ACC1-B522029FBAC6}"/>
                </a:ext>
              </a:extLst>
            </p:cNvPr>
            <p:cNvSpPr/>
            <p:nvPr/>
          </p:nvSpPr>
          <p:spPr>
            <a:xfrm rot="8651905">
              <a:off x="6808798" y="3979178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7" name="Овал 436">
              <a:extLst>
                <a:ext uri="{FF2B5EF4-FFF2-40B4-BE49-F238E27FC236}">
                  <a16:creationId xmlns:a16="http://schemas.microsoft.com/office/drawing/2014/main" id="{34A0CBD8-F2C5-48B3-BB98-620A6EAED18D}"/>
                </a:ext>
              </a:extLst>
            </p:cNvPr>
            <p:cNvSpPr/>
            <p:nvPr/>
          </p:nvSpPr>
          <p:spPr>
            <a:xfrm rot="8651905">
              <a:off x="7092081" y="364151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8" name="Овал 437">
              <a:extLst>
                <a:ext uri="{FF2B5EF4-FFF2-40B4-BE49-F238E27FC236}">
                  <a16:creationId xmlns:a16="http://schemas.microsoft.com/office/drawing/2014/main" id="{D6D1B934-01A9-47B3-911C-C9CBCBB0F72F}"/>
                </a:ext>
              </a:extLst>
            </p:cNvPr>
            <p:cNvSpPr/>
            <p:nvPr/>
          </p:nvSpPr>
          <p:spPr>
            <a:xfrm rot="8651905">
              <a:off x="7160600" y="371335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9" name="Группа 438">
            <a:extLst>
              <a:ext uri="{FF2B5EF4-FFF2-40B4-BE49-F238E27FC236}">
                <a16:creationId xmlns:a16="http://schemas.microsoft.com/office/drawing/2014/main" id="{1D602B87-3BDE-4999-95D5-A49B480C61E4}"/>
              </a:ext>
            </a:extLst>
          </p:cNvPr>
          <p:cNvGrpSpPr/>
          <p:nvPr/>
        </p:nvGrpSpPr>
        <p:grpSpPr>
          <a:xfrm>
            <a:off x="7137963" y="4471841"/>
            <a:ext cx="2985104" cy="2377651"/>
            <a:chOff x="4562938" y="5136846"/>
            <a:chExt cx="2083025" cy="1659140"/>
          </a:xfrm>
        </p:grpSpPr>
        <p:cxnSp>
          <p:nvCxnSpPr>
            <p:cNvPr id="440" name="Прямая со стрелкой 439">
              <a:extLst>
                <a:ext uri="{FF2B5EF4-FFF2-40B4-BE49-F238E27FC236}">
                  <a16:creationId xmlns:a16="http://schemas.microsoft.com/office/drawing/2014/main" id="{1334E3DA-AAB2-4319-A915-CDEE2662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657" y="5136846"/>
              <a:ext cx="0" cy="16591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Группа 440">
              <a:extLst>
                <a:ext uri="{FF2B5EF4-FFF2-40B4-BE49-F238E27FC236}">
                  <a16:creationId xmlns:a16="http://schemas.microsoft.com/office/drawing/2014/main" id="{79AA08BA-64F7-43B3-BB55-18EEFE7A9758}"/>
                </a:ext>
              </a:extLst>
            </p:cNvPr>
            <p:cNvGrpSpPr/>
            <p:nvPr/>
          </p:nvGrpSpPr>
          <p:grpSpPr>
            <a:xfrm>
              <a:off x="4562938" y="5333768"/>
              <a:ext cx="2083025" cy="1231994"/>
              <a:chOff x="4562938" y="5333768"/>
              <a:chExt cx="2083025" cy="1231994"/>
            </a:xfrm>
          </p:grpSpPr>
          <p:cxnSp>
            <p:nvCxnSpPr>
              <p:cNvPr id="442" name="Прямая со стрелкой 441">
                <a:extLst>
                  <a:ext uri="{FF2B5EF4-FFF2-40B4-BE49-F238E27FC236}">
                    <a16:creationId xmlns:a16="http://schemas.microsoft.com/office/drawing/2014/main" id="{B9C30691-8EDB-46EA-9DBD-49B6F3F1F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38" y="6565762"/>
                <a:ext cx="2083025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Овал 442">
                <a:extLst>
                  <a:ext uri="{FF2B5EF4-FFF2-40B4-BE49-F238E27FC236}">
                    <a16:creationId xmlns:a16="http://schemas.microsoft.com/office/drawing/2014/main" id="{10216E9B-D7D2-45BC-8DCF-5C3433EAE1AE}"/>
                  </a:ext>
                </a:extLst>
              </p:cNvPr>
              <p:cNvSpPr/>
              <p:nvPr/>
            </p:nvSpPr>
            <p:spPr>
              <a:xfrm rot="8651905">
                <a:off x="5469103" y="597699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4" name="Овал 443">
                <a:extLst>
                  <a:ext uri="{FF2B5EF4-FFF2-40B4-BE49-F238E27FC236}">
                    <a16:creationId xmlns:a16="http://schemas.microsoft.com/office/drawing/2014/main" id="{5482A6F1-6E77-4B86-8627-9F44B2697FA7}"/>
                  </a:ext>
                </a:extLst>
              </p:cNvPr>
              <p:cNvSpPr/>
              <p:nvPr/>
            </p:nvSpPr>
            <p:spPr>
              <a:xfrm rot="8651905">
                <a:off x="5538308" y="60427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5" name="Овал 444">
                <a:extLst>
                  <a:ext uri="{FF2B5EF4-FFF2-40B4-BE49-F238E27FC236}">
                    <a16:creationId xmlns:a16="http://schemas.microsoft.com/office/drawing/2014/main" id="{04645A15-8C5D-451D-BB7D-DE81CA235D6D}"/>
                  </a:ext>
                </a:extLst>
              </p:cNvPr>
              <p:cNvSpPr/>
              <p:nvPr/>
            </p:nvSpPr>
            <p:spPr>
              <a:xfrm rot="8651905">
                <a:off x="5607514" y="61084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6" name="Овал 445">
                <a:extLst>
                  <a:ext uri="{FF2B5EF4-FFF2-40B4-BE49-F238E27FC236}">
                    <a16:creationId xmlns:a16="http://schemas.microsoft.com/office/drawing/2014/main" id="{0A427ED2-1DE4-42B6-AA78-C7BD687B4138}"/>
                  </a:ext>
                </a:extLst>
              </p:cNvPr>
              <p:cNvSpPr/>
              <p:nvPr/>
            </p:nvSpPr>
            <p:spPr>
              <a:xfrm rot="8651905">
                <a:off x="5676720" y="61742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7" name="Овал 446">
                <a:extLst>
                  <a:ext uri="{FF2B5EF4-FFF2-40B4-BE49-F238E27FC236}">
                    <a16:creationId xmlns:a16="http://schemas.microsoft.com/office/drawing/2014/main" id="{5A0D0564-3391-4871-9366-1A74CE323E3E}"/>
                  </a:ext>
                </a:extLst>
              </p:cNvPr>
              <p:cNvSpPr/>
              <p:nvPr/>
            </p:nvSpPr>
            <p:spPr>
              <a:xfrm rot="8651905">
                <a:off x="5745926" y="62399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8" name="Овал 447">
                <a:extLst>
                  <a:ext uri="{FF2B5EF4-FFF2-40B4-BE49-F238E27FC236}">
                    <a16:creationId xmlns:a16="http://schemas.microsoft.com/office/drawing/2014/main" id="{FEFA5B52-2FE5-45D3-887E-A4B8D6A7DADE}"/>
                  </a:ext>
                </a:extLst>
              </p:cNvPr>
              <p:cNvSpPr/>
              <p:nvPr/>
            </p:nvSpPr>
            <p:spPr>
              <a:xfrm rot="8651905">
                <a:off x="5815131" y="630571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9" name="Овал 448">
                <a:extLst>
                  <a:ext uri="{FF2B5EF4-FFF2-40B4-BE49-F238E27FC236}">
                    <a16:creationId xmlns:a16="http://schemas.microsoft.com/office/drawing/2014/main" id="{FFA636AE-0AFE-42C7-8EDD-D0F2B2C63512}"/>
                  </a:ext>
                </a:extLst>
              </p:cNvPr>
              <p:cNvSpPr/>
              <p:nvPr/>
            </p:nvSpPr>
            <p:spPr>
              <a:xfrm rot="8651905">
                <a:off x="5884337" y="63714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0" name="Овал 449">
                <a:extLst>
                  <a:ext uri="{FF2B5EF4-FFF2-40B4-BE49-F238E27FC236}">
                    <a16:creationId xmlns:a16="http://schemas.microsoft.com/office/drawing/2014/main" id="{23C3E3F0-40A7-48A1-9155-ADB9A6787A85}"/>
                  </a:ext>
                </a:extLst>
              </p:cNvPr>
              <p:cNvSpPr/>
              <p:nvPr/>
            </p:nvSpPr>
            <p:spPr>
              <a:xfrm rot="8651905">
                <a:off x="5663449" y="600635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1" name="Овал 450">
                <a:extLst>
                  <a:ext uri="{FF2B5EF4-FFF2-40B4-BE49-F238E27FC236}">
                    <a16:creationId xmlns:a16="http://schemas.microsoft.com/office/drawing/2014/main" id="{10165016-1EFB-42CC-8D3F-7ACB9E4E706C}"/>
                  </a:ext>
                </a:extLst>
              </p:cNvPr>
              <p:cNvSpPr/>
              <p:nvPr/>
            </p:nvSpPr>
            <p:spPr>
              <a:xfrm rot="8651905">
                <a:off x="5732655" y="60720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2" name="Овал 451">
                <a:extLst>
                  <a:ext uri="{FF2B5EF4-FFF2-40B4-BE49-F238E27FC236}">
                    <a16:creationId xmlns:a16="http://schemas.microsoft.com/office/drawing/2014/main" id="{167F30FA-7FB0-4CDA-8F1F-EBFA3685A6B2}"/>
                  </a:ext>
                </a:extLst>
              </p:cNvPr>
              <p:cNvSpPr/>
              <p:nvPr/>
            </p:nvSpPr>
            <p:spPr>
              <a:xfrm rot="8651905">
                <a:off x="5801861" y="613783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3" name="Овал 452">
                <a:extLst>
                  <a:ext uri="{FF2B5EF4-FFF2-40B4-BE49-F238E27FC236}">
                    <a16:creationId xmlns:a16="http://schemas.microsoft.com/office/drawing/2014/main" id="{5447EB77-3545-48F9-8B2D-3D1309753835}"/>
                  </a:ext>
                </a:extLst>
              </p:cNvPr>
              <p:cNvSpPr/>
              <p:nvPr/>
            </p:nvSpPr>
            <p:spPr>
              <a:xfrm rot="8651905">
                <a:off x="5871067" y="620358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4" name="Овал 453">
                <a:extLst>
                  <a:ext uri="{FF2B5EF4-FFF2-40B4-BE49-F238E27FC236}">
                    <a16:creationId xmlns:a16="http://schemas.microsoft.com/office/drawing/2014/main" id="{B9F740EF-4FCE-456F-9456-37579B369011}"/>
                  </a:ext>
                </a:extLst>
              </p:cNvPr>
              <p:cNvSpPr/>
              <p:nvPr/>
            </p:nvSpPr>
            <p:spPr>
              <a:xfrm rot="8651905">
                <a:off x="5456569" y="61059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5" name="Овал 454">
                <a:extLst>
                  <a:ext uri="{FF2B5EF4-FFF2-40B4-BE49-F238E27FC236}">
                    <a16:creationId xmlns:a16="http://schemas.microsoft.com/office/drawing/2014/main" id="{44416A71-B9CA-4573-B428-81E56A131887}"/>
                  </a:ext>
                </a:extLst>
              </p:cNvPr>
              <p:cNvSpPr/>
              <p:nvPr/>
            </p:nvSpPr>
            <p:spPr>
              <a:xfrm rot="8651905">
                <a:off x="5525775" y="61716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6" name="Овал 455">
                <a:extLst>
                  <a:ext uri="{FF2B5EF4-FFF2-40B4-BE49-F238E27FC236}">
                    <a16:creationId xmlns:a16="http://schemas.microsoft.com/office/drawing/2014/main" id="{201544A5-DE82-46C6-B4FB-2D5CDE7BDA2E}"/>
                  </a:ext>
                </a:extLst>
              </p:cNvPr>
              <p:cNvSpPr/>
              <p:nvPr/>
            </p:nvSpPr>
            <p:spPr>
              <a:xfrm rot="8651905">
                <a:off x="5594981" y="62374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7" name="Овал 456">
                <a:extLst>
                  <a:ext uri="{FF2B5EF4-FFF2-40B4-BE49-F238E27FC236}">
                    <a16:creationId xmlns:a16="http://schemas.microsoft.com/office/drawing/2014/main" id="{984308FB-94E9-4CCC-8E0E-26D7F207CA8F}"/>
                  </a:ext>
                </a:extLst>
              </p:cNvPr>
              <p:cNvSpPr/>
              <p:nvPr/>
            </p:nvSpPr>
            <p:spPr>
              <a:xfrm rot="8651905">
                <a:off x="5664187" y="63031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8" name="Овал 457">
                <a:extLst>
                  <a:ext uri="{FF2B5EF4-FFF2-40B4-BE49-F238E27FC236}">
                    <a16:creationId xmlns:a16="http://schemas.microsoft.com/office/drawing/2014/main" id="{A55EB417-C529-4488-87EE-33ED13DAB107}"/>
                  </a:ext>
                </a:extLst>
              </p:cNvPr>
              <p:cNvSpPr/>
              <p:nvPr/>
            </p:nvSpPr>
            <p:spPr>
              <a:xfrm rot="8651905">
                <a:off x="5469103" y="625685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9" name="Овал 458">
                <a:extLst>
                  <a:ext uri="{FF2B5EF4-FFF2-40B4-BE49-F238E27FC236}">
                    <a16:creationId xmlns:a16="http://schemas.microsoft.com/office/drawing/2014/main" id="{AEEBAD88-2946-4172-99D1-5A23FA11AC1D}"/>
                  </a:ext>
                </a:extLst>
              </p:cNvPr>
              <p:cNvSpPr/>
              <p:nvPr/>
            </p:nvSpPr>
            <p:spPr>
              <a:xfrm rot="8651905">
                <a:off x="5538308" y="63225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0" name="Овал 459">
                <a:extLst>
                  <a:ext uri="{FF2B5EF4-FFF2-40B4-BE49-F238E27FC236}">
                    <a16:creationId xmlns:a16="http://schemas.microsoft.com/office/drawing/2014/main" id="{C28FD228-DD47-4DCA-9037-4A678E5D0AEA}"/>
                  </a:ext>
                </a:extLst>
              </p:cNvPr>
              <p:cNvSpPr/>
              <p:nvPr/>
            </p:nvSpPr>
            <p:spPr>
              <a:xfrm rot="8651905">
                <a:off x="5824430" y="60135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1" name="Овал 460">
                <a:extLst>
                  <a:ext uri="{FF2B5EF4-FFF2-40B4-BE49-F238E27FC236}">
                    <a16:creationId xmlns:a16="http://schemas.microsoft.com/office/drawing/2014/main" id="{4D067921-4C1C-4858-8B96-2DA1369E8806}"/>
                  </a:ext>
                </a:extLst>
              </p:cNvPr>
              <p:cNvSpPr/>
              <p:nvPr/>
            </p:nvSpPr>
            <p:spPr>
              <a:xfrm rot="8651905">
                <a:off x="5893636" y="60793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2" name="Овал 461">
                <a:extLst>
                  <a:ext uri="{FF2B5EF4-FFF2-40B4-BE49-F238E27FC236}">
                    <a16:creationId xmlns:a16="http://schemas.microsoft.com/office/drawing/2014/main" id="{FEA93383-652B-4877-8424-9888F9E6A717}"/>
                  </a:ext>
                </a:extLst>
              </p:cNvPr>
              <p:cNvSpPr/>
              <p:nvPr/>
            </p:nvSpPr>
            <p:spPr>
              <a:xfrm rot="7691066" flipH="1">
                <a:off x="5952532" y="535104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3" name="Овал 462">
                <a:extLst>
                  <a:ext uri="{FF2B5EF4-FFF2-40B4-BE49-F238E27FC236}">
                    <a16:creationId xmlns:a16="http://schemas.microsoft.com/office/drawing/2014/main" id="{09277A73-1783-4235-8928-C31BEC00D3F1}"/>
                  </a:ext>
                </a:extLst>
              </p:cNvPr>
              <p:cNvSpPr/>
              <p:nvPr/>
            </p:nvSpPr>
            <p:spPr>
              <a:xfrm rot="7691066" flipH="1">
                <a:off x="6021737" y="54167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4" name="Овал 463">
                <a:extLst>
                  <a:ext uri="{FF2B5EF4-FFF2-40B4-BE49-F238E27FC236}">
                    <a16:creationId xmlns:a16="http://schemas.microsoft.com/office/drawing/2014/main" id="{D812607E-15BF-48AF-B1D1-A7CF9EB39813}"/>
                  </a:ext>
                </a:extLst>
              </p:cNvPr>
              <p:cNvSpPr/>
              <p:nvPr/>
            </p:nvSpPr>
            <p:spPr>
              <a:xfrm rot="7691066" flipH="1">
                <a:off x="6090943" y="54825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5" name="Овал 464">
                <a:extLst>
                  <a:ext uri="{FF2B5EF4-FFF2-40B4-BE49-F238E27FC236}">
                    <a16:creationId xmlns:a16="http://schemas.microsoft.com/office/drawing/2014/main" id="{D50F1873-FFB1-4D2E-B41D-B36FA570DE64}"/>
                  </a:ext>
                </a:extLst>
              </p:cNvPr>
              <p:cNvSpPr/>
              <p:nvPr/>
            </p:nvSpPr>
            <p:spPr>
              <a:xfrm rot="7691066" flipH="1">
                <a:off x="6160149" y="55482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6" name="Овал 465">
                <a:extLst>
                  <a:ext uri="{FF2B5EF4-FFF2-40B4-BE49-F238E27FC236}">
                    <a16:creationId xmlns:a16="http://schemas.microsoft.com/office/drawing/2014/main" id="{805E2B4D-A329-4783-A00B-81FECF1E685A}"/>
                  </a:ext>
                </a:extLst>
              </p:cNvPr>
              <p:cNvSpPr/>
              <p:nvPr/>
            </p:nvSpPr>
            <p:spPr>
              <a:xfrm rot="7691066" flipH="1">
                <a:off x="6229354" y="561401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7" name="Овал 466">
                <a:extLst>
                  <a:ext uri="{FF2B5EF4-FFF2-40B4-BE49-F238E27FC236}">
                    <a16:creationId xmlns:a16="http://schemas.microsoft.com/office/drawing/2014/main" id="{EFF11F50-E76D-472B-9D9C-E17D11A88821}"/>
                  </a:ext>
                </a:extLst>
              </p:cNvPr>
              <p:cNvSpPr/>
              <p:nvPr/>
            </p:nvSpPr>
            <p:spPr>
              <a:xfrm rot="7691066" flipH="1">
                <a:off x="6343454" y="568598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8" name="Овал 467">
                <a:extLst>
                  <a:ext uri="{FF2B5EF4-FFF2-40B4-BE49-F238E27FC236}">
                    <a16:creationId xmlns:a16="http://schemas.microsoft.com/office/drawing/2014/main" id="{976120EA-FDCD-4522-8FFF-DF622FD05443}"/>
                  </a:ext>
                </a:extLst>
              </p:cNvPr>
              <p:cNvSpPr/>
              <p:nvPr/>
            </p:nvSpPr>
            <p:spPr>
              <a:xfrm rot="7691066" flipH="1">
                <a:off x="6412661" y="5760043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9" name="Овал 468">
                <a:extLst>
                  <a:ext uri="{FF2B5EF4-FFF2-40B4-BE49-F238E27FC236}">
                    <a16:creationId xmlns:a16="http://schemas.microsoft.com/office/drawing/2014/main" id="{2D6FAAC9-365C-471A-8D55-86FAD82EAA44}"/>
                  </a:ext>
                </a:extLst>
              </p:cNvPr>
              <p:cNvSpPr/>
              <p:nvPr/>
            </p:nvSpPr>
            <p:spPr>
              <a:xfrm rot="7691066" flipH="1">
                <a:off x="6146878" y="538040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0" name="Овал 469">
                <a:extLst>
                  <a:ext uri="{FF2B5EF4-FFF2-40B4-BE49-F238E27FC236}">
                    <a16:creationId xmlns:a16="http://schemas.microsoft.com/office/drawing/2014/main" id="{839CFDEB-F09C-43B0-BD87-A697B53F79E4}"/>
                  </a:ext>
                </a:extLst>
              </p:cNvPr>
              <p:cNvSpPr/>
              <p:nvPr/>
            </p:nvSpPr>
            <p:spPr>
              <a:xfrm rot="7691066" flipH="1">
                <a:off x="6216084" y="544614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1" name="Овал 470">
                <a:extLst>
                  <a:ext uri="{FF2B5EF4-FFF2-40B4-BE49-F238E27FC236}">
                    <a16:creationId xmlns:a16="http://schemas.microsoft.com/office/drawing/2014/main" id="{7C360A55-F9F0-4AC7-B654-5829BC7D4B53}"/>
                  </a:ext>
                </a:extLst>
              </p:cNvPr>
              <p:cNvSpPr/>
              <p:nvPr/>
            </p:nvSpPr>
            <p:spPr>
              <a:xfrm rot="7691066" flipH="1">
                <a:off x="6285290" y="5511887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2" name="Овал 471">
                <a:extLst>
                  <a:ext uri="{FF2B5EF4-FFF2-40B4-BE49-F238E27FC236}">
                    <a16:creationId xmlns:a16="http://schemas.microsoft.com/office/drawing/2014/main" id="{73F5E462-1638-44B5-95EA-60E8DD5DB9EC}"/>
                  </a:ext>
                </a:extLst>
              </p:cNvPr>
              <p:cNvSpPr/>
              <p:nvPr/>
            </p:nvSpPr>
            <p:spPr>
              <a:xfrm rot="7691066" flipH="1">
                <a:off x="6354495" y="554570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3" name="Овал 472">
                <a:extLst>
                  <a:ext uri="{FF2B5EF4-FFF2-40B4-BE49-F238E27FC236}">
                    <a16:creationId xmlns:a16="http://schemas.microsoft.com/office/drawing/2014/main" id="{D9E6AC95-7123-43CC-AE83-1E634B1066BD}"/>
                  </a:ext>
                </a:extLst>
              </p:cNvPr>
              <p:cNvSpPr/>
              <p:nvPr/>
            </p:nvSpPr>
            <p:spPr>
              <a:xfrm rot="7691066" flipH="1">
                <a:off x="5939998" y="54799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4" name="Овал 473">
                <a:extLst>
                  <a:ext uri="{FF2B5EF4-FFF2-40B4-BE49-F238E27FC236}">
                    <a16:creationId xmlns:a16="http://schemas.microsoft.com/office/drawing/2014/main" id="{E3FD7293-2480-4383-9993-1BC6A38BE982}"/>
                  </a:ext>
                </a:extLst>
              </p:cNvPr>
              <p:cNvSpPr/>
              <p:nvPr/>
            </p:nvSpPr>
            <p:spPr>
              <a:xfrm rot="7691066" flipH="1">
                <a:off x="6009204" y="55457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5" name="Овал 474">
                <a:extLst>
                  <a:ext uri="{FF2B5EF4-FFF2-40B4-BE49-F238E27FC236}">
                    <a16:creationId xmlns:a16="http://schemas.microsoft.com/office/drawing/2014/main" id="{82E1421F-501B-4C7E-8E42-95F8D3146AC3}"/>
                  </a:ext>
                </a:extLst>
              </p:cNvPr>
              <p:cNvSpPr/>
              <p:nvPr/>
            </p:nvSpPr>
            <p:spPr>
              <a:xfrm rot="7691066" flipH="1">
                <a:off x="6078410" y="56114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6" name="Овал 475">
                <a:extLst>
                  <a:ext uri="{FF2B5EF4-FFF2-40B4-BE49-F238E27FC236}">
                    <a16:creationId xmlns:a16="http://schemas.microsoft.com/office/drawing/2014/main" id="{432E4E95-BE41-4510-AD91-96A2631C0948}"/>
                  </a:ext>
                </a:extLst>
              </p:cNvPr>
              <p:cNvSpPr/>
              <p:nvPr/>
            </p:nvSpPr>
            <p:spPr>
              <a:xfrm rot="7691066" flipH="1">
                <a:off x="6207953" y="570445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7" name="Овал 476">
                <a:extLst>
                  <a:ext uri="{FF2B5EF4-FFF2-40B4-BE49-F238E27FC236}">
                    <a16:creationId xmlns:a16="http://schemas.microsoft.com/office/drawing/2014/main" id="{67F7ABF5-F936-4283-9162-94B710F86B08}"/>
                  </a:ext>
                </a:extLst>
              </p:cNvPr>
              <p:cNvSpPr/>
              <p:nvPr/>
            </p:nvSpPr>
            <p:spPr>
              <a:xfrm rot="7691066" flipH="1">
                <a:off x="5973609" y="564255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8" name="Овал 477">
                <a:extLst>
                  <a:ext uri="{FF2B5EF4-FFF2-40B4-BE49-F238E27FC236}">
                    <a16:creationId xmlns:a16="http://schemas.microsoft.com/office/drawing/2014/main" id="{C337B0D7-3E73-4053-A30B-2B32988C1511}"/>
                  </a:ext>
                </a:extLst>
              </p:cNvPr>
              <p:cNvSpPr/>
              <p:nvPr/>
            </p:nvSpPr>
            <p:spPr>
              <a:xfrm rot="7691066" flipH="1">
                <a:off x="6090780" y="572141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9" name="Овал 478">
                <a:extLst>
                  <a:ext uri="{FF2B5EF4-FFF2-40B4-BE49-F238E27FC236}">
                    <a16:creationId xmlns:a16="http://schemas.microsoft.com/office/drawing/2014/main" id="{4D97CFBA-25EC-4B5C-94DC-70BF51D83EC2}"/>
                  </a:ext>
                </a:extLst>
              </p:cNvPr>
              <p:cNvSpPr/>
              <p:nvPr/>
            </p:nvSpPr>
            <p:spPr>
              <a:xfrm rot="7691066" flipH="1">
                <a:off x="6307859" y="538763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0" name="Овал 479">
                <a:extLst>
                  <a:ext uri="{FF2B5EF4-FFF2-40B4-BE49-F238E27FC236}">
                    <a16:creationId xmlns:a16="http://schemas.microsoft.com/office/drawing/2014/main" id="{9A94FBE7-B21A-4976-837B-90B34B3F93FD}"/>
                  </a:ext>
                </a:extLst>
              </p:cNvPr>
              <p:cNvSpPr/>
              <p:nvPr/>
            </p:nvSpPr>
            <p:spPr>
              <a:xfrm rot="7691066" flipH="1">
                <a:off x="6377065" y="542144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1" name="Овал 480">
                <a:extLst>
                  <a:ext uri="{FF2B5EF4-FFF2-40B4-BE49-F238E27FC236}">
                    <a16:creationId xmlns:a16="http://schemas.microsoft.com/office/drawing/2014/main" id="{257EFE32-F78C-4560-85E1-C8985CA58CB3}"/>
                  </a:ext>
                </a:extLst>
              </p:cNvPr>
              <p:cNvSpPr/>
              <p:nvPr/>
            </p:nvSpPr>
            <p:spPr>
              <a:xfrm rot="8651905">
                <a:off x="5020337" y="533376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2" name="Овал 481">
                <a:extLst>
                  <a:ext uri="{FF2B5EF4-FFF2-40B4-BE49-F238E27FC236}">
                    <a16:creationId xmlns:a16="http://schemas.microsoft.com/office/drawing/2014/main" id="{814C474A-61CA-4766-A574-47076D6FFBF4}"/>
                  </a:ext>
                </a:extLst>
              </p:cNvPr>
              <p:cNvSpPr/>
              <p:nvPr/>
            </p:nvSpPr>
            <p:spPr>
              <a:xfrm rot="8651905">
                <a:off x="5089543" y="53995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3" name="Овал 482">
                <a:extLst>
                  <a:ext uri="{FF2B5EF4-FFF2-40B4-BE49-F238E27FC236}">
                    <a16:creationId xmlns:a16="http://schemas.microsoft.com/office/drawing/2014/main" id="{DE3EA1A0-A285-4A95-BE29-6828E1F6CA36}"/>
                  </a:ext>
                </a:extLst>
              </p:cNvPr>
              <p:cNvSpPr/>
              <p:nvPr/>
            </p:nvSpPr>
            <p:spPr>
              <a:xfrm rot="8651905">
                <a:off x="5158749" y="54652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4" name="Овал 483">
                <a:extLst>
                  <a:ext uri="{FF2B5EF4-FFF2-40B4-BE49-F238E27FC236}">
                    <a16:creationId xmlns:a16="http://schemas.microsoft.com/office/drawing/2014/main" id="{34063CB5-9EF7-4EBA-93A1-940AB14672AA}"/>
                  </a:ext>
                </a:extLst>
              </p:cNvPr>
              <p:cNvSpPr/>
              <p:nvPr/>
            </p:nvSpPr>
            <p:spPr>
              <a:xfrm rot="8651905">
                <a:off x="5227954" y="55309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5" name="Овал 484">
                <a:extLst>
                  <a:ext uri="{FF2B5EF4-FFF2-40B4-BE49-F238E27FC236}">
                    <a16:creationId xmlns:a16="http://schemas.microsoft.com/office/drawing/2014/main" id="{BCB64AF8-8B92-489D-95BB-CDD05EE843F0}"/>
                  </a:ext>
                </a:extLst>
              </p:cNvPr>
              <p:cNvSpPr/>
              <p:nvPr/>
            </p:nvSpPr>
            <p:spPr>
              <a:xfrm rot="8651905">
                <a:off x="5297160" y="55967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6" name="Овал 485">
                <a:extLst>
                  <a:ext uri="{FF2B5EF4-FFF2-40B4-BE49-F238E27FC236}">
                    <a16:creationId xmlns:a16="http://schemas.microsoft.com/office/drawing/2014/main" id="{1537B4F8-FD9D-4005-9974-758AC6A8992A}"/>
                  </a:ext>
                </a:extLst>
              </p:cNvPr>
              <p:cNvSpPr/>
              <p:nvPr/>
            </p:nvSpPr>
            <p:spPr>
              <a:xfrm rot="8651905">
                <a:off x="5366366" y="56624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7" name="Овал 486">
                <a:extLst>
                  <a:ext uri="{FF2B5EF4-FFF2-40B4-BE49-F238E27FC236}">
                    <a16:creationId xmlns:a16="http://schemas.microsoft.com/office/drawing/2014/main" id="{DA7783D7-7C5F-475B-8456-EBB60E5D2CCC}"/>
                  </a:ext>
                </a:extLst>
              </p:cNvPr>
              <p:cNvSpPr/>
              <p:nvPr/>
            </p:nvSpPr>
            <p:spPr>
              <a:xfrm rot="8651905">
                <a:off x="5435572" y="57282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8" name="Овал 487">
                <a:extLst>
                  <a:ext uri="{FF2B5EF4-FFF2-40B4-BE49-F238E27FC236}">
                    <a16:creationId xmlns:a16="http://schemas.microsoft.com/office/drawing/2014/main" id="{68662498-12AF-40F9-9F40-31B0FFFC7A10}"/>
                  </a:ext>
                </a:extLst>
              </p:cNvPr>
              <p:cNvSpPr/>
              <p:nvPr/>
            </p:nvSpPr>
            <p:spPr>
              <a:xfrm rot="8651905">
                <a:off x="5214684" y="536312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9" name="Овал 488">
                <a:extLst>
                  <a:ext uri="{FF2B5EF4-FFF2-40B4-BE49-F238E27FC236}">
                    <a16:creationId xmlns:a16="http://schemas.microsoft.com/office/drawing/2014/main" id="{F63C9181-0E85-443F-BEE1-106077F6616A}"/>
                  </a:ext>
                </a:extLst>
              </p:cNvPr>
              <p:cNvSpPr/>
              <p:nvPr/>
            </p:nvSpPr>
            <p:spPr>
              <a:xfrm rot="8651905">
                <a:off x="5283890" y="54288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0" name="Овал 489">
                <a:extLst>
                  <a:ext uri="{FF2B5EF4-FFF2-40B4-BE49-F238E27FC236}">
                    <a16:creationId xmlns:a16="http://schemas.microsoft.com/office/drawing/2014/main" id="{17CE07BD-84D0-406A-B37A-C9D0A19114F9}"/>
                  </a:ext>
                </a:extLst>
              </p:cNvPr>
              <p:cNvSpPr/>
              <p:nvPr/>
            </p:nvSpPr>
            <p:spPr>
              <a:xfrm rot="8651905">
                <a:off x="5353096" y="549461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1" name="Овал 490">
                <a:extLst>
                  <a:ext uri="{FF2B5EF4-FFF2-40B4-BE49-F238E27FC236}">
                    <a16:creationId xmlns:a16="http://schemas.microsoft.com/office/drawing/2014/main" id="{797B873D-577A-4AB3-B409-8E3B693C2EAD}"/>
                  </a:ext>
                </a:extLst>
              </p:cNvPr>
              <p:cNvSpPr/>
              <p:nvPr/>
            </p:nvSpPr>
            <p:spPr>
              <a:xfrm rot="8651905">
                <a:off x="5422301" y="556035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2" name="Овал 491">
                <a:extLst>
                  <a:ext uri="{FF2B5EF4-FFF2-40B4-BE49-F238E27FC236}">
                    <a16:creationId xmlns:a16="http://schemas.microsoft.com/office/drawing/2014/main" id="{4401E7F0-0425-4F40-B976-7D9AD11AC48A}"/>
                  </a:ext>
                </a:extLst>
              </p:cNvPr>
              <p:cNvSpPr/>
              <p:nvPr/>
            </p:nvSpPr>
            <p:spPr>
              <a:xfrm rot="8651905">
                <a:off x="5007804" y="54627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3" name="Овал 492">
                <a:extLst>
                  <a:ext uri="{FF2B5EF4-FFF2-40B4-BE49-F238E27FC236}">
                    <a16:creationId xmlns:a16="http://schemas.microsoft.com/office/drawing/2014/main" id="{02DE733B-1263-4A27-AB31-FAF148727B0A}"/>
                  </a:ext>
                </a:extLst>
              </p:cNvPr>
              <p:cNvSpPr/>
              <p:nvPr/>
            </p:nvSpPr>
            <p:spPr>
              <a:xfrm rot="8651905">
                <a:off x="5077010" y="55284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4" name="Овал 493">
                <a:extLst>
                  <a:ext uri="{FF2B5EF4-FFF2-40B4-BE49-F238E27FC236}">
                    <a16:creationId xmlns:a16="http://schemas.microsoft.com/office/drawing/2014/main" id="{A5E585CF-EF70-4E29-8607-8BAD7465A9BB}"/>
                  </a:ext>
                </a:extLst>
              </p:cNvPr>
              <p:cNvSpPr/>
              <p:nvPr/>
            </p:nvSpPr>
            <p:spPr>
              <a:xfrm rot="8651905">
                <a:off x="5146215" y="55941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5" name="Овал 494">
                <a:extLst>
                  <a:ext uri="{FF2B5EF4-FFF2-40B4-BE49-F238E27FC236}">
                    <a16:creationId xmlns:a16="http://schemas.microsoft.com/office/drawing/2014/main" id="{39F74866-A16F-49AC-AA36-F56684D274C6}"/>
                  </a:ext>
                </a:extLst>
              </p:cNvPr>
              <p:cNvSpPr/>
              <p:nvPr/>
            </p:nvSpPr>
            <p:spPr>
              <a:xfrm rot="8651905">
                <a:off x="5215421" y="56599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6" name="Овал 495">
                <a:extLst>
                  <a:ext uri="{FF2B5EF4-FFF2-40B4-BE49-F238E27FC236}">
                    <a16:creationId xmlns:a16="http://schemas.microsoft.com/office/drawing/2014/main" id="{F49EE168-C0E6-4A4E-8014-F35E3C12A911}"/>
                  </a:ext>
                </a:extLst>
              </p:cNvPr>
              <p:cNvSpPr/>
              <p:nvPr/>
            </p:nvSpPr>
            <p:spPr>
              <a:xfrm rot="8651905">
                <a:off x="5020337" y="561362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7" name="Овал 496">
                <a:extLst>
                  <a:ext uri="{FF2B5EF4-FFF2-40B4-BE49-F238E27FC236}">
                    <a16:creationId xmlns:a16="http://schemas.microsoft.com/office/drawing/2014/main" id="{06C44C96-3CC7-4A79-BB27-056DB0A41C95}"/>
                  </a:ext>
                </a:extLst>
              </p:cNvPr>
              <p:cNvSpPr/>
              <p:nvPr/>
            </p:nvSpPr>
            <p:spPr>
              <a:xfrm rot="8651905">
                <a:off x="5089543" y="56793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8" name="Овал 497">
                <a:extLst>
                  <a:ext uri="{FF2B5EF4-FFF2-40B4-BE49-F238E27FC236}">
                    <a16:creationId xmlns:a16="http://schemas.microsoft.com/office/drawing/2014/main" id="{2EB6FB97-F17E-47F5-B99C-5D5C4BDB0814}"/>
                  </a:ext>
                </a:extLst>
              </p:cNvPr>
              <p:cNvSpPr/>
              <p:nvPr/>
            </p:nvSpPr>
            <p:spPr>
              <a:xfrm rot="8651905">
                <a:off x="5375665" y="53703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9" name="Овал 498">
                <a:extLst>
                  <a:ext uri="{FF2B5EF4-FFF2-40B4-BE49-F238E27FC236}">
                    <a16:creationId xmlns:a16="http://schemas.microsoft.com/office/drawing/2014/main" id="{1E2EE43E-0EAD-4303-95D6-44C535A39D7D}"/>
                  </a:ext>
                </a:extLst>
              </p:cNvPr>
              <p:cNvSpPr/>
              <p:nvPr/>
            </p:nvSpPr>
            <p:spPr>
              <a:xfrm rot="8651905">
                <a:off x="5444871" y="543610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0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1844824"/>
            <a:ext cx="108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</a:t>
            </a:r>
          </a:p>
        </p:txBody>
      </p:sp>
      <p:sp>
        <p:nvSpPr>
          <p:cNvPr id="193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19536" y="1124744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sp>
        <p:nvSpPr>
          <p:cNvPr id="19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67408" y="3420702"/>
            <a:ext cx="4099583" cy="3437298"/>
            <a:chOff x="539552" y="2852936"/>
            <a:chExt cx="4587093" cy="3846052"/>
          </a:xfrm>
        </p:grpSpPr>
        <p:cxnSp>
          <p:nvCxnSpPr>
            <p:cNvPr id="196" name="Прямая со стрелкой 195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6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2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2" name="Овал 241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Овал 243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Овал 244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Овал 245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Овал 251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3" name="Овал 252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" name="Овал 253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Овал 254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6" name="Овал 255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6D6A3BB6-4D17-48D3-A7AE-D56B28A1F2AA}"/>
              </a:ext>
            </a:extLst>
          </p:cNvPr>
          <p:cNvGrpSpPr/>
          <p:nvPr/>
        </p:nvGrpSpPr>
        <p:grpSpPr>
          <a:xfrm>
            <a:off x="8938797" y="2061694"/>
            <a:ext cx="2968864" cy="2489246"/>
            <a:chOff x="6707802" y="3305046"/>
            <a:chExt cx="2169067" cy="1818656"/>
          </a:xfrm>
        </p:grpSpPr>
        <p:cxnSp>
          <p:nvCxnSpPr>
            <p:cNvPr id="381" name="Прямая со стрелкой 380">
              <a:extLst>
                <a:ext uri="{FF2B5EF4-FFF2-40B4-BE49-F238E27FC236}">
                  <a16:creationId xmlns:a16="http://schemas.microsoft.com/office/drawing/2014/main" id="{92C77A8E-7F64-4E2D-A726-DA11F112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737" y="3305046"/>
              <a:ext cx="0" cy="18186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Прямая со стрелкой 381">
              <a:extLst>
                <a:ext uri="{FF2B5EF4-FFF2-40B4-BE49-F238E27FC236}">
                  <a16:creationId xmlns:a16="http://schemas.microsoft.com/office/drawing/2014/main" id="{7802780A-4A70-4F55-ADF9-17542D1F06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7802" y="4871343"/>
              <a:ext cx="216906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Овал 382">
              <a:extLst>
                <a:ext uri="{FF2B5EF4-FFF2-40B4-BE49-F238E27FC236}">
                  <a16:creationId xmlns:a16="http://schemas.microsoft.com/office/drawing/2014/main" id="{297748E3-CDCB-4422-B40A-E8C4DFF49C6F}"/>
                </a:ext>
              </a:extLst>
            </p:cNvPr>
            <p:cNvSpPr/>
            <p:nvPr/>
          </p:nvSpPr>
          <p:spPr>
            <a:xfrm rot="7691066" flipH="1">
              <a:off x="8152665" y="3542080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4" name="Овал 383">
              <a:extLst>
                <a:ext uri="{FF2B5EF4-FFF2-40B4-BE49-F238E27FC236}">
                  <a16:creationId xmlns:a16="http://schemas.microsoft.com/office/drawing/2014/main" id="{DA269738-1620-4686-891F-D61A84B670EC}"/>
                </a:ext>
              </a:extLst>
            </p:cNvPr>
            <p:cNvSpPr/>
            <p:nvPr/>
          </p:nvSpPr>
          <p:spPr>
            <a:xfrm rot="7691066" flipH="1">
              <a:off x="8224730" y="361414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5" name="Овал 384">
              <a:extLst>
                <a:ext uri="{FF2B5EF4-FFF2-40B4-BE49-F238E27FC236}">
                  <a16:creationId xmlns:a16="http://schemas.microsoft.com/office/drawing/2014/main" id="{444CB798-244D-4EF9-985A-6D99615C9C38}"/>
                </a:ext>
              </a:extLst>
            </p:cNvPr>
            <p:cNvSpPr/>
            <p:nvPr/>
          </p:nvSpPr>
          <p:spPr>
            <a:xfrm rot="7691066" flipH="1">
              <a:off x="8296794" y="368620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357C3F65-507B-4176-899F-0943043F6B57}"/>
                </a:ext>
              </a:extLst>
            </p:cNvPr>
            <p:cNvSpPr/>
            <p:nvPr/>
          </p:nvSpPr>
          <p:spPr>
            <a:xfrm rot="7691066" flipH="1">
              <a:off x="8368858" y="375827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649FEE41-C317-4BBD-9E9F-CF24F7750287}"/>
                </a:ext>
              </a:extLst>
            </p:cNvPr>
            <p:cNvSpPr/>
            <p:nvPr/>
          </p:nvSpPr>
          <p:spPr>
            <a:xfrm rot="7691066" flipH="1">
              <a:off x="8440923" y="383033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68476172-130B-4F18-8DCA-77046351AE77}"/>
                </a:ext>
              </a:extLst>
            </p:cNvPr>
            <p:cNvSpPr/>
            <p:nvPr/>
          </p:nvSpPr>
          <p:spPr>
            <a:xfrm rot="7691066" flipH="1">
              <a:off x="8559736" y="390921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B723484C-B950-45AB-A6BB-A2E36262402C}"/>
                </a:ext>
              </a:extLst>
            </p:cNvPr>
            <p:cNvSpPr/>
            <p:nvPr/>
          </p:nvSpPr>
          <p:spPr>
            <a:xfrm rot="7691066" flipH="1">
              <a:off x="8631801" y="399040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0" name="Овал 389">
              <a:extLst>
                <a:ext uri="{FF2B5EF4-FFF2-40B4-BE49-F238E27FC236}">
                  <a16:creationId xmlns:a16="http://schemas.microsoft.com/office/drawing/2014/main" id="{3680970F-B73F-487F-AC96-E5C9935FD234}"/>
                </a:ext>
              </a:extLst>
            </p:cNvPr>
            <p:cNvSpPr/>
            <p:nvPr/>
          </p:nvSpPr>
          <p:spPr>
            <a:xfrm rot="7691066" flipH="1">
              <a:off x="8355040" y="3574258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9B00E388-3224-4AA6-B430-1209744DAD28}"/>
                </a:ext>
              </a:extLst>
            </p:cNvPr>
            <p:cNvSpPr/>
            <p:nvPr/>
          </p:nvSpPr>
          <p:spPr>
            <a:xfrm rot="7691066" flipH="1">
              <a:off x="8427104" y="364632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F56AF06F-056A-4AAB-B682-ACAD3F882771}"/>
                </a:ext>
              </a:extLst>
            </p:cNvPr>
            <p:cNvSpPr/>
            <p:nvPr/>
          </p:nvSpPr>
          <p:spPr>
            <a:xfrm rot="7691066" flipH="1">
              <a:off x="8499169" y="3718386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3" name="Овал 392">
              <a:extLst>
                <a:ext uri="{FF2B5EF4-FFF2-40B4-BE49-F238E27FC236}">
                  <a16:creationId xmlns:a16="http://schemas.microsoft.com/office/drawing/2014/main" id="{E428AF6B-3E5F-4DF1-A597-CF7C9D1E3784}"/>
                </a:ext>
              </a:extLst>
            </p:cNvPr>
            <p:cNvSpPr/>
            <p:nvPr/>
          </p:nvSpPr>
          <p:spPr>
            <a:xfrm rot="7691066" flipH="1">
              <a:off x="8571233" y="375545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Овал 393">
              <a:extLst>
                <a:ext uri="{FF2B5EF4-FFF2-40B4-BE49-F238E27FC236}">
                  <a16:creationId xmlns:a16="http://schemas.microsoft.com/office/drawing/2014/main" id="{CCC01FC0-88D5-40D9-A3D8-F0269979B897}"/>
                </a:ext>
              </a:extLst>
            </p:cNvPr>
            <p:cNvSpPr/>
            <p:nvPr/>
          </p:nvSpPr>
          <p:spPr>
            <a:xfrm rot="7691066" flipH="1">
              <a:off x="8139614" y="368342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Овал 394">
              <a:extLst>
                <a:ext uri="{FF2B5EF4-FFF2-40B4-BE49-F238E27FC236}">
                  <a16:creationId xmlns:a16="http://schemas.microsoft.com/office/drawing/2014/main" id="{9953E4CC-69D9-4B68-BB5F-36FE6BAD95C9}"/>
                </a:ext>
              </a:extLst>
            </p:cNvPr>
            <p:cNvSpPr/>
            <p:nvPr/>
          </p:nvSpPr>
          <p:spPr>
            <a:xfrm rot="7691066" flipH="1">
              <a:off x="8211679" y="3755485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Овал 395">
              <a:extLst>
                <a:ext uri="{FF2B5EF4-FFF2-40B4-BE49-F238E27FC236}">
                  <a16:creationId xmlns:a16="http://schemas.microsoft.com/office/drawing/2014/main" id="{90946F5B-906C-4B6B-BACD-9FDC72D276E4}"/>
                </a:ext>
              </a:extLst>
            </p:cNvPr>
            <p:cNvSpPr/>
            <p:nvPr/>
          </p:nvSpPr>
          <p:spPr>
            <a:xfrm rot="7691066" flipH="1">
              <a:off x="8283743" y="382754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Овал 396">
              <a:extLst>
                <a:ext uri="{FF2B5EF4-FFF2-40B4-BE49-F238E27FC236}">
                  <a16:creationId xmlns:a16="http://schemas.microsoft.com/office/drawing/2014/main" id="{052D024F-F7EB-4AFD-A5DC-49EA20B19785}"/>
                </a:ext>
              </a:extLst>
            </p:cNvPr>
            <p:cNvSpPr/>
            <p:nvPr/>
          </p:nvSpPr>
          <p:spPr>
            <a:xfrm rot="7691066" flipH="1">
              <a:off x="8418637" y="392946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Овал 397">
              <a:extLst>
                <a:ext uri="{FF2B5EF4-FFF2-40B4-BE49-F238E27FC236}">
                  <a16:creationId xmlns:a16="http://schemas.microsoft.com/office/drawing/2014/main" id="{8AA00876-F47F-4152-ADE7-7790ED7CCE11}"/>
                </a:ext>
              </a:extLst>
            </p:cNvPr>
            <p:cNvSpPr/>
            <p:nvPr/>
          </p:nvSpPr>
          <p:spPr>
            <a:xfrm rot="7691066" flipH="1">
              <a:off x="8174613" y="386161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90D0D247-77A8-4B75-AC13-7EA4DB4C143D}"/>
                </a:ext>
              </a:extLst>
            </p:cNvPr>
            <p:cNvSpPr/>
            <p:nvPr/>
          </p:nvSpPr>
          <p:spPr>
            <a:xfrm rot="7691066" flipH="1">
              <a:off x="8296625" y="394805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8607A9D1-0A56-4E5D-8CBD-1CCF86209497}"/>
                </a:ext>
              </a:extLst>
            </p:cNvPr>
            <p:cNvSpPr/>
            <p:nvPr/>
          </p:nvSpPr>
          <p:spPr>
            <a:xfrm rot="7691066" flipH="1">
              <a:off x="8522670" y="358218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45C4382-6F76-4448-B9BD-84E171BC9CCC}"/>
                </a:ext>
              </a:extLst>
            </p:cNvPr>
            <p:cNvSpPr/>
            <p:nvPr/>
          </p:nvSpPr>
          <p:spPr>
            <a:xfrm rot="7691066" flipH="1">
              <a:off x="8594735" y="361925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2" name="Овал 401">
              <a:extLst>
                <a:ext uri="{FF2B5EF4-FFF2-40B4-BE49-F238E27FC236}">
                  <a16:creationId xmlns:a16="http://schemas.microsoft.com/office/drawing/2014/main" id="{72579387-340D-472D-BE67-2E0E6004C779}"/>
                </a:ext>
              </a:extLst>
            </p:cNvPr>
            <p:cNvSpPr/>
            <p:nvPr/>
          </p:nvSpPr>
          <p:spPr>
            <a:xfrm rot="8651905">
              <a:off x="7184095" y="352090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Овал 402">
              <a:extLst>
                <a:ext uri="{FF2B5EF4-FFF2-40B4-BE49-F238E27FC236}">
                  <a16:creationId xmlns:a16="http://schemas.microsoft.com/office/drawing/2014/main" id="{6D366DB7-B132-4773-9F60-45B8D2470415}"/>
                </a:ext>
              </a:extLst>
            </p:cNvPr>
            <p:cNvSpPr/>
            <p:nvPr/>
          </p:nvSpPr>
          <p:spPr>
            <a:xfrm rot="8651905">
              <a:off x="7256159" y="359296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D2B6B02A-3D76-426B-AEDD-3C6D787C9243}"/>
                </a:ext>
              </a:extLst>
            </p:cNvPr>
            <p:cNvSpPr/>
            <p:nvPr/>
          </p:nvSpPr>
          <p:spPr>
            <a:xfrm rot="8651905">
              <a:off x="7328223" y="3665029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04A3F009-37A7-4B08-A61F-0192B73565A7}"/>
                </a:ext>
              </a:extLst>
            </p:cNvPr>
            <p:cNvSpPr/>
            <p:nvPr/>
          </p:nvSpPr>
          <p:spPr>
            <a:xfrm rot="8651905">
              <a:off x="7400288" y="373709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F59DD9E9-4770-4004-AFFA-0115C1EF3558}"/>
                </a:ext>
              </a:extLst>
            </p:cNvPr>
            <p:cNvSpPr/>
            <p:nvPr/>
          </p:nvSpPr>
          <p:spPr>
            <a:xfrm rot="8651905">
              <a:off x="7472352" y="380915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47668977-A3BB-4CFE-8426-41A9D37AA834}"/>
                </a:ext>
              </a:extLst>
            </p:cNvPr>
            <p:cNvSpPr/>
            <p:nvPr/>
          </p:nvSpPr>
          <p:spPr>
            <a:xfrm rot="8651905">
              <a:off x="7544416" y="388122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4B83AE61-28B7-4846-A789-AAAF3E3FA96F}"/>
                </a:ext>
              </a:extLst>
            </p:cNvPr>
            <p:cNvSpPr/>
            <p:nvPr/>
          </p:nvSpPr>
          <p:spPr>
            <a:xfrm rot="8651905">
              <a:off x="7616481" y="3953286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96E5EF1A-D2DA-4385-B10E-87E67AF9F805}"/>
                </a:ext>
              </a:extLst>
            </p:cNvPr>
            <p:cNvSpPr/>
            <p:nvPr/>
          </p:nvSpPr>
          <p:spPr>
            <a:xfrm rot="8651905">
              <a:off x="7386469" y="355307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0" name="Овал 409">
              <a:extLst>
                <a:ext uri="{FF2B5EF4-FFF2-40B4-BE49-F238E27FC236}">
                  <a16:creationId xmlns:a16="http://schemas.microsoft.com/office/drawing/2014/main" id="{072079C0-8DC5-4FDB-BAB0-F440E8F278AD}"/>
                </a:ext>
              </a:extLst>
            </p:cNvPr>
            <p:cNvSpPr/>
            <p:nvPr/>
          </p:nvSpPr>
          <p:spPr>
            <a:xfrm rot="8651905">
              <a:off x="7458534" y="362514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1" name="Овал 410">
              <a:extLst>
                <a:ext uri="{FF2B5EF4-FFF2-40B4-BE49-F238E27FC236}">
                  <a16:creationId xmlns:a16="http://schemas.microsoft.com/office/drawing/2014/main" id="{B888AB40-7A68-4F9E-8C19-2B70907C1419}"/>
                </a:ext>
              </a:extLst>
            </p:cNvPr>
            <p:cNvSpPr/>
            <p:nvPr/>
          </p:nvSpPr>
          <p:spPr>
            <a:xfrm rot="8651905">
              <a:off x="7530598" y="369720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D99575B8-69AF-4415-A140-3088CEA59A14}"/>
                </a:ext>
              </a:extLst>
            </p:cNvPr>
            <p:cNvSpPr/>
            <p:nvPr/>
          </p:nvSpPr>
          <p:spPr>
            <a:xfrm rot="8651905">
              <a:off x="7602662" y="376927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08BEDF44-CBB6-4F40-BACB-59A06C6E8D10}"/>
                </a:ext>
              </a:extLst>
            </p:cNvPr>
            <p:cNvSpPr/>
            <p:nvPr/>
          </p:nvSpPr>
          <p:spPr>
            <a:xfrm rot="8651905">
              <a:off x="7171044" y="366224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4" name="Овал 413">
              <a:extLst>
                <a:ext uri="{FF2B5EF4-FFF2-40B4-BE49-F238E27FC236}">
                  <a16:creationId xmlns:a16="http://schemas.microsoft.com/office/drawing/2014/main" id="{E66FDCEB-DCA2-4D72-86AF-8B79A68BE586}"/>
                </a:ext>
              </a:extLst>
            </p:cNvPr>
            <p:cNvSpPr/>
            <p:nvPr/>
          </p:nvSpPr>
          <p:spPr>
            <a:xfrm rot="8651905">
              <a:off x="7243108" y="373430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5" name="Овал 414">
              <a:extLst>
                <a:ext uri="{FF2B5EF4-FFF2-40B4-BE49-F238E27FC236}">
                  <a16:creationId xmlns:a16="http://schemas.microsoft.com/office/drawing/2014/main" id="{29153EEE-565C-4B7F-A5B9-90677FA82C2D}"/>
                </a:ext>
              </a:extLst>
            </p:cNvPr>
            <p:cNvSpPr/>
            <p:nvPr/>
          </p:nvSpPr>
          <p:spPr>
            <a:xfrm rot="8651905">
              <a:off x="7315172" y="380637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6" name="Овал 415">
              <a:extLst>
                <a:ext uri="{FF2B5EF4-FFF2-40B4-BE49-F238E27FC236}">
                  <a16:creationId xmlns:a16="http://schemas.microsoft.com/office/drawing/2014/main" id="{AC9822CB-B015-486B-8010-9D9A9CF2AAA4}"/>
                </a:ext>
              </a:extLst>
            </p:cNvPr>
            <p:cNvSpPr/>
            <p:nvPr/>
          </p:nvSpPr>
          <p:spPr>
            <a:xfrm rot="8651905">
              <a:off x="7387237" y="3878434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7" name="Овал 416">
              <a:extLst>
                <a:ext uri="{FF2B5EF4-FFF2-40B4-BE49-F238E27FC236}">
                  <a16:creationId xmlns:a16="http://schemas.microsoft.com/office/drawing/2014/main" id="{EE1B1FE2-6D04-4A8F-B017-C354CD0FFF47}"/>
                </a:ext>
              </a:extLst>
            </p:cNvPr>
            <p:cNvSpPr/>
            <p:nvPr/>
          </p:nvSpPr>
          <p:spPr>
            <a:xfrm rot="8651905">
              <a:off x="7184095" y="382766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8" name="Овал 417">
              <a:extLst>
                <a:ext uri="{FF2B5EF4-FFF2-40B4-BE49-F238E27FC236}">
                  <a16:creationId xmlns:a16="http://schemas.microsoft.com/office/drawing/2014/main" id="{091EC212-B741-4890-9566-918B34FA29C8}"/>
                </a:ext>
              </a:extLst>
            </p:cNvPr>
            <p:cNvSpPr/>
            <p:nvPr/>
          </p:nvSpPr>
          <p:spPr>
            <a:xfrm rot="8651905">
              <a:off x="7256159" y="389972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9" name="Овал 418">
              <a:extLst>
                <a:ext uri="{FF2B5EF4-FFF2-40B4-BE49-F238E27FC236}">
                  <a16:creationId xmlns:a16="http://schemas.microsoft.com/office/drawing/2014/main" id="{F8D47538-7696-4188-88BA-CF76FD5191AB}"/>
                </a:ext>
              </a:extLst>
            </p:cNvPr>
            <p:cNvSpPr/>
            <p:nvPr/>
          </p:nvSpPr>
          <p:spPr>
            <a:xfrm rot="8651905">
              <a:off x="7554100" y="356100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0" name="Овал 419">
              <a:extLst>
                <a:ext uri="{FF2B5EF4-FFF2-40B4-BE49-F238E27FC236}">
                  <a16:creationId xmlns:a16="http://schemas.microsoft.com/office/drawing/2014/main" id="{2D797E60-3A41-4342-8EA7-C39CA6A17D83}"/>
                </a:ext>
              </a:extLst>
            </p:cNvPr>
            <p:cNvSpPr/>
            <p:nvPr/>
          </p:nvSpPr>
          <p:spPr>
            <a:xfrm rot="8651905">
              <a:off x="7626164" y="363307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1" name="Группа 420">
            <a:extLst>
              <a:ext uri="{FF2B5EF4-FFF2-40B4-BE49-F238E27FC236}">
                <a16:creationId xmlns:a16="http://schemas.microsoft.com/office/drawing/2014/main" id="{9DD7F27B-8345-4538-937D-D3C6AD20C22E}"/>
              </a:ext>
            </a:extLst>
          </p:cNvPr>
          <p:cNvGrpSpPr/>
          <p:nvPr/>
        </p:nvGrpSpPr>
        <p:grpSpPr>
          <a:xfrm>
            <a:off x="5768191" y="2130087"/>
            <a:ext cx="2914093" cy="2443323"/>
            <a:chOff x="3687799" y="3424590"/>
            <a:chExt cx="2129051" cy="1785104"/>
          </a:xfrm>
        </p:grpSpPr>
        <p:cxnSp>
          <p:nvCxnSpPr>
            <p:cNvPr id="422" name="Прямая со стрелкой 421">
              <a:extLst>
                <a:ext uri="{FF2B5EF4-FFF2-40B4-BE49-F238E27FC236}">
                  <a16:creationId xmlns:a16="http://schemas.microsoft.com/office/drawing/2014/main" id="{03D60DC5-52C3-4A97-A088-4575D93B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378" y="3424590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Прямая со стрелкой 422">
              <a:extLst>
                <a:ext uri="{FF2B5EF4-FFF2-40B4-BE49-F238E27FC236}">
                  <a16:creationId xmlns:a16="http://schemas.microsoft.com/office/drawing/2014/main" id="{817EAC63-496E-48EA-9E30-2EB026F4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799" y="4961991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Овал 423">
              <a:extLst>
                <a:ext uri="{FF2B5EF4-FFF2-40B4-BE49-F238E27FC236}">
                  <a16:creationId xmlns:a16="http://schemas.microsoft.com/office/drawing/2014/main" id="{F8C8E920-3503-484C-8A41-61361AA2DF9C}"/>
                </a:ext>
              </a:extLst>
            </p:cNvPr>
            <p:cNvSpPr/>
            <p:nvPr/>
          </p:nvSpPr>
          <p:spPr>
            <a:xfrm rot="8651905">
              <a:off x="4613986" y="43285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5" name="Овал 424">
              <a:extLst>
                <a:ext uri="{FF2B5EF4-FFF2-40B4-BE49-F238E27FC236}">
                  <a16:creationId xmlns:a16="http://schemas.microsoft.com/office/drawing/2014/main" id="{6CB0E3C1-6CC6-4363-8F15-C61AE088EFEF}"/>
                </a:ext>
              </a:extLst>
            </p:cNvPr>
            <p:cNvSpPr/>
            <p:nvPr/>
          </p:nvSpPr>
          <p:spPr>
            <a:xfrm rot="8651905">
              <a:off x="4684721" y="43992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6" name="Овал 425">
              <a:extLst>
                <a:ext uri="{FF2B5EF4-FFF2-40B4-BE49-F238E27FC236}">
                  <a16:creationId xmlns:a16="http://schemas.microsoft.com/office/drawing/2014/main" id="{00A41DF7-6564-43FF-8581-529BF8DA7852}"/>
                </a:ext>
              </a:extLst>
            </p:cNvPr>
            <p:cNvSpPr/>
            <p:nvPr/>
          </p:nvSpPr>
          <p:spPr>
            <a:xfrm rot="8651905">
              <a:off x="4755456" y="44699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7" name="Овал 426">
              <a:extLst>
                <a:ext uri="{FF2B5EF4-FFF2-40B4-BE49-F238E27FC236}">
                  <a16:creationId xmlns:a16="http://schemas.microsoft.com/office/drawing/2014/main" id="{D28AC624-C748-40C4-9DEC-294E75B69020}"/>
                </a:ext>
              </a:extLst>
            </p:cNvPr>
            <p:cNvSpPr/>
            <p:nvPr/>
          </p:nvSpPr>
          <p:spPr>
            <a:xfrm rot="8651905">
              <a:off x="4826191" y="454073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8" name="Овал 427">
              <a:extLst>
                <a:ext uri="{FF2B5EF4-FFF2-40B4-BE49-F238E27FC236}">
                  <a16:creationId xmlns:a16="http://schemas.microsoft.com/office/drawing/2014/main" id="{1440F685-76FC-436A-B2E1-5633F8EA0CC5}"/>
                </a:ext>
              </a:extLst>
            </p:cNvPr>
            <p:cNvSpPr/>
            <p:nvPr/>
          </p:nvSpPr>
          <p:spPr>
            <a:xfrm rot="8651905">
              <a:off x="4896926" y="461146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9" name="Овал 428">
              <a:extLst>
                <a:ext uri="{FF2B5EF4-FFF2-40B4-BE49-F238E27FC236}">
                  <a16:creationId xmlns:a16="http://schemas.microsoft.com/office/drawing/2014/main" id="{6AD5D2D2-9D8F-4BD2-AD8E-489A43AF9613}"/>
                </a:ext>
              </a:extLst>
            </p:cNvPr>
            <p:cNvSpPr/>
            <p:nvPr/>
          </p:nvSpPr>
          <p:spPr>
            <a:xfrm rot="8651905">
              <a:off x="4967660" y="468219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Овал 429">
              <a:extLst>
                <a:ext uri="{FF2B5EF4-FFF2-40B4-BE49-F238E27FC236}">
                  <a16:creationId xmlns:a16="http://schemas.microsoft.com/office/drawing/2014/main" id="{69F8B55C-3BAD-48DF-B2B8-A22BB1F391C8}"/>
                </a:ext>
              </a:extLst>
            </p:cNvPr>
            <p:cNvSpPr/>
            <p:nvPr/>
          </p:nvSpPr>
          <p:spPr>
            <a:xfrm rot="8651905">
              <a:off x="5038395" y="475293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Овал 430">
              <a:extLst>
                <a:ext uri="{FF2B5EF4-FFF2-40B4-BE49-F238E27FC236}">
                  <a16:creationId xmlns:a16="http://schemas.microsoft.com/office/drawing/2014/main" id="{07FDCBBE-19E4-49B6-B296-D9C0E7B46EFF}"/>
                </a:ext>
              </a:extLst>
            </p:cNvPr>
            <p:cNvSpPr/>
            <p:nvPr/>
          </p:nvSpPr>
          <p:spPr>
            <a:xfrm rot="8651905">
              <a:off x="4812627" y="43601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2" name="Овал 431">
              <a:extLst>
                <a:ext uri="{FF2B5EF4-FFF2-40B4-BE49-F238E27FC236}">
                  <a16:creationId xmlns:a16="http://schemas.microsoft.com/office/drawing/2014/main" id="{565FBA4E-A7CA-4874-9AAD-D81EB5911D98}"/>
                </a:ext>
              </a:extLst>
            </p:cNvPr>
            <p:cNvSpPr/>
            <p:nvPr/>
          </p:nvSpPr>
          <p:spPr>
            <a:xfrm rot="8651905">
              <a:off x="4883362" y="44308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Овал 432">
              <a:extLst>
                <a:ext uri="{FF2B5EF4-FFF2-40B4-BE49-F238E27FC236}">
                  <a16:creationId xmlns:a16="http://schemas.microsoft.com/office/drawing/2014/main" id="{29F6BBB6-D255-4B6A-9290-665932D21792}"/>
                </a:ext>
              </a:extLst>
            </p:cNvPr>
            <p:cNvSpPr/>
            <p:nvPr/>
          </p:nvSpPr>
          <p:spPr>
            <a:xfrm rot="8651905">
              <a:off x="4954097" y="450157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4" name="Овал 433">
              <a:extLst>
                <a:ext uri="{FF2B5EF4-FFF2-40B4-BE49-F238E27FC236}">
                  <a16:creationId xmlns:a16="http://schemas.microsoft.com/office/drawing/2014/main" id="{F6BE54CF-0C2A-4528-B073-B388F9F2A8F5}"/>
                </a:ext>
              </a:extLst>
            </p:cNvPr>
            <p:cNvSpPr/>
            <p:nvPr/>
          </p:nvSpPr>
          <p:spPr>
            <a:xfrm rot="8651905">
              <a:off x="5024832" y="457231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Овал 434">
              <a:extLst>
                <a:ext uri="{FF2B5EF4-FFF2-40B4-BE49-F238E27FC236}">
                  <a16:creationId xmlns:a16="http://schemas.microsoft.com/office/drawing/2014/main" id="{F42F9AF2-FD51-4C4C-927F-CA394E149B61}"/>
                </a:ext>
              </a:extLst>
            </p:cNvPr>
            <p:cNvSpPr/>
            <p:nvPr/>
          </p:nvSpPr>
          <p:spPr>
            <a:xfrm rot="8651905">
              <a:off x="4601176" y="446725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Овал 435">
              <a:extLst>
                <a:ext uri="{FF2B5EF4-FFF2-40B4-BE49-F238E27FC236}">
                  <a16:creationId xmlns:a16="http://schemas.microsoft.com/office/drawing/2014/main" id="{A6A4214D-9C66-4F44-B617-462B4B838F9E}"/>
                </a:ext>
              </a:extLst>
            </p:cNvPr>
            <p:cNvSpPr/>
            <p:nvPr/>
          </p:nvSpPr>
          <p:spPr>
            <a:xfrm rot="8651905">
              <a:off x="4671911" y="453799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7" name="Овал 436">
              <a:extLst>
                <a:ext uri="{FF2B5EF4-FFF2-40B4-BE49-F238E27FC236}">
                  <a16:creationId xmlns:a16="http://schemas.microsoft.com/office/drawing/2014/main" id="{A7393DED-60D8-49AE-A1A3-90B95D43CFFA}"/>
                </a:ext>
              </a:extLst>
            </p:cNvPr>
            <p:cNvSpPr/>
            <p:nvPr/>
          </p:nvSpPr>
          <p:spPr>
            <a:xfrm rot="8651905">
              <a:off x="4742646" y="46087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8" name="Овал 437">
              <a:extLst>
                <a:ext uri="{FF2B5EF4-FFF2-40B4-BE49-F238E27FC236}">
                  <a16:creationId xmlns:a16="http://schemas.microsoft.com/office/drawing/2014/main" id="{24693CF7-CF6B-4979-964D-FF19CDAAF2F7}"/>
                </a:ext>
              </a:extLst>
            </p:cNvPr>
            <p:cNvSpPr/>
            <p:nvPr/>
          </p:nvSpPr>
          <p:spPr>
            <a:xfrm rot="8651905">
              <a:off x="4813380" y="46794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9" name="Овал 438">
              <a:extLst>
                <a:ext uri="{FF2B5EF4-FFF2-40B4-BE49-F238E27FC236}">
                  <a16:creationId xmlns:a16="http://schemas.microsoft.com/office/drawing/2014/main" id="{1D4C8FAD-DBF3-4F2B-B42E-4A7F1B16CA17}"/>
                </a:ext>
              </a:extLst>
            </p:cNvPr>
            <p:cNvSpPr/>
            <p:nvPr/>
          </p:nvSpPr>
          <p:spPr>
            <a:xfrm rot="8651905">
              <a:off x="4613986" y="46296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0" name="Овал 439">
              <a:extLst>
                <a:ext uri="{FF2B5EF4-FFF2-40B4-BE49-F238E27FC236}">
                  <a16:creationId xmlns:a16="http://schemas.microsoft.com/office/drawing/2014/main" id="{2BF13914-708E-4422-AC2D-D714D6109A4A}"/>
                </a:ext>
              </a:extLst>
            </p:cNvPr>
            <p:cNvSpPr/>
            <p:nvPr/>
          </p:nvSpPr>
          <p:spPr>
            <a:xfrm rot="8651905">
              <a:off x="4684721" y="47003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1" name="Овал 440">
              <a:extLst>
                <a:ext uri="{FF2B5EF4-FFF2-40B4-BE49-F238E27FC236}">
                  <a16:creationId xmlns:a16="http://schemas.microsoft.com/office/drawing/2014/main" id="{C6588CA1-29B9-444F-B3D5-C6828C5DDF9E}"/>
                </a:ext>
              </a:extLst>
            </p:cNvPr>
            <p:cNvSpPr/>
            <p:nvPr/>
          </p:nvSpPr>
          <p:spPr>
            <a:xfrm rot="8651905">
              <a:off x="4977165" y="4367892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2" name="Овал 441">
              <a:extLst>
                <a:ext uri="{FF2B5EF4-FFF2-40B4-BE49-F238E27FC236}">
                  <a16:creationId xmlns:a16="http://schemas.microsoft.com/office/drawing/2014/main" id="{50D9C46A-5A3B-488D-9D65-A6F5BF15434B}"/>
                </a:ext>
              </a:extLst>
            </p:cNvPr>
            <p:cNvSpPr/>
            <p:nvPr/>
          </p:nvSpPr>
          <p:spPr>
            <a:xfrm rot="8651905">
              <a:off x="5047900" y="4438627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3" name="Овал 442">
              <a:extLst>
                <a:ext uri="{FF2B5EF4-FFF2-40B4-BE49-F238E27FC236}">
                  <a16:creationId xmlns:a16="http://schemas.microsoft.com/office/drawing/2014/main" id="{5601032A-E02A-409C-8295-F5D5EB6D8746}"/>
                </a:ext>
              </a:extLst>
            </p:cNvPr>
            <p:cNvSpPr/>
            <p:nvPr/>
          </p:nvSpPr>
          <p:spPr>
            <a:xfrm rot="8651905">
              <a:off x="4155305" y="363646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4" name="Овал 443">
              <a:extLst>
                <a:ext uri="{FF2B5EF4-FFF2-40B4-BE49-F238E27FC236}">
                  <a16:creationId xmlns:a16="http://schemas.microsoft.com/office/drawing/2014/main" id="{24955572-8C54-4DC0-9678-0EE3D2B3DA5C}"/>
                </a:ext>
              </a:extLst>
            </p:cNvPr>
            <p:cNvSpPr/>
            <p:nvPr/>
          </p:nvSpPr>
          <p:spPr>
            <a:xfrm rot="8651905">
              <a:off x="4226040" y="370719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5" name="Овал 444">
              <a:extLst>
                <a:ext uri="{FF2B5EF4-FFF2-40B4-BE49-F238E27FC236}">
                  <a16:creationId xmlns:a16="http://schemas.microsoft.com/office/drawing/2014/main" id="{B24CD29D-2119-4425-A454-61CBF38DB5BF}"/>
                </a:ext>
              </a:extLst>
            </p:cNvPr>
            <p:cNvSpPr/>
            <p:nvPr/>
          </p:nvSpPr>
          <p:spPr>
            <a:xfrm rot="8651905">
              <a:off x="4296775" y="377793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6" name="Овал 445">
              <a:extLst>
                <a:ext uri="{FF2B5EF4-FFF2-40B4-BE49-F238E27FC236}">
                  <a16:creationId xmlns:a16="http://schemas.microsoft.com/office/drawing/2014/main" id="{1485EA55-6C60-4F6B-89C2-155DB41C7ECB}"/>
                </a:ext>
              </a:extLst>
            </p:cNvPr>
            <p:cNvSpPr/>
            <p:nvPr/>
          </p:nvSpPr>
          <p:spPr>
            <a:xfrm rot="8651905">
              <a:off x="4367509" y="384866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7" name="Овал 446">
              <a:extLst>
                <a:ext uri="{FF2B5EF4-FFF2-40B4-BE49-F238E27FC236}">
                  <a16:creationId xmlns:a16="http://schemas.microsoft.com/office/drawing/2014/main" id="{17629938-A5F6-4878-946A-EA0504FF6C7C}"/>
                </a:ext>
              </a:extLst>
            </p:cNvPr>
            <p:cNvSpPr/>
            <p:nvPr/>
          </p:nvSpPr>
          <p:spPr>
            <a:xfrm rot="8651905">
              <a:off x="4438244" y="391940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8" name="Овал 447">
              <a:extLst>
                <a:ext uri="{FF2B5EF4-FFF2-40B4-BE49-F238E27FC236}">
                  <a16:creationId xmlns:a16="http://schemas.microsoft.com/office/drawing/2014/main" id="{E2DC5FEF-58CC-431A-AF69-D6D52188E5DA}"/>
                </a:ext>
              </a:extLst>
            </p:cNvPr>
            <p:cNvSpPr/>
            <p:nvPr/>
          </p:nvSpPr>
          <p:spPr>
            <a:xfrm rot="8651905">
              <a:off x="4508979" y="399013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9" name="Овал 448">
              <a:extLst>
                <a:ext uri="{FF2B5EF4-FFF2-40B4-BE49-F238E27FC236}">
                  <a16:creationId xmlns:a16="http://schemas.microsoft.com/office/drawing/2014/main" id="{1E155494-B0F8-44C3-BD4A-C2B8FC1FC026}"/>
                </a:ext>
              </a:extLst>
            </p:cNvPr>
            <p:cNvSpPr/>
            <p:nvPr/>
          </p:nvSpPr>
          <p:spPr>
            <a:xfrm rot="8651905">
              <a:off x="4579714" y="406087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0" name="Овал 449">
              <a:extLst>
                <a:ext uri="{FF2B5EF4-FFF2-40B4-BE49-F238E27FC236}">
                  <a16:creationId xmlns:a16="http://schemas.microsoft.com/office/drawing/2014/main" id="{9D365AB8-9721-447D-A2D8-C8823497497D}"/>
                </a:ext>
              </a:extLst>
            </p:cNvPr>
            <p:cNvSpPr/>
            <p:nvPr/>
          </p:nvSpPr>
          <p:spPr>
            <a:xfrm rot="8651905">
              <a:off x="4353946" y="366804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1" name="Овал 450">
              <a:extLst>
                <a:ext uri="{FF2B5EF4-FFF2-40B4-BE49-F238E27FC236}">
                  <a16:creationId xmlns:a16="http://schemas.microsoft.com/office/drawing/2014/main" id="{60D2F143-C738-4485-8803-FCF83E2407C4}"/>
                </a:ext>
              </a:extLst>
            </p:cNvPr>
            <p:cNvSpPr/>
            <p:nvPr/>
          </p:nvSpPr>
          <p:spPr>
            <a:xfrm rot="8651905">
              <a:off x="4424681" y="373878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2" name="Овал 451">
              <a:extLst>
                <a:ext uri="{FF2B5EF4-FFF2-40B4-BE49-F238E27FC236}">
                  <a16:creationId xmlns:a16="http://schemas.microsoft.com/office/drawing/2014/main" id="{BB18601B-A98D-4DD7-89DC-B77757A8CB07}"/>
                </a:ext>
              </a:extLst>
            </p:cNvPr>
            <p:cNvSpPr/>
            <p:nvPr/>
          </p:nvSpPr>
          <p:spPr>
            <a:xfrm rot="8651905">
              <a:off x="4495416" y="380951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3" name="Овал 452">
              <a:extLst>
                <a:ext uri="{FF2B5EF4-FFF2-40B4-BE49-F238E27FC236}">
                  <a16:creationId xmlns:a16="http://schemas.microsoft.com/office/drawing/2014/main" id="{C1E9A636-12A7-4E8E-8655-5AA97C88E1F7}"/>
                </a:ext>
              </a:extLst>
            </p:cNvPr>
            <p:cNvSpPr/>
            <p:nvPr/>
          </p:nvSpPr>
          <p:spPr>
            <a:xfrm rot="8651905">
              <a:off x="4566150" y="388025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4" name="Овал 453">
              <a:extLst>
                <a:ext uri="{FF2B5EF4-FFF2-40B4-BE49-F238E27FC236}">
                  <a16:creationId xmlns:a16="http://schemas.microsoft.com/office/drawing/2014/main" id="{73A57CB2-AAF8-4702-ADFA-87EE1C27A98E}"/>
                </a:ext>
              </a:extLst>
            </p:cNvPr>
            <p:cNvSpPr/>
            <p:nvPr/>
          </p:nvSpPr>
          <p:spPr>
            <a:xfrm rot="8651905">
              <a:off x="4142495" y="377519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5" name="Овал 454">
              <a:extLst>
                <a:ext uri="{FF2B5EF4-FFF2-40B4-BE49-F238E27FC236}">
                  <a16:creationId xmlns:a16="http://schemas.microsoft.com/office/drawing/2014/main" id="{387EC36C-D47E-4177-BF73-68A2C1875ED3}"/>
                </a:ext>
              </a:extLst>
            </p:cNvPr>
            <p:cNvSpPr/>
            <p:nvPr/>
          </p:nvSpPr>
          <p:spPr>
            <a:xfrm rot="8651905">
              <a:off x="4213230" y="38459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6" name="Овал 455">
              <a:extLst>
                <a:ext uri="{FF2B5EF4-FFF2-40B4-BE49-F238E27FC236}">
                  <a16:creationId xmlns:a16="http://schemas.microsoft.com/office/drawing/2014/main" id="{CBC82CD0-580F-4B2A-AC12-0CD7EEB05477}"/>
                </a:ext>
              </a:extLst>
            </p:cNvPr>
            <p:cNvSpPr/>
            <p:nvPr/>
          </p:nvSpPr>
          <p:spPr>
            <a:xfrm rot="8651905">
              <a:off x="4283964" y="39166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Овал 456">
              <a:extLst>
                <a:ext uri="{FF2B5EF4-FFF2-40B4-BE49-F238E27FC236}">
                  <a16:creationId xmlns:a16="http://schemas.microsoft.com/office/drawing/2014/main" id="{446DD7A1-6CA3-4E9F-90C5-3C9B757428F6}"/>
                </a:ext>
              </a:extLst>
            </p:cNvPr>
            <p:cNvSpPr/>
            <p:nvPr/>
          </p:nvSpPr>
          <p:spPr>
            <a:xfrm rot="8651905">
              <a:off x="4354699" y="39874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8" name="Овал 457">
              <a:extLst>
                <a:ext uri="{FF2B5EF4-FFF2-40B4-BE49-F238E27FC236}">
                  <a16:creationId xmlns:a16="http://schemas.microsoft.com/office/drawing/2014/main" id="{1BF599A7-2AB4-4784-BB13-D3D5BAC59AA7}"/>
                </a:ext>
              </a:extLst>
            </p:cNvPr>
            <p:cNvSpPr/>
            <p:nvPr/>
          </p:nvSpPr>
          <p:spPr>
            <a:xfrm rot="8651905">
              <a:off x="4155305" y="39375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9" name="Овал 458">
              <a:extLst>
                <a:ext uri="{FF2B5EF4-FFF2-40B4-BE49-F238E27FC236}">
                  <a16:creationId xmlns:a16="http://schemas.microsoft.com/office/drawing/2014/main" id="{7098C1A9-A612-4FBE-B103-353ED2F89790}"/>
                </a:ext>
              </a:extLst>
            </p:cNvPr>
            <p:cNvSpPr/>
            <p:nvPr/>
          </p:nvSpPr>
          <p:spPr>
            <a:xfrm rot="8651905">
              <a:off x="4226040" y="40083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0" name="Овал 459">
              <a:extLst>
                <a:ext uri="{FF2B5EF4-FFF2-40B4-BE49-F238E27FC236}">
                  <a16:creationId xmlns:a16="http://schemas.microsoft.com/office/drawing/2014/main" id="{E8BB49D0-999C-404B-8AA6-BE480FD7E160}"/>
                </a:ext>
              </a:extLst>
            </p:cNvPr>
            <p:cNvSpPr/>
            <p:nvPr/>
          </p:nvSpPr>
          <p:spPr>
            <a:xfrm rot="8651905">
              <a:off x="4518484" y="36758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1" name="Овал 460">
              <a:extLst>
                <a:ext uri="{FF2B5EF4-FFF2-40B4-BE49-F238E27FC236}">
                  <a16:creationId xmlns:a16="http://schemas.microsoft.com/office/drawing/2014/main" id="{CFD7E15D-2A79-45FD-8013-B9AE5E2E75E0}"/>
                </a:ext>
              </a:extLst>
            </p:cNvPr>
            <p:cNvSpPr/>
            <p:nvPr/>
          </p:nvSpPr>
          <p:spPr>
            <a:xfrm rot="8651905">
              <a:off x="4589219" y="3746564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2" name="Группа 461">
            <a:extLst>
              <a:ext uri="{FF2B5EF4-FFF2-40B4-BE49-F238E27FC236}">
                <a16:creationId xmlns:a16="http://schemas.microsoft.com/office/drawing/2014/main" id="{1EE3A585-4286-464C-BE4B-B1E2BB498043}"/>
              </a:ext>
            </a:extLst>
          </p:cNvPr>
          <p:cNvGrpSpPr/>
          <p:nvPr/>
        </p:nvGrpSpPr>
        <p:grpSpPr>
          <a:xfrm>
            <a:off x="6970713" y="4491975"/>
            <a:ext cx="2914093" cy="2443323"/>
            <a:chOff x="5387695" y="5007571"/>
            <a:chExt cx="2129051" cy="1785104"/>
          </a:xfrm>
        </p:grpSpPr>
        <p:cxnSp>
          <p:nvCxnSpPr>
            <p:cNvPr id="463" name="Прямая со стрелкой 462">
              <a:extLst>
                <a:ext uri="{FF2B5EF4-FFF2-40B4-BE49-F238E27FC236}">
                  <a16:creationId xmlns:a16="http://schemas.microsoft.com/office/drawing/2014/main" id="{A6025447-1221-4763-9DD2-077264F6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274" y="5007571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Прямая со стрелкой 463">
              <a:extLst>
                <a:ext uri="{FF2B5EF4-FFF2-40B4-BE49-F238E27FC236}">
                  <a16:creationId xmlns:a16="http://schemas.microsoft.com/office/drawing/2014/main" id="{57E64F64-786E-4B5E-AC55-4999F9692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95" y="6544972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FB1F417F-D4D9-48A3-958E-797D76048C73}"/>
                </a:ext>
              </a:extLst>
            </p:cNvPr>
            <p:cNvSpPr/>
            <p:nvPr/>
          </p:nvSpPr>
          <p:spPr>
            <a:xfrm rot="8651905">
              <a:off x="6313882" y="591150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92F47203-9556-4E9B-8CA7-6FE5FF4049A5}"/>
                </a:ext>
              </a:extLst>
            </p:cNvPr>
            <p:cNvSpPr/>
            <p:nvPr/>
          </p:nvSpPr>
          <p:spPr>
            <a:xfrm rot="8651905">
              <a:off x="6384617" y="598224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77EF5F0F-93F1-4EC5-841B-D0319FD8C439}"/>
                </a:ext>
              </a:extLst>
            </p:cNvPr>
            <p:cNvSpPr/>
            <p:nvPr/>
          </p:nvSpPr>
          <p:spPr>
            <a:xfrm rot="8651905">
              <a:off x="6455352" y="605297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7A17E0CF-E326-4B5A-8679-4B79EE361D96}"/>
                </a:ext>
              </a:extLst>
            </p:cNvPr>
            <p:cNvSpPr/>
            <p:nvPr/>
          </p:nvSpPr>
          <p:spPr>
            <a:xfrm rot="8651905">
              <a:off x="6526087" y="612371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779F9229-BFDC-4E8D-A0A4-27A30A8CCAEE}"/>
                </a:ext>
              </a:extLst>
            </p:cNvPr>
            <p:cNvSpPr/>
            <p:nvPr/>
          </p:nvSpPr>
          <p:spPr>
            <a:xfrm rot="8651905">
              <a:off x="6596822" y="619444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53952209-0916-4A41-9B5F-0F82BDAC91B5}"/>
                </a:ext>
              </a:extLst>
            </p:cNvPr>
            <p:cNvSpPr/>
            <p:nvPr/>
          </p:nvSpPr>
          <p:spPr>
            <a:xfrm rot="8651905">
              <a:off x="6667556" y="626518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A0BF1506-E6D5-4DB1-8D76-9A4BAD52C086}"/>
                </a:ext>
              </a:extLst>
            </p:cNvPr>
            <p:cNvSpPr/>
            <p:nvPr/>
          </p:nvSpPr>
          <p:spPr>
            <a:xfrm rot="8651905">
              <a:off x="6738291" y="633591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2" name="Овал 471">
              <a:extLst>
                <a:ext uri="{FF2B5EF4-FFF2-40B4-BE49-F238E27FC236}">
                  <a16:creationId xmlns:a16="http://schemas.microsoft.com/office/drawing/2014/main" id="{0E45BE79-61FD-4D9E-BD14-F6B88AE913EA}"/>
                </a:ext>
              </a:extLst>
            </p:cNvPr>
            <p:cNvSpPr/>
            <p:nvPr/>
          </p:nvSpPr>
          <p:spPr>
            <a:xfrm rot="8651905">
              <a:off x="6512523" y="594309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64121861-C30A-49C7-B1A3-A79333138518}"/>
                </a:ext>
              </a:extLst>
            </p:cNvPr>
            <p:cNvSpPr/>
            <p:nvPr/>
          </p:nvSpPr>
          <p:spPr>
            <a:xfrm rot="8651905">
              <a:off x="6583258" y="60138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155DF88F-307C-43A7-A9F0-BAE48FDD7766}"/>
                </a:ext>
              </a:extLst>
            </p:cNvPr>
            <p:cNvSpPr/>
            <p:nvPr/>
          </p:nvSpPr>
          <p:spPr>
            <a:xfrm rot="8651905">
              <a:off x="6653993" y="60845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7EC40778-423C-4FE7-B5BD-7790590D8101}"/>
                </a:ext>
              </a:extLst>
            </p:cNvPr>
            <p:cNvSpPr/>
            <p:nvPr/>
          </p:nvSpPr>
          <p:spPr>
            <a:xfrm rot="8651905">
              <a:off x="6724728" y="61552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D15294AA-F0BF-4758-8806-5C48645959AC}"/>
                </a:ext>
              </a:extLst>
            </p:cNvPr>
            <p:cNvSpPr/>
            <p:nvPr/>
          </p:nvSpPr>
          <p:spPr>
            <a:xfrm rot="8651905">
              <a:off x="6301072" y="605023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6D8D9EE-F0B1-4295-AEF4-126C01BFB7C3}"/>
                </a:ext>
              </a:extLst>
            </p:cNvPr>
            <p:cNvSpPr/>
            <p:nvPr/>
          </p:nvSpPr>
          <p:spPr>
            <a:xfrm rot="8651905">
              <a:off x="6371807" y="612097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8" name="Овал 477">
              <a:extLst>
                <a:ext uri="{FF2B5EF4-FFF2-40B4-BE49-F238E27FC236}">
                  <a16:creationId xmlns:a16="http://schemas.microsoft.com/office/drawing/2014/main" id="{88475C88-5094-4749-9D16-CF2861DADD99}"/>
                </a:ext>
              </a:extLst>
            </p:cNvPr>
            <p:cNvSpPr/>
            <p:nvPr/>
          </p:nvSpPr>
          <p:spPr>
            <a:xfrm rot="8651905">
              <a:off x="6442542" y="61917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1DB537A8-ABD4-441C-AE2E-77E93F74579F}"/>
                </a:ext>
              </a:extLst>
            </p:cNvPr>
            <p:cNvSpPr/>
            <p:nvPr/>
          </p:nvSpPr>
          <p:spPr>
            <a:xfrm rot="8651905">
              <a:off x="6513276" y="62624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D51ABEFD-02A1-4137-B349-0347891D7471}"/>
                </a:ext>
              </a:extLst>
            </p:cNvPr>
            <p:cNvSpPr/>
            <p:nvPr/>
          </p:nvSpPr>
          <p:spPr>
            <a:xfrm rot="8651905">
              <a:off x="6313882" y="62126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B1891DC-E825-4234-B9C8-EA691E668C53}"/>
                </a:ext>
              </a:extLst>
            </p:cNvPr>
            <p:cNvSpPr/>
            <p:nvPr/>
          </p:nvSpPr>
          <p:spPr>
            <a:xfrm rot="8651905">
              <a:off x="6384617" y="62833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2" name="Овал 481">
              <a:extLst>
                <a:ext uri="{FF2B5EF4-FFF2-40B4-BE49-F238E27FC236}">
                  <a16:creationId xmlns:a16="http://schemas.microsoft.com/office/drawing/2014/main" id="{ABD85DFB-6BEB-463B-9B0B-DA78B987CF73}"/>
                </a:ext>
              </a:extLst>
            </p:cNvPr>
            <p:cNvSpPr/>
            <p:nvPr/>
          </p:nvSpPr>
          <p:spPr>
            <a:xfrm rot="8651905">
              <a:off x="6677061" y="595087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3" name="Овал 482">
              <a:extLst>
                <a:ext uri="{FF2B5EF4-FFF2-40B4-BE49-F238E27FC236}">
                  <a16:creationId xmlns:a16="http://schemas.microsoft.com/office/drawing/2014/main" id="{6FAF49CA-8992-4656-913D-8B83E836A488}"/>
                </a:ext>
              </a:extLst>
            </p:cNvPr>
            <p:cNvSpPr/>
            <p:nvPr/>
          </p:nvSpPr>
          <p:spPr>
            <a:xfrm rot="8651905">
              <a:off x="6747796" y="602160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4" name="Овал 483">
              <a:extLst>
                <a:ext uri="{FF2B5EF4-FFF2-40B4-BE49-F238E27FC236}">
                  <a16:creationId xmlns:a16="http://schemas.microsoft.com/office/drawing/2014/main" id="{A37EF87D-0F17-4760-AE57-D0A02496261D}"/>
                </a:ext>
              </a:extLst>
            </p:cNvPr>
            <p:cNvSpPr/>
            <p:nvPr/>
          </p:nvSpPr>
          <p:spPr>
            <a:xfrm rot="7691066" flipH="1">
              <a:off x="6805903" y="524023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5" name="Овал 484">
              <a:extLst>
                <a:ext uri="{FF2B5EF4-FFF2-40B4-BE49-F238E27FC236}">
                  <a16:creationId xmlns:a16="http://schemas.microsoft.com/office/drawing/2014/main" id="{955B3F8F-5D8C-4680-8F85-C50640F2D506}"/>
                </a:ext>
              </a:extLst>
            </p:cNvPr>
            <p:cNvSpPr/>
            <p:nvPr/>
          </p:nvSpPr>
          <p:spPr>
            <a:xfrm rot="7691066" flipH="1">
              <a:off x="6876638" y="53109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6" name="Овал 485">
              <a:extLst>
                <a:ext uri="{FF2B5EF4-FFF2-40B4-BE49-F238E27FC236}">
                  <a16:creationId xmlns:a16="http://schemas.microsoft.com/office/drawing/2014/main" id="{A04A9917-83D0-47AD-9FA3-303E71CE7628}"/>
                </a:ext>
              </a:extLst>
            </p:cNvPr>
            <p:cNvSpPr/>
            <p:nvPr/>
          </p:nvSpPr>
          <p:spPr>
            <a:xfrm rot="7691066" flipH="1">
              <a:off x="6947373" y="538170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7" name="Овал 486">
              <a:extLst>
                <a:ext uri="{FF2B5EF4-FFF2-40B4-BE49-F238E27FC236}">
                  <a16:creationId xmlns:a16="http://schemas.microsoft.com/office/drawing/2014/main" id="{2DE31733-60A8-4606-BDA9-59296ACC601C}"/>
                </a:ext>
              </a:extLst>
            </p:cNvPr>
            <p:cNvSpPr/>
            <p:nvPr/>
          </p:nvSpPr>
          <p:spPr>
            <a:xfrm rot="7691066" flipH="1">
              <a:off x="7018108" y="545243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8" name="Овал 487">
              <a:extLst>
                <a:ext uri="{FF2B5EF4-FFF2-40B4-BE49-F238E27FC236}">
                  <a16:creationId xmlns:a16="http://schemas.microsoft.com/office/drawing/2014/main" id="{A1B0ED2D-2BB6-4773-A273-5ADBC64312C0}"/>
                </a:ext>
              </a:extLst>
            </p:cNvPr>
            <p:cNvSpPr/>
            <p:nvPr/>
          </p:nvSpPr>
          <p:spPr>
            <a:xfrm rot="7691066" flipH="1">
              <a:off x="7088842" y="55231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9" name="Овал 488">
              <a:extLst>
                <a:ext uri="{FF2B5EF4-FFF2-40B4-BE49-F238E27FC236}">
                  <a16:creationId xmlns:a16="http://schemas.microsoft.com/office/drawing/2014/main" id="{00AD8B85-930F-41CE-9860-326CA81F4EBA}"/>
                </a:ext>
              </a:extLst>
            </p:cNvPr>
            <p:cNvSpPr/>
            <p:nvPr/>
          </p:nvSpPr>
          <p:spPr>
            <a:xfrm rot="7691066" flipH="1">
              <a:off x="7205463" y="560059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0" name="Овал 489">
              <a:extLst>
                <a:ext uri="{FF2B5EF4-FFF2-40B4-BE49-F238E27FC236}">
                  <a16:creationId xmlns:a16="http://schemas.microsoft.com/office/drawing/2014/main" id="{D9FCE5AD-8FB9-4F69-A69D-A95D34C6F44E}"/>
                </a:ext>
              </a:extLst>
            </p:cNvPr>
            <p:cNvSpPr/>
            <p:nvPr/>
          </p:nvSpPr>
          <p:spPr>
            <a:xfrm rot="7691066" flipH="1">
              <a:off x="7276199" y="568028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1" name="Овал 490">
              <a:extLst>
                <a:ext uri="{FF2B5EF4-FFF2-40B4-BE49-F238E27FC236}">
                  <a16:creationId xmlns:a16="http://schemas.microsoft.com/office/drawing/2014/main" id="{4DEDDC7D-2E07-47E2-A420-EBAF7974AEDC}"/>
                </a:ext>
              </a:extLst>
            </p:cNvPr>
            <p:cNvSpPr/>
            <p:nvPr/>
          </p:nvSpPr>
          <p:spPr>
            <a:xfrm rot="7691066" flipH="1">
              <a:off x="7004544" y="52718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2" name="Овал 491">
              <a:extLst>
                <a:ext uri="{FF2B5EF4-FFF2-40B4-BE49-F238E27FC236}">
                  <a16:creationId xmlns:a16="http://schemas.microsoft.com/office/drawing/2014/main" id="{D21E3B2C-7C37-4EE7-9EE3-1E52BBF1754A}"/>
                </a:ext>
              </a:extLst>
            </p:cNvPr>
            <p:cNvSpPr/>
            <p:nvPr/>
          </p:nvSpPr>
          <p:spPr>
            <a:xfrm rot="7691066" flipH="1">
              <a:off x="7075279" y="534255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3" name="Овал 492">
              <a:extLst>
                <a:ext uri="{FF2B5EF4-FFF2-40B4-BE49-F238E27FC236}">
                  <a16:creationId xmlns:a16="http://schemas.microsoft.com/office/drawing/2014/main" id="{D17B13F6-CFAC-457E-A34B-54AD359CC35B}"/>
                </a:ext>
              </a:extLst>
            </p:cNvPr>
            <p:cNvSpPr/>
            <p:nvPr/>
          </p:nvSpPr>
          <p:spPr>
            <a:xfrm rot="7691066" flipH="1">
              <a:off x="7146014" y="541328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4" name="Овал 493">
              <a:extLst>
                <a:ext uri="{FF2B5EF4-FFF2-40B4-BE49-F238E27FC236}">
                  <a16:creationId xmlns:a16="http://schemas.microsoft.com/office/drawing/2014/main" id="{9ECAD96C-1300-445F-959E-4E66E3442515}"/>
                </a:ext>
              </a:extLst>
            </p:cNvPr>
            <p:cNvSpPr/>
            <p:nvPr/>
          </p:nvSpPr>
          <p:spPr>
            <a:xfrm rot="7691066" flipH="1">
              <a:off x="7216749" y="54496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5" name="Овал 494">
              <a:extLst>
                <a:ext uri="{FF2B5EF4-FFF2-40B4-BE49-F238E27FC236}">
                  <a16:creationId xmlns:a16="http://schemas.microsoft.com/office/drawing/2014/main" id="{3AA0DD3D-7FE9-46E8-B675-78841B54A1E6}"/>
                </a:ext>
              </a:extLst>
            </p:cNvPr>
            <p:cNvSpPr/>
            <p:nvPr/>
          </p:nvSpPr>
          <p:spPr>
            <a:xfrm rot="7691066" flipH="1">
              <a:off x="6793093" y="537896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6" name="Овал 495">
              <a:extLst>
                <a:ext uri="{FF2B5EF4-FFF2-40B4-BE49-F238E27FC236}">
                  <a16:creationId xmlns:a16="http://schemas.microsoft.com/office/drawing/2014/main" id="{9B9F1BDB-709C-4C62-B8F9-13F9DD55F171}"/>
                </a:ext>
              </a:extLst>
            </p:cNvPr>
            <p:cNvSpPr/>
            <p:nvPr/>
          </p:nvSpPr>
          <p:spPr>
            <a:xfrm rot="7691066" flipH="1">
              <a:off x="6863828" y="5449700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7" name="Овал 496">
              <a:extLst>
                <a:ext uri="{FF2B5EF4-FFF2-40B4-BE49-F238E27FC236}">
                  <a16:creationId xmlns:a16="http://schemas.microsoft.com/office/drawing/2014/main" id="{779A53EF-93A0-48C0-89BC-2A2B095DFEFA}"/>
                </a:ext>
              </a:extLst>
            </p:cNvPr>
            <p:cNvSpPr/>
            <p:nvPr/>
          </p:nvSpPr>
          <p:spPr>
            <a:xfrm rot="7691066" flipH="1">
              <a:off x="6934562" y="552043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8" name="Овал 497">
              <a:extLst>
                <a:ext uri="{FF2B5EF4-FFF2-40B4-BE49-F238E27FC236}">
                  <a16:creationId xmlns:a16="http://schemas.microsoft.com/office/drawing/2014/main" id="{0DE38B89-E019-4594-B59B-618F34CC58EF}"/>
                </a:ext>
              </a:extLst>
            </p:cNvPr>
            <p:cNvSpPr/>
            <p:nvPr/>
          </p:nvSpPr>
          <p:spPr>
            <a:xfrm rot="7691066" flipH="1">
              <a:off x="7066968" y="5620474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9" name="Овал 498">
              <a:extLst>
                <a:ext uri="{FF2B5EF4-FFF2-40B4-BE49-F238E27FC236}">
                  <a16:creationId xmlns:a16="http://schemas.microsoft.com/office/drawing/2014/main" id="{4B08BC28-6C64-4694-8AEE-AD60496C8D6D}"/>
                </a:ext>
              </a:extLst>
            </p:cNvPr>
            <p:cNvSpPr/>
            <p:nvPr/>
          </p:nvSpPr>
          <p:spPr>
            <a:xfrm rot="7691066" flipH="1">
              <a:off x="6827446" y="55538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0" name="Овал 499">
              <a:extLst>
                <a:ext uri="{FF2B5EF4-FFF2-40B4-BE49-F238E27FC236}">
                  <a16:creationId xmlns:a16="http://schemas.microsoft.com/office/drawing/2014/main" id="{39804891-9660-4DEE-921C-DCA9FB6108B6}"/>
                </a:ext>
              </a:extLst>
            </p:cNvPr>
            <p:cNvSpPr/>
            <p:nvPr/>
          </p:nvSpPr>
          <p:spPr>
            <a:xfrm rot="7691066" flipH="1">
              <a:off x="6947206" y="56387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1" name="Овал 500">
              <a:extLst>
                <a:ext uri="{FF2B5EF4-FFF2-40B4-BE49-F238E27FC236}">
                  <a16:creationId xmlns:a16="http://schemas.microsoft.com/office/drawing/2014/main" id="{663C6D0F-B682-4620-A4AF-46A10E474976}"/>
                </a:ext>
              </a:extLst>
            </p:cNvPr>
            <p:cNvSpPr/>
            <p:nvPr/>
          </p:nvSpPr>
          <p:spPr>
            <a:xfrm rot="7691066" flipH="1">
              <a:off x="7169082" y="5279599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2" name="Овал 501">
              <a:extLst>
                <a:ext uri="{FF2B5EF4-FFF2-40B4-BE49-F238E27FC236}">
                  <a16:creationId xmlns:a16="http://schemas.microsoft.com/office/drawing/2014/main" id="{3AA80634-CCBE-48DD-B613-D60A05FAA163}"/>
                </a:ext>
              </a:extLst>
            </p:cNvPr>
            <p:cNvSpPr/>
            <p:nvPr/>
          </p:nvSpPr>
          <p:spPr>
            <a:xfrm rot="7691066" flipH="1">
              <a:off x="7239817" y="531598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2738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2480CA-E4DA-46F7-BF10-E2FEE038B68C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рекомендует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981951"/>
            <a:ext cx="117373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Да, есть несколько причин преподавать логистическую регрессию в обзорном курсе машинного обучения.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Во-первых, логистическая регрессия является одним из наиболее широко используемых и популярных алгоритмов классификации в машинном обучении. Это простой, но эффективный алгоритм, который легко реализовать и интерпретировать, что делает его отличной отправной точкой для студентов, плохо знакомых с машинным обучением.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Во-вторых, логистическая регрессия обеспечивает хорошую основу для понимания более сложных алгоритмов классификации, таких как машины опорных векторов и нейронные сети. Эти алгоритмы основаны на принципах логистической регрессии и требуют четкого понимания лежащих в ее основе концепций.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В-третьих, логистическая регрессия применима к широкому кругу реальных проблем, таких как кредитный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скоринг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медицинская диагностика и обнаружение мошенничества, что делает ее практичным и полезным инструментом для изучения студентами.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Наконец, преподавая логистическую регрессию в обзорном курсе, студенты могут изучить основные этапы машинного обучения, такие как очистка данных, разработка функций, обучение модели и оценка модели, которые являются важными навыками для любого начинающего специалиста по данным или инженера по машинному обучению.</a:t>
            </a:r>
          </a:p>
        </p:txBody>
      </p:sp>
    </p:spTree>
    <p:extLst>
      <p:ext uri="{BB962C8B-B14F-4D97-AF65-F5344CB8AC3E}">
        <p14:creationId xmlns:p14="http://schemas.microsoft.com/office/powerpoint/2010/main" val="27434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0" y="1412776"/>
            <a:ext cx="12144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Простой для понимания и простой в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Предоставляет интерпретируемые результаты, такие как оценка важности признаков и коэффициентов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Может обрабатывать как непрерывные, так и категориальные входные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Его можно интерпретировать как оценку вероятности, которая полезна для принятия решений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Предполагает линейную зависимость между входными и выходными переменными, что может ограничивать его прогностическую силу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Менее эффективен, когда классы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несбалансированы</a:t>
            </a:r>
            <a:endParaRPr lang="ru-RU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Ограничена обработкой независимых переменных и не идеальна для задач с зависимыми переменными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Может использоваться в сочетании с методами регуляризации, такими как регуляризация L1 и L2, для предотвращения переобучения и улучшения обобщения модели (и выбора параметров в случае L1)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Может быть расширен для обработки нелинейных отношений с помощью полиномов, взаимодействий или членов более высокого порядка.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Предположения логистической регрессии могут не выполняться в некоторых реальных сценариях, что приводит к неточным результатам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Логистическая регрессия имеет тенденцию к снижению эффективности при наличии множественных или нелинейных границ принятия решений</a:t>
            </a: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839416" y="764704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S.W.O.T. (by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ChatGPT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538" y="1052736"/>
            <a:ext cx="119191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Логистическая регрессия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Классификационный «аналог» линейной регрессии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модель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спуск, регуляризация наследуются от линейной регрессии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Логистическая 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44624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191344" y="481327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3143672" y="5157192"/>
            <a:ext cx="763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правило принятия решения, которое может предсказывать классы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для новых данных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AA2A8EF-ACCE-40AB-BAA6-11BA6CF3A71B}"/>
              </a:ext>
            </a:extLst>
          </p:cNvPr>
          <p:cNvCxnSpPr>
            <a:cxnSpLocks/>
          </p:cNvCxnSpPr>
          <p:nvPr/>
        </p:nvCxnSpPr>
        <p:spPr>
          <a:xfrm>
            <a:off x="5047412" y="1747425"/>
            <a:ext cx="1391071" cy="2976348"/>
          </a:xfrm>
          <a:prstGeom prst="line">
            <a:avLst/>
          </a:prstGeom>
          <a:ln w="762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олилиния 4">
            <a:extLst>
              <a:ext uri="{FF2B5EF4-FFF2-40B4-BE49-F238E27FC236}">
                <a16:creationId xmlns:a16="http://schemas.microsoft.com/office/drawing/2014/main" id="{CBDD92F4-15C1-45C4-9E25-444804B8AEF2}"/>
              </a:ext>
            </a:extLst>
          </p:cNvPr>
          <p:cNvSpPr/>
          <p:nvPr/>
        </p:nvSpPr>
        <p:spPr>
          <a:xfrm>
            <a:off x="4502496" y="1743297"/>
            <a:ext cx="3669486" cy="3076402"/>
          </a:xfrm>
          <a:custGeom>
            <a:avLst/>
            <a:gdLst>
              <a:gd name="connsiteX0" fmla="*/ 0 w 3702868"/>
              <a:gd name="connsiteY0" fmla="*/ 0 h 2506537"/>
              <a:gd name="connsiteX1" fmla="*/ 1665838 w 3702868"/>
              <a:gd name="connsiteY1" fmla="*/ 923454 h 2506537"/>
              <a:gd name="connsiteX2" fmla="*/ 1321806 w 3702868"/>
              <a:gd name="connsiteY2" fmla="*/ 2453489 h 2506537"/>
              <a:gd name="connsiteX3" fmla="*/ 3702868 w 3702868"/>
              <a:gd name="connsiteY3" fmla="*/ 2163778 h 2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868" h="2506537">
                <a:moveTo>
                  <a:pt x="0" y="0"/>
                </a:moveTo>
                <a:cubicBezTo>
                  <a:pt x="722768" y="257269"/>
                  <a:pt x="1445537" y="514539"/>
                  <a:pt x="1665838" y="923454"/>
                </a:cubicBezTo>
                <a:cubicBezTo>
                  <a:pt x="1886139" y="1332369"/>
                  <a:pt x="982301" y="2246768"/>
                  <a:pt x="1321806" y="2453489"/>
                </a:cubicBezTo>
                <a:cubicBezTo>
                  <a:pt x="1661311" y="2660210"/>
                  <a:pt x="3413157" y="2198483"/>
                  <a:pt x="3702868" y="2163778"/>
                </a:cubicBezTo>
              </a:path>
            </a:pathLst>
          </a:custGeom>
          <a:ln w="762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B413CFD-33F6-4CF3-B948-0ED8F40A5FD9}"/>
              </a:ext>
            </a:extLst>
          </p:cNvPr>
          <p:cNvGrpSpPr/>
          <p:nvPr/>
        </p:nvGrpSpPr>
        <p:grpSpPr>
          <a:xfrm>
            <a:off x="2839506" y="1708345"/>
            <a:ext cx="6010301" cy="3150434"/>
            <a:chOff x="2605979" y="2824682"/>
            <a:chExt cx="2736220" cy="1434251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C120827-6CB1-4C65-915A-3C6916FE5716}"/>
                </a:ext>
              </a:extLst>
            </p:cNvPr>
            <p:cNvSpPr/>
            <p:nvPr/>
          </p:nvSpPr>
          <p:spPr>
            <a:xfrm rot="6602461" flipH="1">
              <a:off x="4301335" y="28922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2E67A683-2406-4E2F-A63D-EA1C14171A59}"/>
                </a:ext>
              </a:extLst>
            </p:cNvPr>
            <p:cNvSpPr/>
            <p:nvPr/>
          </p:nvSpPr>
          <p:spPr>
            <a:xfrm rot="6602461" flipH="1">
              <a:off x="4453735" y="30446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5FBF5527-EF67-42EB-BEB9-14D1879DBB3D}"/>
                </a:ext>
              </a:extLst>
            </p:cNvPr>
            <p:cNvSpPr/>
            <p:nvPr/>
          </p:nvSpPr>
          <p:spPr>
            <a:xfrm rot="6602461" flipH="1">
              <a:off x="4606135" y="31970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9CA18510-89A8-4079-9F53-1B34B30AD917}"/>
                </a:ext>
              </a:extLst>
            </p:cNvPr>
            <p:cNvSpPr/>
            <p:nvPr/>
          </p:nvSpPr>
          <p:spPr>
            <a:xfrm rot="6602461" flipH="1">
              <a:off x="4758535" y="334946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CAD925B5-5ACF-421C-BD3E-3D39D13E0F22}"/>
                </a:ext>
              </a:extLst>
            </p:cNvPr>
            <p:cNvSpPr/>
            <p:nvPr/>
          </p:nvSpPr>
          <p:spPr>
            <a:xfrm rot="6602461" flipH="1">
              <a:off x="5009798" y="359029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BCF92714-1050-483B-918B-C4F3A28A63C9}"/>
                </a:ext>
              </a:extLst>
            </p:cNvPr>
            <p:cNvSpPr/>
            <p:nvPr/>
          </p:nvSpPr>
          <p:spPr>
            <a:xfrm rot="6602461" flipH="1">
              <a:off x="5162199" y="376197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A95FEBDE-BB92-42FA-8E33-52FF003335CE}"/>
                </a:ext>
              </a:extLst>
            </p:cNvPr>
            <p:cNvSpPr/>
            <p:nvPr/>
          </p:nvSpPr>
          <p:spPr>
            <a:xfrm rot="6602461" flipH="1">
              <a:off x="4729312" y="29603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3D5E7071-F538-48AF-BCD4-9DBBEDCE8461}"/>
                </a:ext>
              </a:extLst>
            </p:cNvPr>
            <p:cNvSpPr/>
            <p:nvPr/>
          </p:nvSpPr>
          <p:spPr>
            <a:xfrm rot="6602461" flipH="1">
              <a:off x="4881712" y="31127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506CEBAA-7B77-4071-9072-BF40D513413A}"/>
                </a:ext>
              </a:extLst>
            </p:cNvPr>
            <p:cNvSpPr/>
            <p:nvPr/>
          </p:nvSpPr>
          <p:spPr>
            <a:xfrm rot="6602461" flipH="1">
              <a:off x="5034112" y="32651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137B28E-8995-49DA-B7A9-9D26734C1AA4}"/>
                </a:ext>
              </a:extLst>
            </p:cNvPr>
            <p:cNvSpPr/>
            <p:nvPr/>
          </p:nvSpPr>
          <p:spPr>
            <a:xfrm rot="6602461" flipH="1">
              <a:off x="4121335" y="303876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82B728E-1C1F-4847-84BA-238AAF3D71B8}"/>
                </a:ext>
              </a:extLst>
            </p:cNvPr>
            <p:cNvSpPr/>
            <p:nvPr/>
          </p:nvSpPr>
          <p:spPr>
            <a:xfrm rot="6602461" flipH="1">
              <a:off x="4273735" y="319116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1038F6C1-FED7-4FF8-B10C-FD884E6A54B1}"/>
                </a:ext>
              </a:extLst>
            </p:cNvPr>
            <p:cNvSpPr/>
            <p:nvPr/>
          </p:nvSpPr>
          <p:spPr>
            <a:xfrm rot="6602461" flipH="1">
              <a:off x="4426135" y="334356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CA0BDCC6-3609-4563-9F4B-5CB33A1505F9}"/>
                </a:ext>
              </a:extLst>
            </p:cNvPr>
            <p:cNvSpPr/>
            <p:nvPr/>
          </p:nvSpPr>
          <p:spPr>
            <a:xfrm rot="6602461" flipH="1">
              <a:off x="4711406" y="355910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295601D-8CAB-4DBE-8B33-E842D5EAD606}"/>
                </a:ext>
              </a:extLst>
            </p:cNvPr>
            <p:cNvSpPr/>
            <p:nvPr/>
          </p:nvSpPr>
          <p:spPr>
            <a:xfrm rot="6602461" flipH="1">
              <a:off x="4195350" y="34156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686C993B-F167-4B5F-A6FB-3EBD13AE4801}"/>
                </a:ext>
              </a:extLst>
            </p:cNvPr>
            <p:cNvSpPr/>
            <p:nvPr/>
          </p:nvSpPr>
          <p:spPr>
            <a:xfrm rot="6602461" flipH="1">
              <a:off x="4453377" y="35984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95A7D9A2-212B-4C68-869B-D4A1DE4C31AE}"/>
                </a:ext>
              </a:extLst>
            </p:cNvPr>
            <p:cNvSpPr/>
            <p:nvPr/>
          </p:nvSpPr>
          <p:spPr>
            <a:xfrm rot="6602461" flipH="1">
              <a:off x="4931413" y="282468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660D00F0-7370-41A2-B749-236A88537A0C}"/>
                </a:ext>
              </a:extLst>
            </p:cNvPr>
            <p:cNvSpPr/>
            <p:nvPr/>
          </p:nvSpPr>
          <p:spPr>
            <a:xfrm rot="6602461" flipH="1">
              <a:off x="5083813" y="297708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0C80D4-7765-432A-953C-F944F69A9D7D}"/>
                </a:ext>
              </a:extLst>
            </p:cNvPr>
            <p:cNvSpPr/>
            <p:nvPr/>
          </p:nvSpPr>
          <p:spPr>
            <a:xfrm rot="6602461" flipH="1">
              <a:off x="2633579" y="30568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789B7979-AD54-465A-B2B1-679FFC913A4B}"/>
                </a:ext>
              </a:extLst>
            </p:cNvPr>
            <p:cNvSpPr/>
            <p:nvPr/>
          </p:nvSpPr>
          <p:spPr>
            <a:xfrm rot="6602461" flipH="1">
              <a:off x="2785979" y="32092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8A5CB796-D197-49EF-84FF-D1BA504C062E}"/>
                </a:ext>
              </a:extLst>
            </p:cNvPr>
            <p:cNvSpPr/>
            <p:nvPr/>
          </p:nvSpPr>
          <p:spPr>
            <a:xfrm rot="6602461" flipH="1">
              <a:off x="2938379" y="33616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0FFA668-D573-49D7-AD0F-009B3494E16A}"/>
                </a:ext>
              </a:extLst>
            </p:cNvPr>
            <p:cNvSpPr/>
            <p:nvPr/>
          </p:nvSpPr>
          <p:spPr>
            <a:xfrm rot="6602461" flipH="1">
              <a:off x="3090779" y="35140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51F96F1-6AC9-4A6B-9F4D-A98A187D1EE2}"/>
                </a:ext>
              </a:extLst>
            </p:cNvPr>
            <p:cNvSpPr/>
            <p:nvPr/>
          </p:nvSpPr>
          <p:spPr>
            <a:xfrm rot="6602461" flipH="1">
              <a:off x="3243179" y="3666420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2605A232-F889-477E-9C75-C8C4800923E1}"/>
                </a:ext>
              </a:extLst>
            </p:cNvPr>
            <p:cNvSpPr/>
            <p:nvPr/>
          </p:nvSpPr>
          <p:spPr>
            <a:xfrm rot="6602461" flipH="1">
              <a:off x="3494442" y="390724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E5FBC03A-239C-4A89-BC0F-7D372911CAA2}"/>
                </a:ext>
              </a:extLst>
            </p:cNvPr>
            <p:cNvSpPr/>
            <p:nvPr/>
          </p:nvSpPr>
          <p:spPr>
            <a:xfrm rot="6602461" flipH="1">
              <a:off x="3646843" y="4078933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A7BABAF8-4319-4CE6-900C-E45D8D02A5DA}"/>
                </a:ext>
              </a:extLst>
            </p:cNvPr>
            <p:cNvSpPr/>
            <p:nvPr/>
          </p:nvSpPr>
          <p:spPr>
            <a:xfrm rot="6602461" flipH="1">
              <a:off x="3061556" y="31248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BDE70403-2CC4-460F-A8A7-D26F9B5011FC}"/>
                </a:ext>
              </a:extLst>
            </p:cNvPr>
            <p:cNvSpPr/>
            <p:nvPr/>
          </p:nvSpPr>
          <p:spPr>
            <a:xfrm rot="6602461" flipH="1">
              <a:off x="3213956" y="32772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48DA5329-A5AF-4480-914A-C65A77718135}"/>
                </a:ext>
              </a:extLst>
            </p:cNvPr>
            <p:cNvSpPr/>
            <p:nvPr/>
          </p:nvSpPr>
          <p:spPr>
            <a:xfrm rot="6602461" flipH="1">
              <a:off x="3366356" y="34296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01C80586-4258-4E4D-B311-831206B2FDE6}"/>
                </a:ext>
              </a:extLst>
            </p:cNvPr>
            <p:cNvSpPr/>
            <p:nvPr/>
          </p:nvSpPr>
          <p:spPr>
            <a:xfrm rot="6602461" flipH="1">
              <a:off x="3518756" y="3582069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99CCF99A-3449-4EA6-8951-66549F2D3967}"/>
                </a:ext>
              </a:extLst>
            </p:cNvPr>
            <p:cNvSpPr/>
            <p:nvPr/>
          </p:nvSpPr>
          <p:spPr>
            <a:xfrm rot="6602461" flipH="1">
              <a:off x="2605979" y="335572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EE65A21D-B3D3-414F-BA74-4155BD97628C}"/>
                </a:ext>
              </a:extLst>
            </p:cNvPr>
            <p:cNvSpPr/>
            <p:nvPr/>
          </p:nvSpPr>
          <p:spPr>
            <a:xfrm rot="6602461" flipH="1">
              <a:off x="2758379" y="350812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D4717028-7FA7-4804-A177-2AEC43947462}"/>
                </a:ext>
              </a:extLst>
            </p:cNvPr>
            <p:cNvSpPr/>
            <p:nvPr/>
          </p:nvSpPr>
          <p:spPr>
            <a:xfrm rot="6602461" flipH="1">
              <a:off x="2910779" y="366052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35F0A0F9-BE1E-4E87-9388-D9EAD937516A}"/>
                </a:ext>
              </a:extLst>
            </p:cNvPr>
            <p:cNvSpPr/>
            <p:nvPr/>
          </p:nvSpPr>
          <p:spPr>
            <a:xfrm rot="6602461" flipH="1">
              <a:off x="3196050" y="387606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DE5B2787-AF3C-4D07-A18B-F0F226CFB6B3}"/>
                </a:ext>
              </a:extLst>
            </p:cNvPr>
            <p:cNvSpPr/>
            <p:nvPr/>
          </p:nvSpPr>
          <p:spPr>
            <a:xfrm rot="6602461" flipH="1">
              <a:off x="2679994" y="3732563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D0E22478-F5AC-4288-B731-1D37DFA7B4FA}"/>
                </a:ext>
              </a:extLst>
            </p:cNvPr>
            <p:cNvSpPr/>
            <p:nvPr/>
          </p:nvSpPr>
          <p:spPr>
            <a:xfrm rot="6602461" flipH="1">
              <a:off x="2938021" y="3915364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5B769487-F019-4AB3-A90A-EF760C007851}"/>
                </a:ext>
              </a:extLst>
            </p:cNvPr>
            <p:cNvSpPr/>
            <p:nvPr/>
          </p:nvSpPr>
          <p:spPr>
            <a:xfrm rot="6602461" flipH="1">
              <a:off x="3416057" y="314163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A2E6D37E-76F5-42B4-B54A-E2EB670094EF}"/>
                </a:ext>
              </a:extLst>
            </p:cNvPr>
            <p:cNvSpPr/>
            <p:nvPr/>
          </p:nvSpPr>
          <p:spPr>
            <a:xfrm rot="6602461" flipH="1">
              <a:off x="3568457" y="329403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Логистическая регрессия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7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/>
              <p:nvPr/>
            </p:nvSpPr>
            <p:spPr>
              <a:xfrm>
                <a:off x="911424" y="2780928"/>
                <a:ext cx="290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780928"/>
                <a:ext cx="29098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911424" y="1844824"/>
                <a:ext cx="29428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844824"/>
                <a:ext cx="29428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/>
              <p:nvPr/>
            </p:nvSpPr>
            <p:spPr>
              <a:xfrm>
                <a:off x="839416" y="1196752"/>
                <a:ext cx="17525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196752"/>
                <a:ext cx="17525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/>
              <p:nvPr/>
            </p:nvSpPr>
            <p:spPr>
              <a:xfrm>
                <a:off x="2927648" y="1124744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124744"/>
                <a:ext cx="16944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90AC0D-26FA-4CCA-A266-7DA3AB820B5A}"/>
                  </a:ext>
                </a:extLst>
              </p:cNvPr>
              <p:cNvSpPr txBox="1"/>
              <p:nvPr/>
            </p:nvSpPr>
            <p:spPr>
              <a:xfrm>
                <a:off x="839416" y="5157192"/>
                <a:ext cx="8195314" cy="12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3600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{−∞;+∞}</m:t>
                          </m:r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90AC0D-26FA-4CCA-A266-7DA3AB82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5157192"/>
                <a:ext cx="8195314" cy="12434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30E1EFF-8279-4AF2-B080-602A4F1B1EB7}"/>
              </a:ext>
            </a:extLst>
          </p:cNvPr>
          <p:cNvSpPr/>
          <p:nvPr/>
        </p:nvSpPr>
        <p:spPr>
          <a:xfrm>
            <a:off x="623392" y="3933056"/>
            <a:ext cx="6394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Бинарная классификация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/>
              <p:nvPr/>
            </p:nvSpPr>
            <p:spPr>
              <a:xfrm>
                <a:off x="5087888" y="1412776"/>
                <a:ext cx="51889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𝒃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веса признаков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1412776"/>
                <a:ext cx="5188921" cy="646331"/>
              </a:xfrm>
              <a:prstGeom prst="rect">
                <a:avLst/>
              </a:prstGeom>
              <a:blipFill>
                <a:blip r:embed="rId9"/>
                <a:stretch>
                  <a:fillRect t="-15094" r="-199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/>
              <p:nvPr/>
            </p:nvSpPr>
            <p:spPr>
              <a:xfrm>
                <a:off x="5050814" y="2132856"/>
                <a:ext cx="7141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смещение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(</a:t>
                </a:r>
                <a:r>
                  <a:rPr lang="es-ES" sz="3600" dirty="0">
                    <a:solidFill>
                      <a:srgbClr val="D4D4D4"/>
                    </a:solidFill>
                    <a:latin typeface="Courier New" panose="02070309020205020404" pitchFamily="49" charset="0"/>
                  </a:rPr>
                  <a:t>intercept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14" y="2132856"/>
                <a:ext cx="7141186" cy="646331"/>
              </a:xfrm>
              <a:prstGeom prst="rect">
                <a:avLst/>
              </a:prstGeom>
              <a:blipFill>
                <a:blip r:embed="rId10"/>
                <a:stretch>
                  <a:fillRect t="-19811" r="-1537" b="-36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6371795D-D995-47C1-9B8E-F7216FBD16D2}"/>
                  </a:ext>
                </a:extLst>
              </p:cNvPr>
              <p:cNvSpPr/>
              <p:nvPr/>
            </p:nvSpPr>
            <p:spPr>
              <a:xfrm>
                <a:off x="7608168" y="4077072"/>
                <a:ext cx="263848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nor/>
                        </m:rP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ϵ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6371795D-D995-47C1-9B8E-F7216FBD1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4077072"/>
                <a:ext cx="2638484" cy="1077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Функция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28E776-F2F2-4403-9F43-3DF33379E774}"/>
                  </a:ext>
                </a:extLst>
              </p:cNvPr>
              <p:cNvSpPr txBox="1"/>
              <p:nvPr/>
            </p:nvSpPr>
            <p:spPr>
              <a:xfrm>
                <a:off x="534085" y="934387"/>
                <a:ext cx="4104456" cy="1375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28E776-F2F2-4403-9F43-3DF33379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5" y="934387"/>
                <a:ext cx="4104456" cy="1375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Овал 33">
            <a:extLst>
              <a:ext uri="{FF2B5EF4-FFF2-40B4-BE49-F238E27FC236}">
                <a16:creationId xmlns:a16="http://schemas.microsoft.com/office/drawing/2014/main" id="{EB416F3C-11F6-41ED-A44B-D1BC8D00CE06}"/>
              </a:ext>
            </a:extLst>
          </p:cNvPr>
          <p:cNvSpPr/>
          <p:nvPr/>
        </p:nvSpPr>
        <p:spPr>
          <a:xfrm>
            <a:off x="4439816" y="2204567"/>
            <a:ext cx="393478" cy="28794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D7B89BA-1050-4A06-B4CC-72EAB60C1DB8}"/>
              </a:ext>
            </a:extLst>
          </p:cNvPr>
          <p:cNvSpPr/>
          <p:nvPr/>
        </p:nvSpPr>
        <p:spPr>
          <a:xfrm>
            <a:off x="4444313" y="5229200"/>
            <a:ext cx="393478" cy="28794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E38BB3E-46BE-4D38-8892-A40868F501E7}"/>
              </a:ext>
            </a:extLst>
          </p:cNvPr>
          <p:cNvSpPr/>
          <p:nvPr/>
        </p:nvSpPr>
        <p:spPr>
          <a:xfrm>
            <a:off x="6528048" y="131187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сигмоида</a:t>
            </a:r>
            <a:endParaRPr lang="ru-RU" sz="36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394957" y="2094986"/>
            <a:ext cx="7262958" cy="3710277"/>
            <a:chOff x="4394957" y="2094986"/>
            <a:chExt cx="7262958" cy="3710277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7F117C46-840C-409B-B51C-5CC01BAC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4394957" y="2094986"/>
              <a:ext cx="7262958" cy="3710277"/>
            </a:xfrm>
            <a:prstGeom prst="rect">
              <a:avLst/>
            </a:prstGeom>
          </p:spPr>
        </p:pic>
        <p:sp>
          <p:nvSpPr>
            <p:cNvPr id="6" name="Полилиния 5"/>
            <p:cNvSpPr/>
            <p:nvPr/>
          </p:nvSpPr>
          <p:spPr>
            <a:xfrm>
              <a:off x="5111750" y="2368550"/>
              <a:ext cx="6057900" cy="2997200"/>
            </a:xfrm>
            <a:custGeom>
              <a:avLst/>
              <a:gdLst>
                <a:gd name="connsiteX0" fmla="*/ 6057900 w 6057900"/>
                <a:gd name="connsiteY0" fmla="*/ 0 h 2997200"/>
                <a:gd name="connsiteX1" fmla="*/ 5619750 w 6057900"/>
                <a:gd name="connsiteY1" fmla="*/ 0 h 2997200"/>
                <a:gd name="connsiteX2" fmla="*/ 5035550 w 6057900"/>
                <a:gd name="connsiteY2" fmla="*/ 0 h 2997200"/>
                <a:gd name="connsiteX3" fmla="*/ 4565650 w 6057900"/>
                <a:gd name="connsiteY3" fmla="*/ 12700 h 2997200"/>
                <a:gd name="connsiteX4" fmla="*/ 4089400 w 6057900"/>
                <a:gd name="connsiteY4" fmla="*/ 88900 h 2997200"/>
                <a:gd name="connsiteX5" fmla="*/ 3708400 w 6057900"/>
                <a:gd name="connsiteY5" fmla="*/ 273050 h 2997200"/>
                <a:gd name="connsiteX6" fmla="*/ 3441700 w 6057900"/>
                <a:gd name="connsiteY6" fmla="*/ 635000 h 2997200"/>
                <a:gd name="connsiteX7" fmla="*/ 3238500 w 6057900"/>
                <a:gd name="connsiteY7" fmla="*/ 1022350 h 2997200"/>
                <a:gd name="connsiteX8" fmla="*/ 3092450 w 6057900"/>
                <a:gd name="connsiteY8" fmla="*/ 1371600 h 2997200"/>
                <a:gd name="connsiteX9" fmla="*/ 2749550 w 6057900"/>
                <a:gd name="connsiteY9" fmla="*/ 2178050 h 2997200"/>
                <a:gd name="connsiteX10" fmla="*/ 2355850 w 6057900"/>
                <a:gd name="connsiteY10" fmla="*/ 2705100 h 2997200"/>
                <a:gd name="connsiteX11" fmla="*/ 1949450 w 6057900"/>
                <a:gd name="connsiteY11" fmla="*/ 2908300 h 2997200"/>
                <a:gd name="connsiteX12" fmla="*/ 1301750 w 6057900"/>
                <a:gd name="connsiteY12" fmla="*/ 2984500 h 2997200"/>
                <a:gd name="connsiteX13" fmla="*/ 863600 w 6057900"/>
                <a:gd name="connsiteY13" fmla="*/ 2978150 h 2997200"/>
                <a:gd name="connsiteX14" fmla="*/ 0 w 6057900"/>
                <a:gd name="connsiteY14" fmla="*/ 2997200 h 2997200"/>
                <a:gd name="connsiteX15" fmla="*/ 0 w 6057900"/>
                <a:gd name="connsiteY15" fmla="*/ 2997200 h 29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7900" h="2997200">
                  <a:moveTo>
                    <a:pt x="6057900" y="0"/>
                  </a:moveTo>
                  <a:lnTo>
                    <a:pt x="5619750" y="0"/>
                  </a:lnTo>
                  <a:lnTo>
                    <a:pt x="5035550" y="0"/>
                  </a:lnTo>
                  <a:cubicBezTo>
                    <a:pt x="4859867" y="2117"/>
                    <a:pt x="4723342" y="-2117"/>
                    <a:pt x="4565650" y="12700"/>
                  </a:cubicBezTo>
                  <a:cubicBezTo>
                    <a:pt x="4407958" y="27517"/>
                    <a:pt x="4232275" y="45508"/>
                    <a:pt x="4089400" y="88900"/>
                  </a:cubicBezTo>
                  <a:cubicBezTo>
                    <a:pt x="3946525" y="132292"/>
                    <a:pt x="3816350" y="182033"/>
                    <a:pt x="3708400" y="273050"/>
                  </a:cubicBezTo>
                  <a:cubicBezTo>
                    <a:pt x="3600450" y="364067"/>
                    <a:pt x="3520017" y="510117"/>
                    <a:pt x="3441700" y="635000"/>
                  </a:cubicBezTo>
                  <a:cubicBezTo>
                    <a:pt x="3363383" y="759883"/>
                    <a:pt x="3296708" y="899583"/>
                    <a:pt x="3238500" y="1022350"/>
                  </a:cubicBezTo>
                  <a:cubicBezTo>
                    <a:pt x="3180292" y="1145117"/>
                    <a:pt x="3173942" y="1178983"/>
                    <a:pt x="3092450" y="1371600"/>
                  </a:cubicBezTo>
                  <a:cubicBezTo>
                    <a:pt x="3010958" y="1564217"/>
                    <a:pt x="2872317" y="1955800"/>
                    <a:pt x="2749550" y="2178050"/>
                  </a:cubicBezTo>
                  <a:cubicBezTo>
                    <a:pt x="2626783" y="2400300"/>
                    <a:pt x="2489200" y="2583392"/>
                    <a:pt x="2355850" y="2705100"/>
                  </a:cubicBezTo>
                  <a:cubicBezTo>
                    <a:pt x="2222500" y="2826808"/>
                    <a:pt x="2125133" y="2861733"/>
                    <a:pt x="1949450" y="2908300"/>
                  </a:cubicBezTo>
                  <a:cubicBezTo>
                    <a:pt x="1773767" y="2954867"/>
                    <a:pt x="1482725" y="2972858"/>
                    <a:pt x="1301750" y="2984500"/>
                  </a:cubicBezTo>
                  <a:cubicBezTo>
                    <a:pt x="1120775" y="2996142"/>
                    <a:pt x="1080558" y="2976033"/>
                    <a:pt x="863600" y="2978150"/>
                  </a:cubicBezTo>
                  <a:cubicBezTo>
                    <a:pt x="646642" y="2980267"/>
                    <a:pt x="0" y="2997200"/>
                    <a:pt x="0" y="2997200"/>
                  </a:cubicBezTo>
                  <a:lnTo>
                    <a:pt x="0" y="299720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944D10-1045-9038-4B8C-A8AA461B5648}"/>
              </a:ext>
            </a:extLst>
          </p:cNvPr>
          <p:cNvSpPr/>
          <p:nvPr/>
        </p:nvSpPr>
        <p:spPr>
          <a:xfrm>
            <a:off x="1777583" y="3543984"/>
            <a:ext cx="149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610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34" grpId="0" animBg="1"/>
      <p:bldP spid="35" grpId="0" animBg="1"/>
      <p:bldP spid="3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Прохладные Истории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4" y="1700808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функция восходит к 1830-м годам, когда бельгийский статистик Пьер Франсуа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Ферхюльст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изобрел его для описания динамики населения: со временем первоначальный взрыв экспоненциального роста сглаживается по мере того, как он потребляет доступные ресурсы, что приводит к характерной логистической кривой.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048328" y="3933056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https://en.wikipedia.org/wiki/Pierre_Fran%C3%A7ois_Verhulst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11424" y="4005064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Прошло более века, прежде чем американский статистик Э. Б. Уилсон и его ученица Джейн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Вустер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разработали логистическую регрессию, чтобы выяснить, какое количество данного опасного вещества может привести к летальному исходу.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4" y="1124744"/>
            <a:ext cx="177298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1775520" y="1628800"/>
                <a:ext cx="7056740" cy="11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X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X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628800"/>
                <a:ext cx="7056740" cy="1199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/>
              <p:nvPr/>
            </p:nvSpPr>
            <p:spPr>
              <a:xfrm>
                <a:off x="1775520" y="1268760"/>
                <a:ext cx="17525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268760"/>
                <a:ext cx="17525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/>
              <p:nvPr/>
            </p:nvSpPr>
            <p:spPr>
              <a:xfrm>
                <a:off x="3791744" y="1196752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1196752"/>
                <a:ext cx="169443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/>
              <p:nvPr/>
            </p:nvSpPr>
            <p:spPr>
              <a:xfrm>
                <a:off x="5519936" y="1196752"/>
                <a:ext cx="17144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196752"/>
                <a:ext cx="17144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A756CE0-5B95-4F76-97E3-B1F43AC6F7A8}"/>
              </a:ext>
            </a:extLst>
          </p:cNvPr>
          <p:cNvSpPr/>
          <p:nvPr/>
        </p:nvSpPr>
        <p:spPr>
          <a:xfrm>
            <a:off x="263352" y="2852936"/>
            <a:ext cx="6848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Интерпретация -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A2EA86CF-C7F9-413A-99BD-8B708AF72069}"/>
                  </a:ext>
                </a:extLst>
              </p:cNvPr>
              <p:cNvSpPr/>
              <p:nvPr/>
            </p:nvSpPr>
            <p:spPr>
              <a:xfrm>
                <a:off x="263352" y="3717032"/>
                <a:ext cx="78635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=P(y=1|X;b</a:t>
                </a:r>
                <a:r>
                  <a:rPr lang="es-ES" sz="32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0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, </a:t>
                </a:r>
                <a:r>
                  <a:rPr lang="es-ES" sz="3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b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)=1−P(y=0|X; b</a:t>
                </a:r>
                <a:r>
                  <a:rPr lang="es-ES" sz="32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0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, </a:t>
                </a:r>
                <a:r>
                  <a:rPr lang="es-ES" sz="3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b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</a:t>
                </a:r>
              </a:p>
              <a:p>
                <a:endParaRPr lang="es-ES" sz="32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P(y=0|X; b</a:t>
                </a:r>
                <a:r>
                  <a:rPr lang="es-ES" sz="32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0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,</a:t>
                </a:r>
                <a:r>
                  <a:rPr lang="es-ES" sz="3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b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)+P(y=1|X; b</a:t>
                </a:r>
                <a:r>
                  <a:rPr lang="es-ES" sz="32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0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,</a:t>
                </a:r>
                <a:r>
                  <a:rPr lang="es-ES" sz="3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b</a:t>
                </a:r>
                <a:r>
                  <a:rPr lang="es-E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)=1</a:t>
                </a:r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A2EA86CF-C7F9-413A-99BD-8B708AF72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717032"/>
                <a:ext cx="7863527" cy="1569660"/>
              </a:xfrm>
              <a:prstGeom prst="rect">
                <a:avLst/>
              </a:prstGeom>
              <a:blipFill>
                <a:blip r:embed="rId8"/>
                <a:stretch>
                  <a:fillRect l="-1938" t="-5058" b="-12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AC8497F3-3A8C-43EE-85FA-B066DD290938}"/>
                  </a:ext>
                </a:extLst>
              </p:cNvPr>
              <p:cNvSpPr/>
              <p:nvPr/>
            </p:nvSpPr>
            <p:spPr>
              <a:xfrm>
                <a:off x="1847528" y="5445224"/>
                <a:ext cx="333791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≥0.5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→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y=1</a:t>
                </a:r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&lt;0.5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→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y=0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AC8497F3-3A8C-43EE-85FA-B066DD290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5445224"/>
                <a:ext cx="3337910" cy="1384995"/>
              </a:xfrm>
              <a:prstGeom prst="rect">
                <a:avLst/>
              </a:prstGeom>
              <a:blipFill>
                <a:blip r:embed="rId9"/>
                <a:stretch>
                  <a:fillRect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/>
              <p:nvPr/>
            </p:nvSpPr>
            <p:spPr>
              <a:xfrm>
                <a:off x="7464152" y="1196752"/>
                <a:ext cx="180959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1196752"/>
                <a:ext cx="180959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6160" y="3717032"/>
            <a:ext cx="451376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8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11563</TotalTime>
  <Words>1364</Words>
  <Application>Microsoft Office PowerPoint</Application>
  <PresentationFormat>Широкоэкранный</PresentationFormat>
  <Paragraphs>274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32</vt:lpstr>
      <vt:lpstr>-apple-system</vt:lpstr>
      <vt:lpstr>Arial</vt:lpstr>
      <vt:lpstr>Calibri</vt:lpstr>
      <vt:lpstr>Cambria Math</vt:lpstr>
      <vt:lpstr>Comic Sans MS</vt:lpstr>
      <vt:lpstr>Courier New</vt:lpstr>
      <vt:lpstr>Montserrat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Классификация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которые тоже «немного»  логистические регрессии  (сейчас уже не все, но не важно)  </vt:lpstr>
      <vt:lpstr>Функция ошибки</vt:lpstr>
      <vt:lpstr>Функция ошибки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430</cp:revision>
  <dcterms:created xsi:type="dcterms:W3CDTF">2019-05-20T04:53:11Z</dcterms:created>
  <dcterms:modified xsi:type="dcterms:W3CDTF">2023-10-08T05:45:36Z</dcterms:modified>
</cp:coreProperties>
</file>