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596" r:id="rId3"/>
    <p:sldId id="264" r:id="rId4"/>
    <p:sldId id="589" r:id="rId5"/>
    <p:sldId id="378" r:id="rId6"/>
    <p:sldId id="588" r:id="rId7"/>
    <p:sldId id="593" r:id="rId8"/>
    <p:sldId id="566" r:id="rId9"/>
    <p:sldId id="602" r:id="rId10"/>
    <p:sldId id="577" r:id="rId11"/>
    <p:sldId id="567" r:id="rId12"/>
    <p:sldId id="578" r:id="rId13"/>
    <p:sldId id="580" r:id="rId14"/>
    <p:sldId id="601" r:id="rId15"/>
    <p:sldId id="581" r:id="rId16"/>
    <p:sldId id="569" r:id="rId17"/>
    <p:sldId id="571" r:id="rId18"/>
    <p:sldId id="594" r:id="rId19"/>
    <p:sldId id="572" r:id="rId20"/>
    <p:sldId id="583" r:id="rId21"/>
    <p:sldId id="573" r:id="rId22"/>
    <p:sldId id="585" r:id="rId23"/>
    <p:sldId id="600" r:id="rId24"/>
    <p:sldId id="597" r:id="rId25"/>
    <p:sldId id="598" r:id="rId26"/>
    <p:sldId id="595" r:id="rId27"/>
    <p:sldId id="574" r:id="rId28"/>
    <p:sldId id="575" r:id="rId29"/>
    <p:sldId id="490" r:id="rId30"/>
    <p:sldId id="570" r:id="rId31"/>
    <p:sldId id="58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лганов Антон Юрьевич" initials="ДАЮ" lastIdx="2" clrIdx="0">
    <p:extLst>
      <p:ext uri="{19B8F6BF-5375-455C-9EA6-DF929625EA0E}">
        <p15:presenceInfo xmlns:p15="http://schemas.microsoft.com/office/powerpoint/2012/main" userId="S::Anton.Dolganov@urfu.me::a1ee27b5-7d37-4a59-b2eb-7b751a0c9b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0" autoAdjust="0"/>
    <p:restoredTop sz="95291" autoAdjust="0"/>
  </p:normalViewPr>
  <p:slideViewPr>
    <p:cSldViewPr>
      <p:cViewPr>
        <p:scale>
          <a:sx n="75" d="100"/>
          <a:sy n="75" d="100"/>
        </p:scale>
        <p:origin x="2322" y="96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4696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4440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7271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7020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5653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7810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0254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728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7810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8561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9071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8320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6305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4565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5359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82606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1310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0473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911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8513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106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74048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77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639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545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681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6569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44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0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4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410.png"/><Relationship Id="rId5" Type="http://schemas.openxmlformats.org/officeDocument/2006/relationships/image" Target="../media/image8.png"/><Relationship Id="rId15" Type="http://schemas.openxmlformats.org/officeDocument/2006/relationships/image" Target="../media/image450.png"/><Relationship Id="rId10" Type="http://schemas.openxmlformats.org/officeDocument/2006/relationships/image" Target="../media/image400.png"/><Relationship Id="rId4" Type="http://schemas.openxmlformats.org/officeDocument/2006/relationships/image" Target="../media/image370.png"/><Relationship Id="rId9" Type="http://schemas.openxmlformats.org/officeDocument/2006/relationships/image" Target="../media/image390.png"/><Relationship Id="rId14" Type="http://schemas.openxmlformats.org/officeDocument/2006/relationships/image" Target="../media/image4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5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10" Type="http://schemas.openxmlformats.org/officeDocument/2006/relationships/image" Target="../media/image56.png"/><Relationship Id="rId4" Type="http://schemas.openxmlformats.org/officeDocument/2006/relationships/image" Target="../media/image500.png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2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11" Type="http://schemas.openxmlformats.org/officeDocument/2006/relationships/image" Target="../media/image78.png"/><Relationship Id="rId5" Type="http://schemas.openxmlformats.org/officeDocument/2006/relationships/image" Target="../media/image73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1.png"/><Relationship Id="rId3" Type="http://schemas.openxmlformats.org/officeDocument/2006/relationships/image" Target="../media/image2.png"/><Relationship Id="rId7" Type="http://schemas.openxmlformats.org/officeDocument/2006/relationships/image" Target="../media/image87.png"/><Relationship Id="rId12" Type="http://schemas.openxmlformats.org/officeDocument/2006/relationships/image" Target="../media/image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11" Type="http://schemas.openxmlformats.org/officeDocument/2006/relationships/image" Target="../media/image710.png"/><Relationship Id="rId5" Type="http://schemas.openxmlformats.org/officeDocument/2006/relationships/image" Target="../media/image850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40.png"/><Relationship Id="rId9" Type="http://schemas.openxmlformats.org/officeDocument/2006/relationships/image" Target="../media/image690.png"/><Relationship Id="rId1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6.emf"/><Relationship Id="rId4" Type="http://schemas.openxmlformats.org/officeDocument/2006/relationships/image" Target="NULL"/><Relationship Id="rId9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Текст 2">
            <a:extLst>
              <a:ext uri="{FF2B5EF4-FFF2-40B4-BE49-F238E27FC236}">
                <a16:creationId xmlns:a16="http://schemas.microsoft.com/office/drawing/2014/main" id="{14256597-C38B-4DF5-88C5-50275D62AE09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B7F83FB-7806-49E1-B9F0-5283878CBA20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466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</a:t>
            </a:r>
            <a:r>
              <a:rPr lang="ru-RU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1.12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обсудим еще один метод Машинного обучения который строит прямые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Зазор</a:t>
            </a:r>
            <a:endParaRPr lang="ru-RU" sz="24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FBBDBC5-6BF7-425C-9768-D0CAEAE5F845}"/>
                  </a:ext>
                </a:extLst>
              </p:cNvPr>
              <p:cNvSpPr/>
              <p:nvPr/>
            </p:nvSpPr>
            <p:spPr>
              <a:xfrm>
                <a:off x="695400" y="2276872"/>
                <a:ext cx="5341443" cy="1853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endParaRPr lang="en-US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первый класс (</a:t>
                </a:r>
                <a:r>
                  <a:rPr lang="ru-RU" sz="2800" dirty="0">
                    <a:solidFill>
                      <a:srgbClr val="FF0000"/>
                    </a:solidFill>
                  </a:rPr>
                  <a:t>красные</a:t>
                </a:r>
                <a:r>
                  <a:rPr lang="ru-RU" sz="2800" dirty="0">
                    <a:solidFill>
                      <a:schemeClr val="bg1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u-RU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второй класс (</a:t>
                </a:r>
                <a:r>
                  <a:rPr lang="ru-RU" sz="2800" dirty="0">
                    <a:solidFill>
                      <a:srgbClr val="0070C0"/>
                    </a:solidFill>
                  </a:rPr>
                  <a:t>синие</a:t>
                </a:r>
                <a:r>
                  <a:rPr lang="ru-RU" sz="28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FBBDBC5-6BF7-425C-9768-D0CAEAE5F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2276872"/>
                <a:ext cx="5341443" cy="1853264"/>
              </a:xfrm>
              <a:prstGeom prst="rect">
                <a:avLst/>
              </a:prstGeom>
              <a:blipFill>
                <a:blip r:embed="rId4"/>
                <a:stretch>
                  <a:fillRect r="-1142" b="-65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E7436F3F-A04E-447E-9DB2-91ED1EC7EE81}"/>
                  </a:ext>
                </a:extLst>
              </p:cNvPr>
              <p:cNvSpPr/>
              <p:nvPr/>
            </p:nvSpPr>
            <p:spPr>
              <a:xfrm>
                <a:off x="911424" y="4653136"/>
                <a:ext cx="446449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E7436F3F-A04E-447E-9DB2-91ED1EC7E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4653136"/>
                <a:ext cx="44644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/>
              <p:nvPr/>
            </p:nvSpPr>
            <p:spPr>
              <a:xfrm>
                <a:off x="767408" y="1124744"/>
                <a:ext cx="13964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124744"/>
                <a:ext cx="139640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DCBC89C8-DBD7-410E-B6EE-E7642EF761EF}"/>
                  </a:ext>
                </a:extLst>
              </p:cNvPr>
              <p:cNvSpPr/>
              <p:nvPr/>
            </p:nvSpPr>
            <p:spPr>
              <a:xfrm>
                <a:off x="3287688" y="1052736"/>
                <a:ext cx="2470292" cy="582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chemeClr val="bg1"/>
                          </a:solidFill>
                        </a:rPr>
                        <m:t>[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−1</m:t>
                      </m:r>
                      <m:r>
                        <m:rPr>
                          <m:nor/>
                        </m:rPr>
                        <a:rPr lang="ru-RU" sz="2800" dirty="0">
                          <a:solidFill>
                            <a:schemeClr val="bg1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ru-RU" sz="2800" dirty="0">
                          <a:solidFill>
                            <a:schemeClr val="bg1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chemeClr val="bg1"/>
                          </a:solidFill>
                        </a:rPr>
                        <m:t>]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DCBC89C8-DBD7-410E-B6EE-E7642EF76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1052736"/>
                <a:ext cx="2470292" cy="5823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Овал 65">
            <a:extLst>
              <a:ext uri="{FF2B5EF4-FFF2-40B4-BE49-F238E27FC236}">
                <a16:creationId xmlns:a16="http://schemas.microsoft.com/office/drawing/2014/main" id="{750382B4-8C78-4A75-9243-3EF45A28E619}"/>
              </a:ext>
            </a:extLst>
          </p:cNvPr>
          <p:cNvSpPr/>
          <p:nvPr/>
        </p:nvSpPr>
        <p:spPr>
          <a:xfrm>
            <a:off x="7976558" y="3708030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FCB85B43-5EF3-427D-B576-AFAEBF0A32B0}"/>
              </a:ext>
            </a:extLst>
          </p:cNvPr>
          <p:cNvSpPr/>
          <p:nvPr/>
        </p:nvSpPr>
        <p:spPr>
          <a:xfrm rot="6602461" flipH="1">
            <a:off x="10819793" y="4711088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D1016F43-1C36-46DF-83D5-0EC281DAE61F}"/>
              </a:ext>
            </a:extLst>
          </p:cNvPr>
          <p:cNvCxnSpPr>
            <a:cxnSpLocks/>
          </p:cNvCxnSpPr>
          <p:nvPr/>
        </p:nvCxnSpPr>
        <p:spPr>
          <a:xfrm>
            <a:off x="7963087" y="1895435"/>
            <a:ext cx="3089988" cy="478810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04743A8B-3C31-4675-BA8C-FEC8DD683EC6}"/>
              </a:ext>
            </a:extLst>
          </p:cNvPr>
          <p:cNvSpPr/>
          <p:nvPr/>
        </p:nvSpPr>
        <p:spPr>
          <a:xfrm>
            <a:off x="9065133" y="2112391"/>
            <a:ext cx="540000" cy="540000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DCD6445C-BEE2-4A64-92AE-231CAD088BB5}"/>
              </a:ext>
            </a:extLst>
          </p:cNvPr>
          <p:cNvCxnSpPr/>
          <p:nvPr/>
        </p:nvCxnSpPr>
        <p:spPr>
          <a:xfrm>
            <a:off x="7261642" y="2418357"/>
            <a:ext cx="2946625" cy="4606349"/>
          </a:xfrm>
          <a:prstGeom prst="lin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9215B5E9-A476-4101-92C6-A547A4C4DCD7}"/>
              </a:ext>
            </a:extLst>
          </p:cNvPr>
          <p:cNvCxnSpPr>
            <a:cxnSpLocks/>
          </p:cNvCxnSpPr>
          <p:nvPr/>
        </p:nvCxnSpPr>
        <p:spPr>
          <a:xfrm>
            <a:off x="8730319" y="1554262"/>
            <a:ext cx="3149045" cy="4695317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>
            <a:extLst>
              <a:ext uri="{FF2B5EF4-FFF2-40B4-BE49-F238E27FC236}">
                <a16:creationId xmlns:a16="http://schemas.microsoft.com/office/drawing/2014/main" id="{2606A18D-283E-46C3-AC3F-B08931B13F0C}"/>
              </a:ext>
            </a:extLst>
          </p:cNvPr>
          <p:cNvSpPr/>
          <p:nvPr/>
        </p:nvSpPr>
        <p:spPr>
          <a:xfrm>
            <a:off x="7908608" y="3623445"/>
            <a:ext cx="540000" cy="540000"/>
          </a:xfrm>
          <a:prstGeom prst="ellips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90EEDF42-F996-4B85-857D-629C4C8F0102}"/>
              </a:ext>
            </a:extLst>
          </p:cNvPr>
          <p:cNvSpPr/>
          <p:nvPr/>
        </p:nvSpPr>
        <p:spPr>
          <a:xfrm>
            <a:off x="10720082" y="4588778"/>
            <a:ext cx="540000" cy="540000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7CDB401E-23F7-4ACD-BFFB-44CAAB24E7C2}"/>
              </a:ext>
            </a:extLst>
          </p:cNvPr>
          <p:cNvSpPr/>
          <p:nvPr/>
        </p:nvSpPr>
        <p:spPr>
          <a:xfrm rot="6602461" flipH="1">
            <a:off x="9161123" y="2218412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3012E562-C20F-48CD-B581-AB1C693372A9}"/>
              </a:ext>
            </a:extLst>
          </p:cNvPr>
          <p:cNvSpPr/>
          <p:nvPr/>
        </p:nvSpPr>
        <p:spPr>
          <a:xfrm>
            <a:off x="7476658" y="584292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/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зазор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6BE24B38-920C-4FFC-A3C1-D75C3378DAFE}"/>
              </a:ext>
            </a:extLst>
          </p:cNvPr>
          <p:cNvSpPr/>
          <p:nvPr/>
        </p:nvSpPr>
        <p:spPr>
          <a:xfrm rot="6602461" flipH="1">
            <a:off x="10223690" y="1888120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D8790973-54CB-44A4-9C2E-A25738319491}"/>
              </a:ext>
            </a:extLst>
          </p:cNvPr>
          <p:cNvSpPr/>
          <p:nvPr/>
        </p:nvSpPr>
        <p:spPr>
          <a:xfrm rot="6602461" flipH="1">
            <a:off x="11220686" y="3142373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7D5CFAC4-1972-49E9-85A8-969C410C1573}"/>
              </a:ext>
            </a:extLst>
          </p:cNvPr>
          <p:cNvSpPr/>
          <p:nvPr/>
        </p:nvSpPr>
        <p:spPr>
          <a:xfrm>
            <a:off x="7103172" y="3453591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935C79B0-F736-46AC-BBD3-516A6BDF85A2}"/>
              </a:ext>
            </a:extLst>
          </p:cNvPr>
          <p:cNvSpPr/>
          <p:nvPr/>
        </p:nvSpPr>
        <p:spPr>
          <a:xfrm>
            <a:off x="8038504" y="4566833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C7BF30B-0BC8-44BF-A106-AEB330FBD38A}"/>
              </a:ext>
            </a:extLst>
          </p:cNvPr>
          <p:cNvSpPr/>
          <p:nvPr/>
        </p:nvSpPr>
        <p:spPr>
          <a:xfrm>
            <a:off x="767408" y="4221088"/>
            <a:ext cx="4665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правильная классификация</a:t>
            </a:r>
          </a:p>
        </p:txBody>
      </p:sp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3B132993-2D99-48A6-8A18-0E6C4580D7A0}"/>
              </a:ext>
            </a:extLst>
          </p:cNvPr>
          <p:cNvSpPr/>
          <p:nvPr/>
        </p:nvSpPr>
        <p:spPr>
          <a:xfrm rot="14185547">
            <a:off x="10368508" y="5254863"/>
            <a:ext cx="725861" cy="1876328"/>
          </a:xfrm>
          <a:prstGeom prst="leftBrace">
            <a:avLst>
              <a:gd name="adj1" fmla="val 37423"/>
              <a:gd name="adj2" fmla="val 49412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1B11625-FDEB-4661-87FA-D82A785AFD08}"/>
                  </a:ext>
                </a:extLst>
              </p:cNvPr>
              <p:cNvSpPr/>
              <p:nvPr/>
            </p:nvSpPr>
            <p:spPr>
              <a:xfrm>
                <a:off x="7358125" y="1390193"/>
                <a:ext cx="71827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1B11625-FDEB-4661-87FA-D82A785AF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125" y="1390193"/>
                <a:ext cx="718274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06B2B408-CDA2-427A-B86F-B855C559F5C2}"/>
                  </a:ext>
                </a:extLst>
              </p:cNvPr>
              <p:cNvSpPr/>
              <p:nvPr/>
            </p:nvSpPr>
            <p:spPr>
              <a:xfrm>
                <a:off x="6144837" y="1902977"/>
                <a:ext cx="126739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06B2B408-CDA2-427A-B86F-B855C559F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837" y="1902977"/>
                <a:ext cx="1267398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7A29DB64-FB71-48EE-BEEE-B318F219C0E3}"/>
                  </a:ext>
                </a:extLst>
              </p:cNvPr>
              <p:cNvSpPr/>
              <p:nvPr/>
            </p:nvSpPr>
            <p:spPr>
              <a:xfrm>
                <a:off x="9056369" y="1270332"/>
                <a:ext cx="126739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7A29DB64-FB71-48EE-BEEE-B318F219C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369" y="1270332"/>
                <a:ext cx="1267398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933ADDF-2AB2-4EEB-A90C-829FDCEE825E}"/>
              </a:ext>
            </a:extLst>
          </p:cNvPr>
          <p:cNvSpPr/>
          <p:nvPr/>
        </p:nvSpPr>
        <p:spPr>
          <a:xfrm>
            <a:off x="1559496" y="5373216"/>
            <a:ext cx="37673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hard margin SVM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Жесткий зазор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CC6EC49-F423-4571-80F7-1188A7A89355}"/>
              </a:ext>
            </a:extLst>
          </p:cNvPr>
          <p:cNvCxnSpPr>
            <a:cxnSpLocks/>
          </p:cNvCxnSpPr>
          <p:nvPr/>
        </p:nvCxnSpPr>
        <p:spPr>
          <a:xfrm flipV="1">
            <a:off x="9192344" y="3356992"/>
            <a:ext cx="556737" cy="3510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6CD373CC-202C-4227-988F-29946D8F09DB}"/>
                  </a:ext>
                </a:extLst>
              </p:cNvPr>
              <p:cNvSpPr/>
              <p:nvPr/>
            </p:nvSpPr>
            <p:spPr>
              <a:xfrm>
                <a:off x="9375340" y="3591915"/>
                <a:ext cx="4956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6CD373CC-202C-4227-988F-29946D8F0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340" y="3591915"/>
                <a:ext cx="49564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/>
              <p:nvPr/>
            </p:nvSpPr>
            <p:spPr>
              <a:xfrm>
                <a:off x="695400" y="1628800"/>
                <a:ext cx="148297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628800"/>
                <a:ext cx="1482970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/>
              <p:nvPr/>
            </p:nvSpPr>
            <p:spPr>
              <a:xfrm>
                <a:off x="3215680" y="1628800"/>
                <a:ext cx="2016128" cy="586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628800"/>
                <a:ext cx="2016128" cy="586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99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45" grpId="0"/>
      <p:bldP spid="46" grpId="0"/>
      <p:bldP spid="76" grpId="0"/>
      <p:bldP spid="85" grpId="0"/>
      <p:bldP spid="2" grpId="0" animBg="1"/>
      <p:bldP spid="3" grpId="0"/>
      <p:bldP spid="86" grpId="0"/>
      <p:bldP spid="87" grpId="0"/>
      <p:bldP spid="5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Ширина зазора</a:t>
            </a:r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5C7ABC8B-22D4-4B90-A57B-C57804FEC302}"/>
                  </a:ext>
                </a:extLst>
              </p:cNvPr>
              <p:cNvSpPr/>
              <p:nvPr/>
            </p:nvSpPr>
            <p:spPr>
              <a:xfrm>
                <a:off x="407368" y="2924944"/>
                <a:ext cx="2438424" cy="1083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r>
                        <a:rPr lang="ru-RU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5C7ABC8B-22D4-4B90-A57B-C57804FEC3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2924944"/>
                <a:ext cx="2438424" cy="1083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49DB6525-C217-43E9-8E53-754E54A90FBC}"/>
                  </a:ext>
                </a:extLst>
              </p:cNvPr>
              <p:cNvSpPr/>
              <p:nvPr/>
            </p:nvSpPr>
            <p:spPr>
              <a:xfrm>
                <a:off x="8683829" y="3029637"/>
                <a:ext cx="2892587" cy="1014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49DB6525-C217-43E9-8E53-754E54A90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829" y="3029637"/>
                <a:ext cx="2892587" cy="1014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AC6DB81-9E1D-4F5B-B8FE-491102EA7CAC}"/>
              </a:ext>
            </a:extLst>
          </p:cNvPr>
          <p:cNvSpPr/>
          <p:nvPr/>
        </p:nvSpPr>
        <p:spPr>
          <a:xfrm>
            <a:off x="137982" y="4152566"/>
            <a:ext cx="1186885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Таким образом, ставится задача найти минимум квадратичного функционала (коэффициент 0,5 введен для удобства дифференцирования) в выпуклом многограннике, заданном системой неравенств.</a:t>
            </a:r>
          </a:p>
          <a:p>
            <a:pPr algn="just"/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выпуклом множестве квадратичный функционал всегда имеет единственный минимум (если это множество не пусто).</a:t>
            </a:r>
          </a:p>
          <a:p>
            <a:pPr algn="just"/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Из теоремы Куна - </a:t>
            </a:r>
            <a:r>
              <a:rPr lang="ru-RU" sz="2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Таккера</a:t>
            </a: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следует, что решение этой оптимизационной задачи равносильно нахождению седловой точки функции Лагранжа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F74C9401-47CE-4596-BBE0-417A769C684D}"/>
                  </a:ext>
                </a:extLst>
              </p:cNvPr>
              <p:cNvSpPr/>
              <p:nvPr/>
            </p:nvSpPr>
            <p:spPr>
              <a:xfrm>
                <a:off x="911424" y="2132856"/>
                <a:ext cx="9627033" cy="917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F74C9401-47CE-4596-BBE0-417A769C6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2132856"/>
                <a:ext cx="9627033" cy="9170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5798D49A-B94D-496E-A65C-E43EDBC0F7FC}"/>
                  </a:ext>
                </a:extLst>
              </p:cNvPr>
              <p:cNvSpPr/>
              <p:nvPr/>
            </p:nvSpPr>
            <p:spPr>
              <a:xfrm>
                <a:off x="767408" y="1094822"/>
                <a:ext cx="403802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5798D49A-B94D-496E-A65C-E43EDBC0F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094822"/>
                <a:ext cx="403802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DB0724F-FE2F-4689-9A54-4A8DC9C0C0A6}"/>
              </a:ext>
            </a:extLst>
          </p:cNvPr>
          <p:cNvSpPr/>
          <p:nvPr/>
        </p:nvSpPr>
        <p:spPr>
          <a:xfrm>
            <a:off x="3215680" y="1700808"/>
            <a:ext cx="5008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Чему равна величина зазора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3F1777A-D182-4CAC-BF5D-F89DA2AAF121}"/>
              </a:ext>
            </a:extLst>
          </p:cNvPr>
          <p:cNvSpPr/>
          <p:nvPr/>
        </p:nvSpPr>
        <p:spPr>
          <a:xfrm>
            <a:off x="767408" y="1052736"/>
            <a:ext cx="3749990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6469071-F07A-4E35-9568-763F461535BC}"/>
              </a:ext>
            </a:extLst>
          </p:cNvPr>
          <p:cNvSpPr/>
          <p:nvPr/>
        </p:nvSpPr>
        <p:spPr>
          <a:xfrm>
            <a:off x="8472264" y="2996952"/>
            <a:ext cx="3315716" cy="11216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62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10" grpId="0"/>
      <p:bldP spid="13" grpId="0"/>
      <p:bldP spid="22" grpId="0"/>
      <p:bldP spid="23" grpId="0"/>
      <p:bldP spid="24" grpId="0"/>
      <p:bldP spid="2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Функция Лагранжа</a:t>
            </a:r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3E5803A1-0C44-4E11-9AEE-32D11DB92593}"/>
                  </a:ext>
                </a:extLst>
              </p:cNvPr>
              <p:cNvSpPr/>
              <p:nvPr/>
            </p:nvSpPr>
            <p:spPr>
              <a:xfrm>
                <a:off x="47328" y="1124744"/>
                <a:ext cx="61206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3E5803A1-0C44-4E11-9AEE-32D11DB92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" y="1124744"/>
                <a:ext cx="612068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4315546-3747-4361-A448-795846D71215}"/>
                  </a:ext>
                </a:extLst>
              </p:cNvPr>
              <p:cNvSpPr/>
              <p:nvPr/>
            </p:nvSpPr>
            <p:spPr>
              <a:xfrm>
                <a:off x="479376" y="1772816"/>
                <a:ext cx="656868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-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функция, которую необходимо максимизировать / минимизировать</a:t>
                </a: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4315546-3747-4361-A448-795846D71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772816"/>
                <a:ext cx="6568682" cy="830997"/>
              </a:xfrm>
              <a:prstGeom prst="rect">
                <a:avLst/>
              </a:prstGeom>
              <a:blipFill>
                <a:blip r:embed="rId5"/>
                <a:stretch>
                  <a:fillRect l="-1021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45431B16-FACF-413D-8C8C-C833697E6721}"/>
                  </a:ext>
                </a:extLst>
              </p:cNvPr>
              <p:cNvSpPr/>
              <p:nvPr/>
            </p:nvSpPr>
            <p:spPr>
              <a:xfrm>
                <a:off x="479376" y="2708920"/>
                <a:ext cx="35483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-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ограничение</a:t>
                </a: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45431B16-FACF-413D-8C8C-C833697E6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2708920"/>
                <a:ext cx="3548344" cy="523220"/>
              </a:xfrm>
              <a:prstGeom prst="rect">
                <a:avLst/>
              </a:prstGeom>
              <a:blipFill>
                <a:blip r:embed="rId6"/>
                <a:stretch>
                  <a:fillRect r="-1031" b="-15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6F7084D-135D-4892-830F-9D7BA30AA48D}"/>
                  </a:ext>
                </a:extLst>
              </p:cNvPr>
              <p:cNvSpPr/>
              <p:nvPr/>
            </p:nvSpPr>
            <p:spPr>
              <a:xfrm>
                <a:off x="8328248" y="980728"/>
                <a:ext cx="2537810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6F7084D-135D-4892-830F-9D7BA30AA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48" y="980728"/>
                <a:ext cx="2537810" cy="898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3EF99248-CF85-40B6-A2DA-59BD6AF4EA5B}"/>
                  </a:ext>
                </a:extLst>
              </p:cNvPr>
              <p:cNvSpPr/>
              <p:nvPr/>
            </p:nvSpPr>
            <p:spPr>
              <a:xfrm>
                <a:off x="7896200" y="1916832"/>
                <a:ext cx="41718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3EF99248-CF85-40B6-A2DA-59BD6AF4E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1916832"/>
                <a:ext cx="417188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FF0382C-3DC0-4DEB-B1B2-85757CEE3A0B}"/>
                  </a:ext>
                </a:extLst>
              </p:cNvPr>
              <p:cNvSpPr/>
              <p:nvPr/>
            </p:nvSpPr>
            <p:spPr>
              <a:xfrm>
                <a:off x="407368" y="3284984"/>
                <a:ext cx="6768752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FF0382C-3DC0-4DEB-B1B2-85757CEE3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3284984"/>
                <a:ext cx="6768752" cy="7007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3F44181-7695-41C3-AAB6-BC2D0442689B}"/>
              </a:ext>
            </a:extLst>
          </p:cNvPr>
          <p:cNvSpPr/>
          <p:nvPr/>
        </p:nvSpPr>
        <p:spPr>
          <a:xfrm>
            <a:off x="7680176" y="3140968"/>
            <a:ext cx="4628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всех опорных векторов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90E575EA-EFB1-4900-BCC7-71A1CB06D701}"/>
                  </a:ext>
                </a:extLst>
              </p:cNvPr>
              <p:cNvSpPr/>
              <p:nvPr/>
            </p:nvSpPr>
            <p:spPr>
              <a:xfrm>
                <a:off x="187106" y="4095586"/>
                <a:ext cx="5175734" cy="770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High Tower Text" panose="02040502050506030303" pitchFamily="18" charset="0"/>
                          </a:rPr>
                          <m:t>L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90E575EA-EFB1-4900-BCC7-71A1CB06D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6" y="4095586"/>
                <a:ext cx="5175734" cy="7706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/>
              <p:nvPr/>
            </p:nvSpPr>
            <p:spPr>
              <a:xfrm>
                <a:off x="5105721" y="4273203"/>
                <a:ext cx="3720256" cy="523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721" y="4273203"/>
                <a:ext cx="3720256" cy="5235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8C19CB0F-A229-4AC0-AE0C-646DE9296320}"/>
                  </a:ext>
                </a:extLst>
              </p:cNvPr>
              <p:cNvSpPr/>
              <p:nvPr/>
            </p:nvSpPr>
            <p:spPr>
              <a:xfrm>
                <a:off x="-153589" y="4975828"/>
                <a:ext cx="4968552" cy="824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High Tower Text" panose="02040502050506030303" pitchFamily="18" charset="0"/>
                          </a:rPr>
                          <m:t>L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8C19CB0F-A229-4AC0-AE0C-646DE9296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3589" y="4975828"/>
                <a:ext cx="4968552" cy="824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/>
              <p:nvPr/>
            </p:nvSpPr>
            <p:spPr>
              <a:xfrm>
                <a:off x="5663952" y="5157192"/>
                <a:ext cx="2001510" cy="523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5157192"/>
                <a:ext cx="2001510" cy="5235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FE9019B1-079C-41A8-B4E6-4A236B8D3653}"/>
                  </a:ext>
                </a:extLst>
              </p:cNvPr>
              <p:cNvSpPr/>
              <p:nvPr/>
            </p:nvSpPr>
            <p:spPr>
              <a:xfrm>
                <a:off x="2495600" y="5805264"/>
                <a:ext cx="6838764" cy="826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High Tower Text" panose="02040502050506030303" pitchFamily="18" charset="0"/>
                          </a:rPr>
                          <m:t>L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{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−1}</m:t>
                        </m:r>
                      </m:e>
                    </m:nary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FE9019B1-079C-41A8-B4E6-4A236B8D3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5805264"/>
                <a:ext cx="6838764" cy="8268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67BFB54C-A244-40E9-AB63-EBB13B6D163C}"/>
                  </a:ext>
                </a:extLst>
              </p:cNvPr>
              <p:cNvSpPr/>
              <p:nvPr/>
            </p:nvSpPr>
            <p:spPr>
              <a:xfrm>
                <a:off x="7870963" y="2441905"/>
                <a:ext cx="45944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d>
                        <m:d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67BFB54C-A244-40E9-AB63-EBB13B6D1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963" y="2441905"/>
                <a:ext cx="4594409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F5F3AAB6-E0F5-40E2-858D-B2B9016C208B}"/>
                  </a:ext>
                </a:extLst>
              </p:cNvPr>
              <p:cNvSpPr/>
              <p:nvPr/>
            </p:nvSpPr>
            <p:spPr>
              <a:xfrm>
                <a:off x="7608168" y="5157192"/>
                <a:ext cx="20765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0</a:t>
                </a: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F5F3AAB6-E0F5-40E2-858D-B2B9016C2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8" y="5157192"/>
                <a:ext cx="2076562" cy="523220"/>
              </a:xfrm>
              <a:prstGeom prst="rect">
                <a:avLst/>
              </a:prstGeom>
              <a:blipFill>
                <a:blip r:embed="rId16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27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5" grpId="0"/>
      <p:bldP spid="6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7" grpId="0"/>
      <p:bldP spid="34" grpId="0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</a:t>
            </a:r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FF0382C-3DC0-4DEB-B1B2-85757CEE3A0B}"/>
                  </a:ext>
                </a:extLst>
              </p:cNvPr>
              <p:cNvSpPr/>
              <p:nvPr/>
            </p:nvSpPr>
            <p:spPr>
              <a:xfrm>
                <a:off x="-240704" y="1196752"/>
                <a:ext cx="7632848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FF0382C-3DC0-4DEB-B1B2-85757CEE3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0704" y="1196752"/>
                <a:ext cx="7632848" cy="7007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/>
              <p:nvPr/>
            </p:nvSpPr>
            <p:spPr>
              <a:xfrm>
                <a:off x="-28128" y="2060848"/>
                <a:ext cx="43204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128" y="2060848"/>
                <a:ext cx="432048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/>
              <p:nvPr/>
            </p:nvSpPr>
            <p:spPr>
              <a:xfrm>
                <a:off x="8184232" y="4509120"/>
                <a:ext cx="28808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4509120"/>
                <a:ext cx="288085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45FB2FCD-9A48-4945-9B6B-5D294D8953BB}"/>
                  </a:ext>
                </a:extLst>
              </p:cNvPr>
              <p:cNvSpPr/>
              <p:nvPr/>
            </p:nvSpPr>
            <p:spPr>
              <a:xfrm>
                <a:off x="3791744" y="5373216"/>
                <a:ext cx="6718519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</m:nary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45FB2FCD-9A48-4945-9B6B-5D294D895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5373216"/>
                <a:ext cx="6718519" cy="11378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C1C529C4-628B-4F6E-8B7C-0FA61DA52AE0}"/>
                  </a:ext>
                </a:extLst>
              </p:cNvPr>
              <p:cNvSpPr/>
              <p:nvPr/>
            </p:nvSpPr>
            <p:spPr>
              <a:xfrm>
                <a:off x="4583832" y="2060848"/>
                <a:ext cx="51366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C1C529C4-628B-4F6E-8B7C-0FA61DA52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2060848"/>
                <a:ext cx="513669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D96AA92-E419-4822-84A0-3825FDE968B7}"/>
              </a:ext>
            </a:extLst>
          </p:cNvPr>
          <p:cNvSpPr/>
          <p:nvPr/>
        </p:nvSpPr>
        <p:spPr>
          <a:xfrm>
            <a:off x="6744072" y="5517232"/>
            <a:ext cx="1368152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BC8C31F5-B9CA-4B76-9D15-8CAC76FE241D}"/>
              </a:ext>
            </a:extLst>
          </p:cNvPr>
          <p:cNvSpPr/>
          <p:nvPr/>
        </p:nvSpPr>
        <p:spPr>
          <a:xfrm>
            <a:off x="8184232" y="1987644"/>
            <a:ext cx="1440159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3260754C-99D6-40C8-AF5E-D01D43779E9B}"/>
              </a:ext>
            </a:extLst>
          </p:cNvPr>
          <p:cNvSpPr/>
          <p:nvPr/>
        </p:nvSpPr>
        <p:spPr>
          <a:xfrm>
            <a:off x="5519936" y="1988840"/>
            <a:ext cx="543402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F7B9ECF9-FC63-42C0-951F-CC9C53EFCB84}"/>
                  </a:ext>
                </a:extLst>
              </p:cNvPr>
              <p:cNvSpPr/>
              <p:nvPr/>
            </p:nvSpPr>
            <p:spPr>
              <a:xfrm>
                <a:off x="-456728" y="2924944"/>
                <a:ext cx="12144672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F7B9ECF9-FC63-42C0-951F-CC9C53EFC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6728" y="2924944"/>
                <a:ext cx="12144672" cy="7007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88EE75D7-49B7-475F-8D8B-57DCB46A4F0B}"/>
                  </a:ext>
                </a:extLst>
              </p:cNvPr>
              <p:cNvSpPr/>
              <p:nvPr/>
            </p:nvSpPr>
            <p:spPr>
              <a:xfrm>
                <a:off x="-240704" y="3645024"/>
                <a:ext cx="12673408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88EE75D7-49B7-475F-8D8B-57DCB46A4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0704" y="3645024"/>
                <a:ext cx="12673408" cy="7007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61445B93-BEC8-44C4-8E34-FE93DF79A8F9}"/>
                  </a:ext>
                </a:extLst>
              </p:cNvPr>
              <p:cNvSpPr/>
              <p:nvPr/>
            </p:nvSpPr>
            <p:spPr>
              <a:xfrm>
                <a:off x="263927" y="4394167"/>
                <a:ext cx="8056850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ru-RU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61445B93-BEC8-44C4-8E34-FE93DF79A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27" y="4394167"/>
                <a:ext cx="8056850" cy="7007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B80ABD6-9F99-4C3F-B3F6-4182FBB21C79}"/>
              </a:ext>
            </a:extLst>
          </p:cNvPr>
          <p:cNvSpPr/>
          <p:nvPr/>
        </p:nvSpPr>
        <p:spPr>
          <a:xfrm>
            <a:off x="4223792" y="4509120"/>
            <a:ext cx="1224136" cy="5760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264852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9" grpId="0"/>
      <p:bldP spid="32" grpId="0"/>
      <p:bldP spid="7" grpId="0"/>
      <p:bldP spid="24" grpId="0"/>
      <p:bldP spid="36" grpId="0"/>
      <p:bldP spid="38" grpId="0" animBg="1"/>
      <p:bldP spid="39" grpId="0" animBg="1"/>
      <p:bldP spid="40" grpId="0" animBg="1"/>
      <p:bldP spid="30" grpId="0"/>
      <p:bldP spid="31" grpId="0"/>
      <p:bldP spid="33" grpId="0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Пример</a:t>
            </a:r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/>
              <p:nvPr/>
            </p:nvSpPr>
            <p:spPr>
              <a:xfrm>
                <a:off x="6528048" y="1037338"/>
                <a:ext cx="432048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0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0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1037338"/>
                <a:ext cx="4320480" cy="400110"/>
              </a:xfrm>
              <a:prstGeom prst="rect">
                <a:avLst/>
              </a:prstGeom>
              <a:blipFill>
                <a:blip r:embed="rId4"/>
                <a:stretch>
                  <a:fillRect t="-122727" b="-18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/>
              <p:nvPr/>
            </p:nvSpPr>
            <p:spPr>
              <a:xfrm>
                <a:off x="1126429" y="1467056"/>
                <a:ext cx="21150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429" y="1467056"/>
                <a:ext cx="2115003" cy="400110"/>
              </a:xfrm>
              <a:prstGeom prst="rect">
                <a:avLst/>
              </a:prstGeom>
              <a:blipFill>
                <a:blip r:embed="rId5"/>
                <a:stretch>
                  <a:fillRect l="-17867" t="-121538" b="-18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C1C529C4-628B-4F6E-8B7C-0FA61DA52AE0}"/>
                  </a:ext>
                </a:extLst>
              </p:cNvPr>
              <p:cNvSpPr/>
              <p:nvPr/>
            </p:nvSpPr>
            <p:spPr>
              <a:xfrm>
                <a:off x="6592998" y="1383227"/>
                <a:ext cx="513669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C1C529C4-628B-4F6E-8B7C-0FA61DA52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998" y="1383227"/>
                <a:ext cx="5136693" cy="400110"/>
              </a:xfrm>
              <a:prstGeom prst="rect">
                <a:avLst/>
              </a:prstGeom>
              <a:blipFill>
                <a:blip r:embed="rId6"/>
                <a:stretch>
                  <a:fillRect t="-122727" b="-18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61445B93-BEC8-44C4-8E34-FE93DF79A8F9}"/>
                  </a:ext>
                </a:extLst>
              </p:cNvPr>
              <p:cNvSpPr/>
              <p:nvPr/>
            </p:nvSpPr>
            <p:spPr>
              <a:xfrm>
                <a:off x="83134" y="1037338"/>
                <a:ext cx="6121075" cy="526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0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0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61445B93-BEC8-44C4-8E34-FE93DF79A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4" y="1037338"/>
                <a:ext cx="6121075" cy="526939"/>
              </a:xfrm>
              <a:prstGeom prst="rect">
                <a:avLst/>
              </a:prstGeom>
              <a:blipFill>
                <a:blip r:embed="rId7"/>
                <a:stretch>
                  <a:fillRect t="-80460" b="-1264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897F876-B9B1-F4D7-18FA-C282CF5CB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58077"/>
              </p:ext>
            </p:extLst>
          </p:nvPr>
        </p:nvGraphicFramePr>
        <p:xfrm>
          <a:off x="1957286" y="1898499"/>
          <a:ext cx="1552327" cy="13411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96304">
                  <a:extLst>
                    <a:ext uri="{9D8B030D-6E8A-4147-A177-3AD203B41FA5}">
                      <a16:colId xmlns:a16="http://schemas.microsoft.com/office/drawing/2014/main" val="2705547154"/>
                    </a:ext>
                  </a:extLst>
                </a:gridCol>
                <a:gridCol w="773925">
                  <a:extLst>
                    <a:ext uri="{9D8B030D-6E8A-4147-A177-3AD203B41FA5}">
                      <a16:colId xmlns:a16="http://schemas.microsoft.com/office/drawing/2014/main" val="145168937"/>
                    </a:ext>
                  </a:extLst>
                </a:gridCol>
                <a:gridCol w="382098">
                  <a:extLst>
                    <a:ext uri="{9D8B030D-6E8A-4147-A177-3AD203B41FA5}">
                      <a16:colId xmlns:a16="http://schemas.microsoft.com/office/drawing/2014/main" val="130012917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2693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(2,3)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06095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(6,-1)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245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(3,4)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324634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932F41-2B8A-CFDE-47C6-FA759E03E26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116" y="1859811"/>
            <a:ext cx="1430719" cy="1411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8">
                <a:extLst>
                  <a:ext uri="{FF2B5EF4-FFF2-40B4-BE49-F238E27FC236}">
                    <a16:creationId xmlns:a16="http://schemas.microsoft.com/office/drawing/2014/main" id="{CC6EF2E5-F54A-9CED-4F1A-FABBEBA946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157969"/>
                  </p:ext>
                </p:extLst>
              </p:nvPr>
            </p:nvGraphicFramePr>
            <p:xfrm>
              <a:off x="3791744" y="1807697"/>
              <a:ext cx="7539994" cy="136417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059994">
                      <a:extLst>
                        <a:ext uri="{9D8B030D-6E8A-4147-A177-3AD203B41FA5}">
                          <a16:colId xmlns:a16="http://schemas.microsoft.com/office/drawing/2014/main" val="1509935174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748609078"/>
                        </a:ext>
                      </a:extLst>
                    </a:gridCol>
                    <a:gridCol w="2412000">
                      <a:extLst>
                        <a:ext uri="{9D8B030D-6E8A-4147-A177-3AD203B41FA5}">
                          <a16:colId xmlns:a16="http://schemas.microsoft.com/office/drawing/2014/main" val="2141986396"/>
                        </a:ext>
                      </a:extLst>
                    </a:gridCol>
                    <a:gridCol w="2088000">
                      <a:extLst>
                        <a:ext uri="{9D8B030D-6E8A-4147-A177-3AD203B41FA5}">
                          <a16:colId xmlns:a16="http://schemas.microsoft.com/office/drawing/2014/main" val="214479437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sz="1600" b="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b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</a:t>
                          </a:r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69354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2∙2+3∙3=13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2∙6+3∙(−1)=9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2∙3+3∙4=18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2912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b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6∙2+(−1)∙3=9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6∙6+(−1)∙(−1)=37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6∙3+(−1)∙4=14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9187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3∙2+4∙3=18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3∙6+4∙(−1)=14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3∙3+4∙4=25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2001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8">
                <a:extLst>
                  <a:ext uri="{FF2B5EF4-FFF2-40B4-BE49-F238E27FC236}">
                    <a16:creationId xmlns:a16="http://schemas.microsoft.com/office/drawing/2014/main" id="{CC6EF2E5-F54A-9CED-4F1A-FABBEBA946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157969"/>
                  </p:ext>
                </p:extLst>
              </p:nvPr>
            </p:nvGraphicFramePr>
            <p:xfrm>
              <a:off x="3791744" y="1807697"/>
              <a:ext cx="7539994" cy="136417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059994">
                      <a:extLst>
                        <a:ext uri="{9D8B030D-6E8A-4147-A177-3AD203B41FA5}">
                          <a16:colId xmlns:a16="http://schemas.microsoft.com/office/drawing/2014/main" val="1509935174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748609078"/>
                        </a:ext>
                      </a:extLst>
                    </a:gridCol>
                    <a:gridCol w="2412000">
                      <a:extLst>
                        <a:ext uri="{9D8B030D-6E8A-4147-A177-3AD203B41FA5}">
                          <a16:colId xmlns:a16="http://schemas.microsoft.com/office/drawing/2014/main" val="2141986396"/>
                        </a:ext>
                      </a:extLst>
                    </a:gridCol>
                    <a:gridCol w="2088000">
                      <a:extLst>
                        <a:ext uri="{9D8B030D-6E8A-4147-A177-3AD203B41FA5}">
                          <a16:colId xmlns:a16="http://schemas.microsoft.com/office/drawing/2014/main" val="2144794379"/>
                        </a:ext>
                      </a:extLst>
                    </a:gridCol>
                  </a:tblGrid>
                  <a:tr h="35833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1149" t="-3390" r="-613793" b="-3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b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</a:t>
                          </a:r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693541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54154" t="-110909" r="-228615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126835" t="-110909" r="-88101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1224" t="-110909" r="-1458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02912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b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54154" t="-207143" r="-228615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126835" t="-207143" r="-88101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1224" t="-207143" r="-1458" b="-1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91878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54154" t="-312727" r="-228615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126835" t="-312727" r="-88101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1224" t="-312727" r="-1458" b="-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52001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AE0BAC-4312-00D0-9CAE-9F1B31017AC3}"/>
                  </a:ext>
                </a:extLst>
              </p:cNvPr>
              <p:cNvSpPr txBox="1"/>
              <p:nvPr/>
            </p:nvSpPr>
            <p:spPr>
              <a:xfrm>
                <a:off x="-21552" y="3243059"/>
                <a:ext cx="8331235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1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13+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37+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4+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eqArr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AE0BAC-4312-00D0-9CAE-9F1B31017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52" y="3243059"/>
                <a:ext cx="8331235" cy="9727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B7B094-2213-9520-5D8A-F520ADC8638D}"/>
                  </a:ext>
                </a:extLst>
              </p:cNvPr>
              <p:cNvSpPr txBox="1"/>
              <p:nvPr/>
            </p:nvSpPr>
            <p:spPr>
              <a:xfrm>
                <a:off x="8309683" y="3249236"/>
                <a:ext cx="30243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(−1)</m:t>
                        </m:r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(1)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B7B094-2213-9520-5D8A-F520ADC86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683" y="3249236"/>
                <a:ext cx="3024336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62FBB1-4B14-0DDD-AAC0-601426A57B03}"/>
                  </a:ext>
                </a:extLst>
              </p:cNvPr>
              <p:cNvSpPr txBox="1"/>
              <p:nvPr/>
            </p:nvSpPr>
            <p:spPr>
              <a:xfrm>
                <a:off x="8291858" y="3703848"/>
                <a:ext cx="2043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62FBB1-4B14-0DDD-AAC0-601426A57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858" y="3703848"/>
                <a:ext cx="204324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F8624E-45B7-8657-75B9-4C9ACA505248}"/>
                  </a:ext>
                </a:extLst>
              </p:cNvPr>
              <p:cNvSpPr txBox="1"/>
              <p:nvPr/>
            </p:nvSpPr>
            <p:spPr>
              <a:xfrm>
                <a:off x="-96688" y="4181546"/>
                <a:ext cx="10061050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13+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</m:d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</m:d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 37+(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</m:d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18+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</m:d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eqArr>
                      </m:e>
                    </m:d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ru-RU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ru-RU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F8624E-45B7-8657-75B9-4C9ACA505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688" y="4181546"/>
                <a:ext cx="10061050" cy="9727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87E96E-1D16-2248-14FD-50AB7BDDEE57}"/>
                  </a:ext>
                </a:extLst>
              </p:cNvPr>
              <p:cNvSpPr txBox="1"/>
              <p:nvPr/>
            </p:nvSpPr>
            <p:spPr>
              <a:xfrm>
                <a:off x="-122051" y="5073025"/>
                <a:ext cx="5658180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1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  <m:r>
                              <m:rPr>
                                <m:sty m:val="p"/>
                              </m:rPr>
                              <a:rPr lang="el-GR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ru-RU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2∙32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ru-RU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87E96E-1D16-2248-14FD-50AB7BDDE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051" y="5073025"/>
                <a:ext cx="5658180" cy="483466"/>
              </a:xfrm>
              <a:prstGeom prst="rect">
                <a:avLst/>
              </a:prstGeom>
              <a:blipFill>
                <a:blip r:embed="rId1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EFEF2-3F6A-505E-011D-51EC2FF84D93}"/>
                  </a:ext>
                </a:extLst>
              </p:cNvPr>
              <p:cNvSpPr txBox="1"/>
              <p:nvPr/>
            </p:nvSpPr>
            <p:spPr>
              <a:xfrm>
                <a:off x="287194" y="5490031"/>
                <a:ext cx="3763937" cy="1128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High Tower Text" panose="02040502050506030303" pitchFamily="18" charset="0"/>
                                  </a:rPr>
                                  <m:t>L</m:t>
                                </m:r>
                              </m:num>
                              <m:den>
                                <m: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ru-RU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bg1"/>
                                </a:solidFill>
                                <a:latin typeface="High Tower Text" panose="02040502050506030303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solidFill>
                                  <a:schemeClr val="bg1"/>
                                </a:solidFill>
                                <a:latin typeface="High Tower Text" panose="02040502050506030303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High Tower Text" panose="02040502050506030303" pitchFamily="18" charset="0"/>
                                  </a:rPr>
                                  <m:t>L</m:t>
                                </m:r>
                              </m:num>
                              <m:den>
                                <m: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ru-RU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bg1"/>
                                </a:solidFill>
                                <a:latin typeface="High Tower Text" panose="02040502050506030303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EFEF2-3F6A-505E-011D-51EC2FF84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94" y="5490031"/>
                <a:ext cx="3763937" cy="1128579"/>
              </a:xfrm>
              <a:prstGeom prst="rect">
                <a:avLst/>
              </a:prstGeom>
              <a:blipFill>
                <a:blip r:embed="rId15"/>
                <a:stretch>
                  <a:fillRect l="-1780" r="-3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070FA0-4C3B-B2DA-1848-50C805515301}"/>
                  </a:ext>
                </a:extLst>
              </p:cNvPr>
              <p:cNvSpPr txBox="1"/>
              <p:nvPr/>
            </p:nvSpPr>
            <p:spPr>
              <a:xfrm>
                <a:off x="3964529" y="5533552"/>
                <a:ext cx="2043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1/16</m:t>
                    </m:r>
                  </m:oMath>
                </a14:m>
                <a:endParaRPr lang="en-US" sz="1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070FA0-4C3B-B2DA-1848-50C805515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529" y="5533552"/>
                <a:ext cx="2043247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316C75-FC6C-4524-AB6C-3B40E3224D2B}"/>
                  </a:ext>
                </a:extLst>
              </p:cNvPr>
              <p:cNvSpPr txBox="1"/>
              <p:nvPr/>
            </p:nvSpPr>
            <p:spPr>
              <a:xfrm>
                <a:off x="4132046" y="6183103"/>
                <a:ext cx="13231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316C75-FC6C-4524-AB6C-3B40E3224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46" y="6183103"/>
                <a:ext cx="132316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BB42A2-006C-272D-AB6A-05EB40A5BAE1}"/>
                  </a:ext>
                </a:extLst>
              </p:cNvPr>
              <p:cNvSpPr txBox="1"/>
              <p:nvPr/>
            </p:nvSpPr>
            <p:spPr>
              <a:xfrm>
                <a:off x="3964529" y="5861061"/>
                <a:ext cx="2043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1/16</m:t>
                    </m:r>
                  </m:oMath>
                </a14:m>
                <a:endParaRPr lang="en-US" sz="1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BB42A2-006C-272D-AB6A-05EB40A5B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529" y="5861061"/>
                <a:ext cx="2043247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7B702F-3145-E083-5784-C7F7AB533790}"/>
                  </a:ext>
                </a:extLst>
              </p:cNvPr>
              <p:cNvSpPr txBox="1"/>
              <p:nvPr/>
            </p:nvSpPr>
            <p:spPr>
              <a:xfrm>
                <a:off x="5540743" y="5200535"/>
                <a:ext cx="4988689" cy="638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eqArr>
                            <m:eqArrPr>
                              <m:ctrlP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eqArr>
                        </m:e>
                      </m:eqAr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7B702F-3145-E083-5784-C7F7AB533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743" y="5200535"/>
                <a:ext cx="4988689" cy="6387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610CEA-572E-C7F4-04D2-14F85CF261B7}"/>
                  </a:ext>
                </a:extLst>
              </p:cNvPr>
              <p:cNvSpPr txBox="1"/>
              <p:nvPr/>
            </p:nvSpPr>
            <p:spPr>
              <a:xfrm>
                <a:off x="5536128" y="5916685"/>
                <a:ext cx="5441011" cy="627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eqArr>
                            <m:eqArrPr>
                              <m:ctrlP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ru-RU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1/16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∙(−1)∙2+</m:t>
                                        </m:r>
                                        <m:r>
                                          <a:rPr lang="ru-RU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1/16</m:t>
                                        </m:r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∙1∙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u-RU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1/16</m:t>
                                        </m:r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(−1)</m:t>
                                        </m:r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∙3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ru-RU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1/16</m:t>
                                        </m:r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∙1∙(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eqArr>
                        </m:e>
                      </m:eqAr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−1/4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610CEA-572E-C7F4-04D2-14F85CF26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128" y="5916685"/>
                <a:ext cx="5441011" cy="6274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45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" grpId="0"/>
      <p:bldP spid="11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Мягкий зазор</a:t>
            </a:r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FBBDBC5-6BF7-425C-9768-D0CAEAE5F845}"/>
                  </a:ext>
                </a:extLst>
              </p:cNvPr>
              <p:cNvSpPr/>
              <p:nvPr/>
            </p:nvSpPr>
            <p:spPr>
              <a:xfrm>
                <a:off x="623392" y="1124744"/>
                <a:ext cx="53414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FBBDBC5-6BF7-425C-9768-D0CAEAE5F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124744"/>
                <a:ext cx="53414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Овал 65">
            <a:extLst>
              <a:ext uri="{FF2B5EF4-FFF2-40B4-BE49-F238E27FC236}">
                <a16:creationId xmlns:a16="http://schemas.microsoft.com/office/drawing/2014/main" id="{750382B4-8C78-4A75-9243-3EF45A28E619}"/>
              </a:ext>
            </a:extLst>
          </p:cNvPr>
          <p:cNvSpPr/>
          <p:nvPr/>
        </p:nvSpPr>
        <p:spPr>
          <a:xfrm>
            <a:off x="7976558" y="3708030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FCB85B43-5EF3-427D-B576-AFAEBF0A32B0}"/>
              </a:ext>
            </a:extLst>
          </p:cNvPr>
          <p:cNvSpPr/>
          <p:nvPr/>
        </p:nvSpPr>
        <p:spPr>
          <a:xfrm rot="6602461" flipH="1">
            <a:off x="10819793" y="4711088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D1016F43-1C36-46DF-83D5-0EC281DAE61F}"/>
              </a:ext>
            </a:extLst>
          </p:cNvPr>
          <p:cNvCxnSpPr>
            <a:cxnSpLocks/>
          </p:cNvCxnSpPr>
          <p:nvPr/>
        </p:nvCxnSpPr>
        <p:spPr>
          <a:xfrm>
            <a:off x="7963087" y="1895435"/>
            <a:ext cx="3089988" cy="478810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04743A8B-3C31-4675-BA8C-FEC8DD683EC6}"/>
              </a:ext>
            </a:extLst>
          </p:cNvPr>
          <p:cNvSpPr/>
          <p:nvPr/>
        </p:nvSpPr>
        <p:spPr>
          <a:xfrm>
            <a:off x="9065133" y="2112391"/>
            <a:ext cx="540000" cy="540000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DCD6445C-BEE2-4A64-92AE-231CAD088BB5}"/>
              </a:ext>
            </a:extLst>
          </p:cNvPr>
          <p:cNvCxnSpPr/>
          <p:nvPr/>
        </p:nvCxnSpPr>
        <p:spPr>
          <a:xfrm>
            <a:off x="7261642" y="2418357"/>
            <a:ext cx="2946625" cy="4606349"/>
          </a:xfrm>
          <a:prstGeom prst="lin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9215B5E9-A476-4101-92C6-A547A4C4DCD7}"/>
              </a:ext>
            </a:extLst>
          </p:cNvPr>
          <p:cNvCxnSpPr>
            <a:cxnSpLocks/>
          </p:cNvCxnSpPr>
          <p:nvPr/>
        </p:nvCxnSpPr>
        <p:spPr>
          <a:xfrm>
            <a:off x="8730319" y="1554262"/>
            <a:ext cx="3149045" cy="4695317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>
            <a:extLst>
              <a:ext uri="{FF2B5EF4-FFF2-40B4-BE49-F238E27FC236}">
                <a16:creationId xmlns:a16="http://schemas.microsoft.com/office/drawing/2014/main" id="{2606A18D-283E-46C3-AC3F-B08931B13F0C}"/>
              </a:ext>
            </a:extLst>
          </p:cNvPr>
          <p:cNvSpPr/>
          <p:nvPr/>
        </p:nvSpPr>
        <p:spPr>
          <a:xfrm>
            <a:off x="7908608" y="3623445"/>
            <a:ext cx="540000" cy="540000"/>
          </a:xfrm>
          <a:prstGeom prst="ellips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90EEDF42-F996-4B85-857D-629C4C8F0102}"/>
              </a:ext>
            </a:extLst>
          </p:cNvPr>
          <p:cNvSpPr/>
          <p:nvPr/>
        </p:nvSpPr>
        <p:spPr>
          <a:xfrm>
            <a:off x="10720082" y="4588778"/>
            <a:ext cx="540000" cy="540000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7CDB401E-23F7-4ACD-BFFB-44CAAB24E7C2}"/>
              </a:ext>
            </a:extLst>
          </p:cNvPr>
          <p:cNvSpPr/>
          <p:nvPr/>
        </p:nvSpPr>
        <p:spPr>
          <a:xfrm rot="6602461" flipH="1">
            <a:off x="9161123" y="2218412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6BE24B38-920C-4FFC-A3C1-D75C3378DAFE}"/>
              </a:ext>
            </a:extLst>
          </p:cNvPr>
          <p:cNvSpPr/>
          <p:nvPr/>
        </p:nvSpPr>
        <p:spPr>
          <a:xfrm rot="6602461" flipH="1">
            <a:off x="10223690" y="1888120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D8790973-54CB-44A4-9C2E-A25738319491}"/>
              </a:ext>
            </a:extLst>
          </p:cNvPr>
          <p:cNvSpPr/>
          <p:nvPr/>
        </p:nvSpPr>
        <p:spPr>
          <a:xfrm rot="6602461" flipH="1">
            <a:off x="11220686" y="3142373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7D5CFAC4-1972-49E9-85A8-969C410C1573}"/>
              </a:ext>
            </a:extLst>
          </p:cNvPr>
          <p:cNvSpPr/>
          <p:nvPr/>
        </p:nvSpPr>
        <p:spPr>
          <a:xfrm>
            <a:off x="7103172" y="3453591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935C79B0-F736-46AC-BBD3-516A6BDF85A2}"/>
              </a:ext>
            </a:extLst>
          </p:cNvPr>
          <p:cNvSpPr/>
          <p:nvPr/>
        </p:nvSpPr>
        <p:spPr>
          <a:xfrm>
            <a:off x="8038504" y="4566833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9EB3F1A7-7F6A-4FC4-9519-C5175D9DE253}"/>
              </a:ext>
            </a:extLst>
          </p:cNvPr>
          <p:cNvSpPr/>
          <p:nvPr/>
        </p:nvSpPr>
        <p:spPr>
          <a:xfrm rot="6602461" flipH="1">
            <a:off x="9093970" y="3264487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91E1F3EC-31AB-44BB-B0F3-F6CD7844A254}"/>
              </a:ext>
            </a:extLst>
          </p:cNvPr>
          <p:cNvSpPr/>
          <p:nvPr/>
        </p:nvSpPr>
        <p:spPr>
          <a:xfrm rot="6602461" flipH="1">
            <a:off x="8661923" y="4272600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1194EC18-B11D-49DF-A48F-2D22EF65ADE3}"/>
              </a:ext>
            </a:extLst>
          </p:cNvPr>
          <p:cNvSpPr/>
          <p:nvPr/>
        </p:nvSpPr>
        <p:spPr>
          <a:xfrm>
            <a:off x="8544272" y="3284984"/>
            <a:ext cx="360000" cy="36000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75A3F27E-BDB3-47E3-A042-D52EBAC526BC}"/>
              </a:ext>
            </a:extLst>
          </p:cNvPr>
          <p:cNvSpPr/>
          <p:nvPr/>
        </p:nvSpPr>
        <p:spPr>
          <a:xfrm>
            <a:off x="9840416" y="3645024"/>
            <a:ext cx="360000" cy="36000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1B11625-FDEB-4661-87FA-D82A785AFD08}"/>
                  </a:ext>
                </a:extLst>
              </p:cNvPr>
              <p:cNvSpPr/>
              <p:nvPr/>
            </p:nvSpPr>
            <p:spPr>
              <a:xfrm>
                <a:off x="7358125" y="1390193"/>
                <a:ext cx="71827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1B11625-FDEB-4661-87FA-D82A785AF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125" y="1390193"/>
                <a:ext cx="71827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06B2B408-CDA2-427A-B86F-B855C559F5C2}"/>
                  </a:ext>
                </a:extLst>
              </p:cNvPr>
              <p:cNvSpPr/>
              <p:nvPr/>
            </p:nvSpPr>
            <p:spPr>
              <a:xfrm>
                <a:off x="6144837" y="1902977"/>
                <a:ext cx="126739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06B2B408-CDA2-427A-B86F-B855C559F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837" y="1902977"/>
                <a:ext cx="1267398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7A29DB64-FB71-48EE-BEEE-B318F219C0E3}"/>
                  </a:ext>
                </a:extLst>
              </p:cNvPr>
              <p:cNvSpPr/>
              <p:nvPr/>
            </p:nvSpPr>
            <p:spPr>
              <a:xfrm>
                <a:off x="9056369" y="1270332"/>
                <a:ext cx="126739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7A29DB64-FB71-48EE-BEEE-B318F219C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369" y="1270332"/>
                <a:ext cx="1267398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933ADDF-2AB2-4EEB-A90C-829FDCEE825E}"/>
              </a:ext>
            </a:extLst>
          </p:cNvPr>
          <p:cNvSpPr/>
          <p:nvPr/>
        </p:nvSpPr>
        <p:spPr>
          <a:xfrm>
            <a:off x="5015880" y="5013176"/>
            <a:ext cx="317426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soft</a:t>
            </a:r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margin SVM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мягкий зазор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8AC72EDD-A9A2-458D-ADC7-6F3253EAFD27}"/>
                  </a:ext>
                </a:extLst>
              </p:cNvPr>
              <p:cNvSpPr/>
              <p:nvPr/>
            </p:nvSpPr>
            <p:spPr>
              <a:xfrm>
                <a:off x="623392" y="1700808"/>
                <a:ext cx="43204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8AC72EDD-A9A2-458D-ADC7-6F3253EAF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700808"/>
                <a:ext cx="43204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F04BD20D-15B1-4576-87A1-E16BFF6154BC}"/>
                  </a:ext>
                </a:extLst>
              </p:cNvPr>
              <p:cNvSpPr/>
              <p:nvPr/>
            </p:nvSpPr>
            <p:spPr>
              <a:xfrm>
                <a:off x="767408" y="2348880"/>
                <a:ext cx="543241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F04BD20D-15B1-4576-87A1-E16BFF615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2348880"/>
                <a:ext cx="543241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B077F37A-E56E-48C5-9304-6657666626C0}"/>
                  </a:ext>
                </a:extLst>
              </p:cNvPr>
              <p:cNvSpPr/>
              <p:nvPr/>
            </p:nvSpPr>
            <p:spPr>
              <a:xfrm>
                <a:off x="551384" y="2996952"/>
                <a:ext cx="57606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B077F37A-E56E-48C5-9304-665766662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2996952"/>
                <a:ext cx="576064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189D3548-9D4F-4850-BD61-830270EF6AD1}"/>
              </a:ext>
            </a:extLst>
          </p:cNvPr>
          <p:cNvSpPr/>
          <p:nvPr/>
        </p:nvSpPr>
        <p:spPr>
          <a:xfrm>
            <a:off x="4799856" y="3573016"/>
            <a:ext cx="2337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Slack variable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01ADE1BC-E782-4B79-BD66-60AB36742CA7}"/>
                  </a:ext>
                </a:extLst>
              </p:cNvPr>
              <p:cNvSpPr/>
              <p:nvPr/>
            </p:nvSpPr>
            <p:spPr>
              <a:xfrm>
                <a:off x="479376" y="3717032"/>
                <a:ext cx="3882025" cy="700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01ADE1BC-E782-4B79-BD66-60AB36742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3717032"/>
                <a:ext cx="3882025" cy="7007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D990E6D4-A0CE-462D-8C48-820B5F113956}"/>
                  </a:ext>
                </a:extLst>
              </p:cNvPr>
              <p:cNvSpPr/>
              <p:nvPr/>
            </p:nvSpPr>
            <p:spPr>
              <a:xfrm>
                <a:off x="-8874" y="4581128"/>
                <a:ext cx="3720256" cy="523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D990E6D4-A0CE-462D-8C48-820B5F113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74" y="4581128"/>
                <a:ext cx="3720256" cy="5235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1831495D-F89B-4220-BCF2-CBB29C5C86A5}"/>
                  </a:ext>
                </a:extLst>
              </p:cNvPr>
              <p:cNvSpPr/>
              <p:nvPr/>
            </p:nvSpPr>
            <p:spPr>
              <a:xfrm>
                <a:off x="3431704" y="4581128"/>
                <a:ext cx="2001510" cy="523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1831495D-F89B-4220-BCF2-CBB29C5C8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04" y="4581128"/>
                <a:ext cx="2001510" cy="5235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B09FA17B-1D1D-4A84-B8D4-EC436492F060}"/>
                  </a:ext>
                </a:extLst>
              </p:cNvPr>
              <p:cNvSpPr/>
              <p:nvPr/>
            </p:nvSpPr>
            <p:spPr>
              <a:xfrm>
                <a:off x="1631504" y="5229200"/>
                <a:ext cx="20765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0</a:t>
                </a:r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B09FA17B-1D1D-4A84-B8D4-EC436492F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5229200"/>
                <a:ext cx="2076562" cy="523220"/>
              </a:xfrm>
              <a:prstGeom prst="rect">
                <a:avLst/>
              </a:prstGeom>
              <a:blipFill>
                <a:blip r:embed="rId1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1ED31897-E998-4518-84D4-63500C8F1A5F}"/>
                  </a:ext>
                </a:extLst>
              </p:cNvPr>
              <p:cNvSpPr/>
              <p:nvPr/>
            </p:nvSpPr>
            <p:spPr>
              <a:xfrm>
                <a:off x="479376" y="5750164"/>
                <a:ext cx="6718519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</m:nary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1ED31897-E998-4518-84D4-63500C8F1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5750164"/>
                <a:ext cx="6718519" cy="113787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AB62603A-7E06-41D1-939B-B91FBA71109D}"/>
              </a:ext>
            </a:extLst>
          </p:cNvPr>
          <p:cNvSpPr/>
          <p:nvPr/>
        </p:nvSpPr>
        <p:spPr>
          <a:xfrm>
            <a:off x="4727848" y="3933056"/>
            <a:ext cx="3013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сочкующие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точки</a:t>
            </a:r>
          </a:p>
        </p:txBody>
      </p:sp>
    </p:spTree>
    <p:extLst>
      <p:ext uri="{BB962C8B-B14F-4D97-AF65-F5344CB8AC3E}">
        <p14:creationId xmlns:p14="http://schemas.microsoft.com/office/powerpoint/2010/main" val="28298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81" grpId="0" animBg="1"/>
      <p:bldP spid="82" grpId="0" animBg="1"/>
      <p:bldP spid="83" grpId="0" animBg="1"/>
      <p:bldP spid="84" grpId="0" animBg="1"/>
      <p:bldP spid="5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 если «сочков» слишком много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1090800-386B-481B-91D5-E8CEA183ACE7}"/>
              </a:ext>
            </a:extLst>
          </p:cNvPr>
          <p:cNvCxnSpPr>
            <a:cxnSpLocks/>
          </p:cNvCxnSpPr>
          <p:nvPr/>
        </p:nvCxnSpPr>
        <p:spPr>
          <a:xfrm>
            <a:off x="2423592" y="1556792"/>
            <a:ext cx="727409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50EED3AE-9F66-42BE-B64E-0074F495FB92}"/>
              </a:ext>
            </a:extLst>
          </p:cNvPr>
          <p:cNvSpPr/>
          <p:nvPr/>
        </p:nvSpPr>
        <p:spPr>
          <a:xfrm>
            <a:off x="2984500" y="146679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9041DA35-4752-44F3-B1A9-534D70CEE059}"/>
              </a:ext>
            </a:extLst>
          </p:cNvPr>
          <p:cNvSpPr/>
          <p:nvPr/>
        </p:nvSpPr>
        <p:spPr>
          <a:xfrm>
            <a:off x="3909395" y="146498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E595161F-5CBD-4864-8392-7C09AA45B81D}"/>
              </a:ext>
            </a:extLst>
          </p:cNvPr>
          <p:cNvSpPr/>
          <p:nvPr/>
        </p:nvSpPr>
        <p:spPr>
          <a:xfrm>
            <a:off x="4093382" y="146183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2F38DC8E-4742-496B-8690-EA7375406A4A}"/>
              </a:ext>
            </a:extLst>
          </p:cNvPr>
          <p:cNvSpPr/>
          <p:nvPr/>
        </p:nvSpPr>
        <p:spPr>
          <a:xfrm>
            <a:off x="3635408" y="146679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28F3D3D-B870-4041-A3E3-6DAAEE6D3137}"/>
              </a:ext>
            </a:extLst>
          </p:cNvPr>
          <p:cNvSpPr/>
          <p:nvPr/>
        </p:nvSpPr>
        <p:spPr>
          <a:xfrm>
            <a:off x="5242756" y="145052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01035ED-0A00-469B-BEE8-D5FF3081466F}"/>
              </a:ext>
            </a:extLst>
          </p:cNvPr>
          <p:cNvSpPr/>
          <p:nvPr/>
        </p:nvSpPr>
        <p:spPr>
          <a:xfrm>
            <a:off x="4301790" y="144043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5776089F-8856-4DCA-B28D-B169940C19BE}"/>
              </a:ext>
            </a:extLst>
          </p:cNvPr>
          <p:cNvSpPr/>
          <p:nvPr/>
        </p:nvSpPr>
        <p:spPr>
          <a:xfrm>
            <a:off x="3297924" y="146108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E98C1BAE-7076-41EE-ABA5-4FCA0A651CEF}"/>
              </a:ext>
            </a:extLst>
          </p:cNvPr>
          <p:cNvSpPr/>
          <p:nvPr/>
        </p:nvSpPr>
        <p:spPr>
          <a:xfrm rot="6602461" flipH="1">
            <a:off x="4862698" y="1461831"/>
            <a:ext cx="180000" cy="180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9EBFF7D-E718-434B-B4F5-9054F283AC9B}"/>
              </a:ext>
            </a:extLst>
          </p:cNvPr>
          <p:cNvSpPr/>
          <p:nvPr/>
        </p:nvSpPr>
        <p:spPr>
          <a:xfrm rot="6602461" flipH="1">
            <a:off x="7457224" y="1463524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3B63CD22-4118-47F7-B963-2AB3E002C0BD}"/>
              </a:ext>
            </a:extLst>
          </p:cNvPr>
          <p:cNvSpPr/>
          <p:nvPr/>
        </p:nvSpPr>
        <p:spPr>
          <a:xfrm rot="6602461" flipH="1">
            <a:off x="6632865" y="146108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79E4107-0CF8-4D58-949A-5D15B31DDFC2}"/>
              </a:ext>
            </a:extLst>
          </p:cNvPr>
          <p:cNvSpPr/>
          <p:nvPr/>
        </p:nvSpPr>
        <p:spPr>
          <a:xfrm rot="6602461" flipH="1">
            <a:off x="7122208" y="147031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82E15DE-252F-4311-96B1-8AB42A71CD14}"/>
              </a:ext>
            </a:extLst>
          </p:cNvPr>
          <p:cNvSpPr/>
          <p:nvPr/>
        </p:nvSpPr>
        <p:spPr>
          <a:xfrm rot="6602461" flipH="1">
            <a:off x="5692967" y="1461083"/>
            <a:ext cx="180000" cy="180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24308EAF-2ADE-4649-9740-8F7F97FEB7A9}"/>
              </a:ext>
            </a:extLst>
          </p:cNvPr>
          <p:cNvSpPr/>
          <p:nvPr/>
        </p:nvSpPr>
        <p:spPr>
          <a:xfrm rot="6602461" flipH="1">
            <a:off x="6168570" y="1450526"/>
            <a:ext cx="180000" cy="180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F656252-0AB7-41B0-9098-BEEAE86488C8}"/>
              </a:ext>
            </a:extLst>
          </p:cNvPr>
          <p:cNvCxnSpPr>
            <a:cxnSpLocks/>
          </p:cNvCxnSpPr>
          <p:nvPr/>
        </p:nvCxnSpPr>
        <p:spPr>
          <a:xfrm>
            <a:off x="2423592" y="2636912"/>
            <a:ext cx="720208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>
            <a:extLst>
              <a:ext uri="{FF2B5EF4-FFF2-40B4-BE49-F238E27FC236}">
                <a16:creationId xmlns:a16="http://schemas.microsoft.com/office/drawing/2014/main" id="{6931D6F9-BC5B-4D15-B733-8931152A7CD7}"/>
              </a:ext>
            </a:extLst>
          </p:cNvPr>
          <p:cNvSpPr/>
          <p:nvPr/>
        </p:nvSpPr>
        <p:spPr>
          <a:xfrm>
            <a:off x="2984500" y="254691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31E613E-3B79-47E2-A1B9-94F981D54F4F}"/>
              </a:ext>
            </a:extLst>
          </p:cNvPr>
          <p:cNvSpPr/>
          <p:nvPr/>
        </p:nvSpPr>
        <p:spPr>
          <a:xfrm>
            <a:off x="3909395" y="254510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C8182D91-08B7-4EBF-91C5-3D86A829C0DA}"/>
              </a:ext>
            </a:extLst>
          </p:cNvPr>
          <p:cNvSpPr/>
          <p:nvPr/>
        </p:nvSpPr>
        <p:spPr>
          <a:xfrm>
            <a:off x="4093382" y="254195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E4F45FC9-56CA-486D-B22C-1380976B397F}"/>
              </a:ext>
            </a:extLst>
          </p:cNvPr>
          <p:cNvSpPr/>
          <p:nvPr/>
        </p:nvSpPr>
        <p:spPr>
          <a:xfrm>
            <a:off x="3635408" y="254691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1731E17-CCF2-4FE5-BCDA-902F2E3489D6}"/>
              </a:ext>
            </a:extLst>
          </p:cNvPr>
          <p:cNvSpPr/>
          <p:nvPr/>
        </p:nvSpPr>
        <p:spPr>
          <a:xfrm>
            <a:off x="5242756" y="253064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B9607CB4-69EF-4FAB-819C-1A1F311ED996}"/>
              </a:ext>
            </a:extLst>
          </p:cNvPr>
          <p:cNvSpPr/>
          <p:nvPr/>
        </p:nvSpPr>
        <p:spPr>
          <a:xfrm>
            <a:off x="4301790" y="252055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0CA60C09-1A9D-4409-B940-1B6F4589843D}"/>
              </a:ext>
            </a:extLst>
          </p:cNvPr>
          <p:cNvSpPr/>
          <p:nvPr/>
        </p:nvSpPr>
        <p:spPr>
          <a:xfrm>
            <a:off x="3297924" y="254120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7B4268F-7F84-4A31-860D-B1F7EDB7A5C1}"/>
              </a:ext>
            </a:extLst>
          </p:cNvPr>
          <p:cNvSpPr/>
          <p:nvPr/>
        </p:nvSpPr>
        <p:spPr>
          <a:xfrm rot="6602461" flipH="1">
            <a:off x="4862698" y="254195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D93AFF19-516C-47FB-AF2B-747C49C9CD86}"/>
              </a:ext>
            </a:extLst>
          </p:cNvPr>
          <p:cNvSpPr/>
          <p:nvPr/>
        </p:nvSpPr>
        <p:spPr>
          <a:xfrm rot="6602461" flipH="1">
            <a:off x="6632865" y="254120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2B965EA7-CA50-42A6-A1CC-B1839C435B9D}"/>
              </a:ext>
            </a:extLst>
          </p:cNvPr>
          <p:cNvSpPr/>
          <p:nvPr/>
        </p:nvSpPr>
        <p:spPr>
          <a:xfrm rot="6602461" flipH="1">
            <a:off x="5692967" y="254120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D8CE71-E873-4FA8-9DB1-7A32DD9E6607}"/>
              </a:ext>
            </a:extLst>
          </p:cNvPr>
          <p:cNvSpPr/>
          <p:nvPr/>
        </p:nvSpPr>
        <p:spPr>
          <a:xfrm rot="6602461" flipH="1">
            <a:off x="6168570" y="253064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B78CED6E-093F-4288-9615-C7F92A3C1A35}"/>
              </a:ext>
            </a:extLst>
          </p:cNvPr>
          <p:cNvSpPr/>
          <p:nvPr/>
        </p:nvSpPr>
        <p:spPr>
          <a:xfrm>
            <a:off x="6963641" y="255019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B96AD5C7-F8D0-4820-8BCF-B323367DED0D}"/>
              </a:ext>
            </a:extLst>
          </p:cNvPr>
          <p:cNvSpPr/>
          <p:nvPr/>
        </p:nvSpPr>
        <p:spPr>
          <a:xfrm>
            <a:off x="7888536" y="254839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BEB2B4B-55CF-4AF4-8775-53BF6FC0BED8}"/>
              </a:ext>
            </a:extLst>
          </p:cNvPr>
          <p:cNvSpPr/>
          <p:nvPr/>
        </p:nvSpPr>
        <p:spPr>
          <a:xfrm>
            <a:off x="7614549" y="255019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482B1F4F-1303-45D6-BD74-0FC1A263C64C}"/>
              </a:ext>
            </a:extLst>
          </p:cNvPr>
          <p:cNvSpPr/>
          <p:nvPr/>
        </p:nvSpPr>
        <p:spPr>
          <a:xfrm>
            <a:off x="7277065" y="254449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07B46CF-BB8B-4D56-89A6-F2F7070C501D}"/>
              </a:ext>
            </a:extLst>
          </p:cNvPr>
          <p:cNvSpPr/>
          <p:nvPr/>
        </p:nvSpPr>
        <p:spPr>
          <a:xfrm>
            <a:off x="8496268" y="25570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D54E035D-E10A-4C1E-B6AA-D3A779CF6F37}"/>
              </a:ext>
            </a:extLst>
          </p:cNvPr>
          <p:cNvSpPr/>
          <p:nvPr/>
        </p:nvSpPr>
        <p:spPr>
          <a:xfrm>
            <a:off x="8680255" y="255385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A50CE1D8-5FE2-4DC5-84AF-28983B328457}"/>
              </a:ext>
            </a:extLst>
          </p:cNvPr>
          <p:cNvSpPr/>
          <p:nvPr/>
        </p:nvSpPr>
        <p:spPr>
          <a:xfrm>
            <a:off x="8222281" y="255881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45C79D37-6C2B-4611-9DE1-00299F57D7B9}"/>
              </a:ext>
            </a:extLst>
          </p:cNvPr>
          <p:cNvSpPr/>
          <p:nvPr/>
        </p:nvSpPr>
        <p:spPr>
          <a:xfrm>
            <a:off x="8888663" y="253245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116EDC0C-0018-47CC-9981-295B5E5AECFD}"/>
              </a:ext>
            </a:extLst>
          </p:cNvPr>
          <p:cNvSpPr/>
          <p:nvPr/>
        </p:nvSpPr>
        <p:spPr>
          <a:xfrm rot="6602461" flipH="1">
            <a:off x="5445181" y="254011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8C0DFE8-31BE-4D21-ADC4-41607753C2D6}"/>
              </a:ext>
            </a:extLst>
          </p:cNvPr>
          <p:cNvSpPr/>
          <p:nvPr/>
        </p:nvSpPr>
        <p:spPr>
          <a:xfrm rot="6602461" flipH="1">
            <a:off x="4620822" y="253767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4235C20F-8920-4B8C-A900-10910791D714}"/>
              </a:ext>
            </a:extLst>
          </p:cNvPr>
          <p:cNvSpPr/>
          <p:nvPr/>
        </p:nvSpPr>
        <p:spPr>
          <a:xfrm rot="6602461" flipH="1">
            <a:off x="5110165" y="254691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FAFFB640-4838-41F1-B17C-441215E3F00C}"/>
              </a:ext>
            </a:extLst>
          </p:cNvPr>
          <p:cNvCxnSpPr>
            <a:cxnSpLocks/>
          </p:cNvCxnSpPr>
          <p:nvPr/>
        </p:nvCxnSpPr>
        <p:spPr>
          <a:xfrm>
            <a:off x="2507448" y="6098418"/>
            <a:ext cx="720208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>
            <a:extLst>
              <a:ext uri="{FF2B5EF4-FFF2-40B4-BE49-F238E27FC236}">
                <a16:creationId xmlns:a16="http://schemas.microsoft.com/office/drawing/2014/main" id="{D7275A05-84D7-410A-8322-2BA071C3F5B1}"/>
              </a:ext>
            </a:extLst>
          </p:cNvPr>
          <p:cNvSpPr/>
          <p:nvPr/>
        </p:nvSpPr>
        <p:spPr>
          <a:xfrm>
            <a:off x="3480086" y="396284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233D85E7-2CEF-4F71-993B-AE423C821137}"/>
              </a:ext>
            </a:extLst>
          </p:cNvPr>
          <p:cNvSpPr/>
          <p:nvPr/>
        </p:nvSpPr>
        <p:spPr>
          <a:xfrm>
            <a:off x="3980701" y="487872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3A6E880C-3017-4324-9794-DB7AA706B03F}"/>
              </a:ext>
            </a:extLst>
          </p:cNvPr>
          <p:cNvSpPr/>
          <p:nvPr/>
        </p:nvSpPr>
        <p:spPr>
          <a:xfrm>
            <a:off x="4217145" y="515114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947437C2-83F2-4BE9-B983-01FB5C311898}"/>
              </a:ext>
            </a:extLst>
          </p:cNvPr>
          <p:cNvSpPr/>
          <p:nvPr/>
        </p:nvSpPr>
        <p:spPr>
          <a:xfrm>
            <a:off x="3799001" y="456044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DD04197D-2964-4D22-8201-41CCBDFFEE0C}"/>
              </a:ext>
            </a:extLst>
          </p:cNvPr>
          <p:cNvSpPr/>
          <p:nvPr/>
        </p:nvSpPr>
        <p:spPr>
          <a:xfrm>
            <a:off x="5279921" y="59065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C1D65F6F-3ACD-4985-B67D-8EF7993F0CEB}"/>
              </a:ext>
            </a:extLst>
          </p:cNvPr>
          <p:cNvSpPr/>
          <p:nvPr/>
        </p:nvSpPr>
        <p:spPr>
          <a:xfrm>
            <a:off x="4479119" y="536451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91D87879-744D-42AE-BB99-6AFFF8C84F63}"/>
              </a:ext>
            </a:extLst>
          </p:cNvPr>
          <p:cNvSpPr/>
          <p:nvPr/>
        </p:nvSpPr>
        <p:spPr>
          <a:xfrm>
            <a:off x="3635120" y="428432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A491BA45-1387-40A0-A433-EB97A9871FBD}"/>
              </a:ext>
            </a:extLst>
          </p:cNvPr>
          <p:cNvSpPr/>
          <p:nvPr/>
        </p:nvSpPr>
        <p:spPr>
          <a:xfrm rot="6602461" flipH="1">
            <a:off x="4938810" y="568991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1B0E031B-60F3-4A0D-BE2C-AC51108A3220}"/>
              </a:ext>
            </a:extLst>
          </p:cNvPr>
          <p:cNvSpPr/>
          <p:nvPr/>
        </p:nvSpPr>
        <p:spPr>
          <a:xfrm rot="6602461" flipH="1">
            <a:off x="6554637" y="541917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54B02724-DAC3-491F-AFD0-A3B0B3612143}"/>
              </a:ext>
            </a:extLst>
          </p:cNvPr>
          <p:cNvSpPr/>
          <p:nvPr/>
        </p:nvSpPr>
        <p:spPr>
          <a:xfrm rot="6602461" flipH="1">
            <a:off x="5747229" y="590902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647393FF-C0C5-4A3E-BA1B-0AAFB9B7BE3F}"/>
              </a:ext>
            </a:extLst>
          </p:cNvPr>
          <p:cNvSpPr/>
          <p:nvPr/>
        </p:nvSpPr>
        <p:spPr>
          <a:xfrm rot="6602461" flipH="1">
            <a:off x="6158656" y="567187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E79800B1-4538-4716-BAF4-244CE90FF17E}"/>
              </a:ext>
            </a:extLst>
          </p:cNvPr>
          <p:cNvSpPr/>
          <p:nvPr/>
        </p:nvSpPr>
        <p:spPr>
          <a:xfrm>
            <a:off x="6886110" y="511537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4F56FD38-ED60-4B24-A200-A4E6C70CFF17}"/>
              </a:ext>
            </a:extLst>
          </p:cNvPr>
          <p:cNvSpPr/>
          <p:nvPr/>
        </p:nvSpPr>
        <p:spPr>
          <a:xfrm>
            <a:off x="7662401" y="439265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F039D201-71CA-4454-A1F3-6569DF8D5948}"/>
              </a:ext>
            </a:extLst>
          </p:cNvPr>
          <p:cNvSpPr/>
          <p:nvPr/>
        </p:nvSpPr>
        <p:spPr>
          <a:xfrm>
            <a:off x="7468633" y="461208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C0998BD1-78E1-4758-9800-84AB366B757D}"/>
              </a:ext>
            </a:extLst>
          </p:cNvPr>
          <p:cNvSpPr/>
          <p:nvPr/>
        </p:nvSpPr>
        <p:spPr>
          <a:xfrm>
            <a:off x="7195453" y="484211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14B6C38B-C967-4BD1-AA7F-84703C9D75FB}"/>
              </a:ext>
            </a:extLst>
          </p:cNvPr>
          <p:cNvSpPr/>
          <p:nvPr/>
        </p:nvSpPr>
        <p:spPr>
          <a:xfrm>
            <a:off x="8112749" y="385571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A250B10D-11F7-4EE2-A6A6-036F8DAFDBF7}"/>
              </a:ext>
            </a:extLst>
          </p:cNvPr>
          <p:cNvSpPr/>
          <p:nvPr/>
        </p:nvSpPr>
        <p:spPr>
          <a:xfrm>
            <a:off x="8292749" y="360780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42AC64AB-5551-4089-907B-9B806AF16778}"/>
              </a:ext>
            </a:extLst>
          </p:cNvPr>
          <p:cNvSpPr/>
          <p:nvPr/>
        </p:nvSpPr>
        <p:spPr>
          <a:xfrm>
            <a:off x="7890469" y="412170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808536DA-30D2-44A5-8E30-31518799DE08}"/>
              </a:ext>
            </a:extLst>
          </p:cNvPr>
          <p:cNvSpPr/>
          <p:nvPr/>
        </p:nvSpPr>
        <p:spPr>
          <a:xfrm>
            <a:off x="8514040" y="334347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F6AB8EBE-55E4-4004-802D-31FF2B2DD6A2}"/>
              </a:ext>
            </a:extLst>
          </p:cNvPr>
          <p:cNvSpPr/>
          <p:nvPr/>
        </p:nvSpPr>
        <p:spPr>
          <a:xfrm rot="6602461" flipH="1">
            <a:off x="5482346" y="599074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F35106F1-DEB0-4C70-8D2D-489955AB5B88}"/>
              </a:ext>
            </a:extLst>
          </p:cNvPr>
          <p:cNvSpPr/>
          <p:nvPr/>
        </p:nvSpPr>
        <p:spPr>
          <a:xfrm rot="6602461" flipH="1">
            <a:off x="4717109" y="553456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AA7458DB-6F5E-4E09-B982-DB3E943A9CA4}"/>
              </a:ext>
            </a:extLst>
          </p:cNvPr>
          <p:cNvSpPr/>
          <p:nvPr/>
        </p:nvSpPr>
        <p:spPr>
          <a:xfrm rot="6602461" flipH="1">
            <a:off x="5119042" y="5810622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2D5DDC77-652F-43DD-A5F9-2E39D41BB1A7}"/>
              </a:ext>
            </a:extLst>
          </p:cNvPr>
          <p:cNvCxnSpPr/>
          <p:nvPr/>
        </p:nvCxnSpPr>
        <p:spPr>
          <a:xfrm>
            <a:off x="5593230" y="1412776"/>
            <a:ext cx="0" cy="33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1DD72F7D-4ADF-4B44-9880-329CA60E61E4}"/>
              </a:ext>
            </a:extLst>
          </p:cNvPr>
          <p:cNvCxnSpPr/>
          <p:nvPr/>
        </p:nvCxnSpPr>
        <p:spPr>
          <a:xfrm>
            <a:off x="5593230" y="2469440"/>
            <a:ext cx="0" cy="33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7B6EBBC1-2EE1-40FE-8E26-CBAA2F15E557}"/>
              </a:ext>
            </a:extLst>
          </p:cNvPr>
          <p:cNvCxnSpPr>
            <a:cxnSpLocks/>
          </p:cNvCxnSpPr>
          <p:nvPr/>
        </p:nvCxnSpPr>
        <p:spPr>
          <a:xfrm flipH="1" flipV="1">
            <a:off x="5632272" y="3411238"/>
            <a:ext cx="31429" cy="295974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1AEDED1B-1093-4348-B8AC-4545B6ADF529}"/>
              </a:ext>
            </a:extLst>
          </p:cNvPr>
          <p:cNvCxnSpPr>
            <a:cxnSpLocks/>
          </p:cNvCxnSpPr>
          <p:nvPr/>
        </p:nvCxnSpPr>
        <p:spPr>
          <a:xfrm flipV="1">
            <a:off x="3889001" y="5270750"/>
            <a:ext cx="3863400" cy="3431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60789FBF-201A-4752-BD65-9F796420D6DB}"/>
                  </a:ext>
                </a:extLst>
              </p:cNvPr>
              <p:cNvSpPr/>
              <p:nvPr/>
            </p:nvSpPr>
            <p:spPr>
              <a:xfrm>
                <a:off x="9504532" y="1383367"/>
                <a:ext cx="4802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60789FBF-201A-4752-BD65-9F796420D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532" y="1383367"/>
                <a:ext cx="48029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02DF3A9D-9B2F-4218-B58E-E6A8B18E14A0}"/>
                  </a:ext>
                </a:extLst>
              </p:cNvPr>
              <p:cNvSpPr/>
              <p:nvPr/>
            </p:nvSpPr>
            <p:spPr>
              <a:xfrm>
                <a:off x="9451242" y="2442435"/>
                <a:ext cx="4802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02DF3A9D-9B2F-4218-B58E-E6A8B18E1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242" y="2442435"/>
                <a:ext cx="48029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2EB55619-8E27-44B9-8476-C2C00DA80E80}"/>
                  </a:ext>
                </a:extLst>
              </p:cNvPr>
              <p:cNvSpPr/>
              <p:nvPr/>
            </p:nvSpPr>
            <p:spPr>
              <a:xfrm>
                <a:off x="9552384" y="5877272"/>
                <a:ext cx="4802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2EB55619-8E27-44B9-8476-C2C00DA80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384" y="5877272"/>
                <a:ext cx="48029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Прямоугольник 79">
                <a:extLst>
                  <a:ext uri="{FF2B5EF4-FFF2-40B4-BE49-F238E27FC236}">
                    <a16:creationId xmlns:a16="http://schemas.microsoft.com/office/drawing/2014/main" id="{39038957-1C3D-4E41-8FE5-1B0E79957D54}"/>
                  </a:ext>
                </a:extLst>
              </p:cNvPr>
              <p:cNvSpPr/>
              <p:nvPr/>
            </p:nvSpPr>
            <p:spPr>
              <a:xfrm flipH="1">
                <a:off x="5751009" y="3067024"/>
                <a:ext cx="45484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36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sz="3600" baseline="30000" dirty="0"/>
              </a:p>
            </p:txBody>
          </p:sp>
        </mc:Choice>
        <mc:Fallback xmlns="">
          <p:sp>
            <p:nvSpPr>
              <p:cNvPr id="80" name="Прямоугольник 79">
                <a:extLst>
                  <a:ext uri="{FF2B5EF4-FFF2-40B4-BE49-F238E27FC236}">
                    <a16:creationId xmlns:a16="http://schemas.microsoft.com/office/drawing/2014/main" id="{39038957-1C3D-4E41-8FE5-1B0E79957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51009" y="3067024"/>
                <a:ext cx="454845" cy="646331"/>
              </a:xfrm>
              <a:prstGeom prst="rect">
                <a:avLst/>
              </a:prstGeom>
              <a:blipFill>
                <a:blip r:embed="rId7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6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8" grpId="0"/>
      <p:bldP spid="79" grpId="0"/>
      <p:bldP spid="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нелинейная» граница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2E73485-0089-4772-AA3B-81B686527578}"/>
              </a:ext>
            </a:extLst>
          </p:cNvPr>
          <p:cNvCxnSpPr>
            <a:cxnSpLocks/>
          </p:cNvCxnSpPr>
          <p:nvPr/>
        </p:nvCxnSpPr>
        <p:spPr>
          <a:xfrm flipV="1">
            <a:off x="2959591" y="2118714"/>
            <a:ext cx="0" cy="309634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F0289CB-3105-4017-ACED-53F861CFC8FE}"/>
              </a:ext>
            </a:extLst>
          </p:cNvPr>
          <p:cNvCxnSpPr>
            <a:cxnSpLocks/>
          </p:cNvCxnSpPr>
          <p:nvPr/>
        </p:nvCxnSpPr>
        <p:spPr>
          <a:xfrm>
            <a:off x="1502404" y="3769173"/>
            <a:ext cx="331236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7E6726D-1964-4AAA-A47C-776D6B73AA7D}"/>
              </a:ext>
            </a:extLst>
          </p:cNvPr>
          <p:cNvCxnSpPr>
            <a:cxnSpLocks/>
          </p:cNvCxnSpPr>
          <p:nvPr/>
        </p:nvCxnSpPr>
        <p:spPr>
          <a:xfrm flipV="1">
            <a:off x="7047020" y="1824957"/>
            <a:ext cx="0" cy="264482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>
            <a:extLst>
              <a:ext uri="{FF2B5EF4-FFF2-40B4-BE49-F238E27FC236}">
                <a16:creationId xmlns:a16="http://schemas.microsoft.com/office/drawing/2014/main" id="{6059E214-2B6E-4E85-90E6-E28B812FD71F}"/>
              </a:ext>
            </a:extLst>
          </p:cNvPr>
          <p:cNvSpPr/>
          <p:nvPr/>
        </p:nvSpPr>
        <p:spPr>
          <a:xfrm>
            <a:off x="3563719" y="328521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3A469527-A2AF-470F-8CB2-25DE24646382}"/>
              </a:ext>
            </a:extLst>
          </p:cNvPr>
          <p:cNvSpPr/>
          <p:nvPr/>
        </p:nvSpPr>
        <p:spPr>
          <a:xfrm>
            <a:off x="3505905" y="283160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D1461BB-4DB3-4DC6-8975-8653AD948529}"/>
              </a:ext>
            </a:extLst>
          </p:cNvPr>
          <p:cNvSpPr/>
          <p:nvPr/>
        </p:nvSpPr>
        <p:spPr>
          <a:xfrm>
            <a:off x="3690309" y="305627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5FCC093C-80BB-4A69-85A9-EBD76EE7F532}"/>
              </a:ext>
            </a:extLst>
          </p:cNvPr>
          <p:cNvSpPr/>
          <p:nvPr/>
        </p:nvSpPr>
        <p:spPr>
          <a:xfrm>
            <a:off x="3208512" y="277556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7796AF56-3807-4E19-87EA-40E6D96D1B9A}"/>
              </a:ext>
            </a:extLst>
          </p:cNvPr>
          <p:cNvSpPr/>
          <p:nvPr/>
        </p:nvSpPr>
        <p:spPr>
          <a:xfrm>
            <a:off x="3780623" y="352676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D5B616A0-66F8-4B40-9DC4-1BBCEDBD05AC}"/>
              </a:ext>
            </a:extLst>
          </p:cNvPr>
          <p:cNvSpPr/>
          <p:nvPr/>
        </p:nvSpPr>
        <p:spPr>
          <a:xfrm>
            <a:off x="3937487" y="333528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C3FB345C-C0C0-4B9C-956C-3A9B93319D66}"/>
              </a:ext>
            </a:extLst>
          </p:cNvPr>
          <p:cNvSpPr/>
          <p:nvPr/>
        </p:nvSpPr>
        <p:spPr>
          <a:xfrm>
            <a:off x="3383184" y="306566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17D9E26-BF3A-484D-ACDE-AE64E43A49A3}"/>
              </a:ext>
            </a:extLst>
          </p:cNvPr>
          <p:cNvSpPr/>
          <p:nvPr/>
        </p:nvSpPr>
        <p:spPr>
          <a:xfrm rot="6602461" flipH="1">
            <a:off x="3029305" y="321526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0449B3F4-23A8-46C9-8BAC-22F39AD1B413}"/>
              </a:ext>
            </a:extLst>
          </p:cNvPr>
          <p:cNvSpPr/>
          <p:nvPr/>
        </p:nvSpPr>
        <p:spPr>
          <a:xfrm rot="6602461" flipH="1">
            <a:off x="3008510" y="347443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F9A1DC49-6E35-4CCD-9EC5-78576BD9B844}"/>
              </a:ext>
            </a:extLst>
          </p:cNvPr>
          <p:cNvSpPr/>
          <p:nvPr/>
        </p:nvSpPr>
        <p:spPr>
          <a:xfrm rot="6602461" flipH="1">
            <a:off x="3029304" y="385603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607100CF-BBD3-42C3-8AD8-5F2AE24EA6D0}"/>
              </a:ext>
            </a:extLst>
          </p:cNvPr>
          <p:cNvSpPr/>
          <p:nvPr/>
        </p:nvSpPr>
        <p:spPr>
          <a:xfrm rot="6602461" flipH="1">
            <a:off x="2673494" y="348123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9F9E908-CBEA-4B45-B63D-DC941A730EA5}"/>
              </a:ext>
            </a:extLst>
          </p:cNvPr>
          <p:cNvSpPr/>
          <p:nvPr/>
        </p:nvSpPr>
        <p:spPr>
          <a:xfrm rot="6602461" flipH="1">
            <a:off x="2652453" y="4132464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A1C51D6D-F709-4B87-B96F-EA86A99BD357}"/>
              </a:ext>
            </a:extLst>
          </p:cNvPr>
          <p:cNvSpPr/>
          <p:nvPr/>
        </p:nvSpPr>
        <p:spPr>
          <a:xfrm rot="6602461" flipH="1">
            <a:off x="2565009" y="384547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9D52A8DA-431C-4064-8BDD-1085417A6ADE}"/>
              </a:ext>
            </a:extLst>
          </p:cNvPr>
          <p:cNvSpPr/>
          <p:nvPr/>
        </p:nvSpPr>
        <p:spPr>
          <a:xfrm rot="17671915" flipH="1">
            <a:off x="3263941" y="341351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1ED6F294-D6FA-4DCA-B310-0DF7A1F54878}"/>
              </a:ext>
            </a:extLst>
          </p:cNvPr>
          <p:cNvSpPr/>
          <p:nvPr/>
        </p:nvSpPr>
        <p:spPr>
          <a:xfrm rot="17671915" flipH="1">
            <a:off x="3243146" y="367268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F038F035-5953-4A4E-A678-D99E73D12202}"/>
              </a:ext>
            </a:extLst>
          </p:cNvPr>
          <p:cNvSpPr/>
          <p:nvPr/>
        </p:nvSpPr>
        <p:spPr>
          <a:xfrm rot="17671915" flipH="1">
            <a:off x="3263940" y="405428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DA9DD597-72EC-4D97-AEE0-3F61FF89F0A5}"/>
              </a:ext>
            </a:extLst>
          </p:cNvPr>
          <p:cNvSpPr/>
          <p:nvPr/>
        </p:nvSpPr>
        <p:spPr>
          <a:xfrm rot="17671915" flipH="1">
            <a:off x="2908130" y="367948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D347DAD9-C1D7-48AF-88BF-5A84F7D96038}"/>
              </a:ext>
            </a:extLst>
          </p:cNvPr>
          <p:cNvSpPr/>
          <p:nvPr/>
        </p:nvSpPr>
        <p:spPr>
          <a:xfrm rot="17671915" flipH="1">
            <a:off x="2887089" y="433071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DBB285A-C422-4701-AC48-3C3D7AFB64F5}"/>
              </a:ext>
            </a:extLst>
          </p:cNvPr>
          <p:cNvSpPr/>
          <p:nvPr/>
        </p:nvSpPr>
        <p:spPr>
          <a:xfrm rot="17671915" flipH="1">
            <a:off x="2799645" y="404373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465B90A-E2B0-48C2-B278-75BDC7D75211}"/>
              </a:ext>
            </a:extLst>
          </p:cNvPr>
          <p:cNvSpPr/>
          <p:nvPr/>
        </p:nvSpPr>
        <p:spPr>
          <a:xfrm rot="4081606">
            <a:off x="2066918" y="456962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109C3FC4-F6AC-464E-A82E-99A9639085EC}"/>
              </a:ext>
            </a:extLst>
          </p:cNvPr>
          <p:cNvSpPr/>
          <p:nvPr/>
        </p:nvSpPr>
        <p:spPr>
          <a:xfrm rot="4081606">
            <a:off x="2009104" y="411602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BF4ACCD-CF15-4ED2-82E1-5D141FD9645C}"/>
              </a:ext>
            </a:extLst>
          </p:cNvPr>
          <p:cNvSpPr/>
          <p:nvPr/>
        </p:nvSpPr>
        <p:spPr>
          <a:xfrm rot="4081606">
            <a:off x="2193508" y="434069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23A94D74-78DC-40A5-BA5D-B7F4D08585C8}"/>
              </a:ext>
            </a:extLst>
          </p:cNvPr>
          <p:cNvSpPr/>
          <p:nvPr/>
        </p:nvSpPr>
        <p:spPr>
          <a:xfrm rot="4081606">
            <a:off x="1711711" y="405997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08E0EEFC-9B88-4EFA-A647-FB625C35B7C7}"/>
              </a:ext>
            </a:extLst>
          </p:cNvPr>
          <p:cNvSpPr/>
          <p:nvPr/>
        </p:nvSpPr>
        <p:spPr>
          <a:xfrm rot="4081606">
            <a:off x="2283822" y="481117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0FF3F921-9BDD-498B-ADDE-780DA6CEBD9C}"/>
              </a:ext>
            </a:extLst>
          </p:cNvPr>
          <p:cNvSpPr/>
          <p:nvPr/>
        </p:nvSpPr>
        <p:spPr>
          <a:xfrm rot="4081606">
            <a:off x="2440686" y="46197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6840C927-BC51-4F9D-AA05-1B2FD5841650}"/>
              </a:ext>
            </a:extLst>
          </p:cNvPr>
          <p:cNvSpPr/>
          <p:nvPr/>
        </p:nvSpPr>
        <p:spPr>
          <a:xfrm rot="4081606">
            <a:off x="1886383" y="435008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E181F0A8-3913-4B2D-8888-8F757401C9F1}"/>
              </a:ext>
            </a:extLst>
          </p:cNvPr>
          <p:cNvSpPr/>
          <p:nvPr/>
        </p:nvSpPr>
        <p:spPr>
          <a:xfrm>
            <a:off x="3937487" y="465962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C59AA37-DC49-4A98-B056-456B1549F5A6}"/>
              </a:ext>
            </a:extLst>
          </p:cNvPr>
          <p:cNvSpPr/>
          <p:nvPr/>
        </p:nvSpPr>
        <p:spPr>
          <a:xfrm>
            <a:off x="3674841" y="445846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4F2FCE6-598B-4565-964A-5D9DD8920A79}"/>
              </a:ext>
            </a:extLst>
          </p:cNvPr>
          <p:cNvSpPr/>
          <p:nvPr/>
        </p:nvSpPr>
        <p:spPr>
          <a:xfrm>
            <a:off x="4015679" y="41866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41E2D41-AA3A-47CD-8A72-EB1B542AAC72}"/>
              </a:ext>
            </a:extLst>
          </p:cNvPr>
          <p:cNvSpPr/>
          <p:nvPr/>
        </p:nvSpPr>
        <p:spPr>
          <a:xfrm>
            <a:off x="3377448" y="440241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8324DA30-9A99-4C0D-98FC-BCC1E6767610}"/>
              </a:ext>
            </a:extLst>
          </p:cNvPr>
          <p:cNvSpPr/>
          <p:nvPr/>
        </p:nvSpPr>
        <p:spPr>
          <a:xfrm>
            <a:off x="3650711" y="41629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8A9F9195-1956-4027-BD58-2EA5189C22B4}"/>
              </a:ext>
            </a:extLst>
          </p:cNvPr>
          <p:cNvSpPr/>
          <p:nvPr/>
        </p:nvSpPr>
        <p:spPr>
          <a:xfrm>
            <a:off x="3807575" y="397142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E888B74D-8DDE-4B93-896D-BCCCFF344DFB}"/>
              </a:ext>
            </a:extLst>
          </p:cNvPr>
          <p:cNvSpPr/>
          <p:nvPr/>
        </p:nvSpPr>
        <p:spPr>
          <a:xfrm>
            <a:off x="3552120" y="469252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E7414629-1D9D-4AFB-912C-938E15DB7753}"/>
              </a:ext>
            </a:extLst>
          </p:cNvPr>
          <p:cNvSpPr/>
          <p:nvPr/>
        </p:nvSpPr>
        <p:spPr>
          <a:xfrm>
            <a:off x="2193356" y="32625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CA8236D8-A637-428B-B1D7-9500CD6274F7}"/>
              </a:ext>
            </a:extLst>
          </p:cNvPr>
          <p:cNvSpPr/>
          <p:nvPr/>
        </p:nvSpPr>
        <p:spPr>
          <a:xfrm>
            <a:off x="1930710" y="306133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0BC50F50-9600-4FC4-809D-213EFCEAAC1C}"/>
              </a:ext>
            </a:extLst>
          </p:cNvPr>
          <p:cNvSpPr/>
          <p:nvPr/>
        </p:nvSpPr>
        <p:spPr>
          <a:xfrm>
            <a:off x="2271548" y="278948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909F7841-C51E-4440-AD65-F7B73E9EC86F}"/>
              </a:ext>
            </a:extLst>
          </p:cNvPr>
          <p:cNvSpPr/>
          <p:nvPr/>
        </p:nvSpPr>
        <p:spPr>
          <a:xfrm>
            <a:off x="1633317" y="300529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52FF295-86C0-4F2D-BCD7-3ED6FB60EF00}"/>
              </a:ext>
            </a:extLst>
          </p:cNvPr>
          <p:cNvSpPr/>
          <p:nvPr/>
        </p:nvSpPr>
        <p:spPr>
          <a:xfrm>
            <a:off x="1906580" y="276578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6661AE30-D5C4-4309-A744-CF19A2C1DFA5}"/>
              </a:ext>
            </a:extLst>
          </p:cNvPr>
          <p:cNvSpPr/>
          <p:nvPr/>
        </p:nvSpPr>
        <p:spPr>
          <a:xfrm>
            <a:off x="2063444" y="257430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DECA137-2E82-47FB-93AA-EBF505214F2F}"/>
              </a:ext>
            </a:extLst>
          </p:cNvPr>
          <p:cNvSpPr/>
          <p:nvPr/>
        </p:nvSpPr>
        <p:spPr>
          <a:xfrm>
            <a:off x="1807989" y="329540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716C0041-50C3-4DF3-99C3-0D455E0F4DEF}"/>
              </a:ext>
            </a:extLst>
          </p:cNvPr>
          <p:cNvSpPr/>
          <p:nvPr/>
        </p:nvSpPr>
        <p:spPr>
          <a:xfrm>
            <a:off x="2213849" y="3176316"/>
            <a:ext cx="1500274" cy="1362536"/>
          </a:xfrm>
          <a:prstGeom prst="ellipse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58C5F2A9-7B33-4E5E-A20C-69EF413C7423}"/>
              </a:ext>
            </a:extLst>
          </p:cNvPr>
          <p:cNvCxnSpPr>
            <a:cxnSpLocks/>
          </p:cNvCxnSpPr>
          <p:nvPr/>
        </p:nvCxnSpPr>
        <p:spPr>
          <a:xfrm>
            <a:off x="7047020" y="4458460"/>
            <a:ext cx="331236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436078D5-0966-4B81-9921-1E099E6058D9}"/>
              </a:ext>
            </a:extLst>
          </p:cNvPr>
          <p:cNvCxnSpPr>
            <a:cxnSpLocks/>
          </p:cNvCxnSpPr>
          <p:nvPr/>
        </p:nvCxnSpPr>
        <p:spPr>
          <a:xfrm flipH="1">
            <a:off x="5238436" y="4458460"/>
            <a:ext cx="1808584" cy="171652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FB8F74A8-F88D-4114-B1C0-2301124EF9E1}"/>
              </a:ext>
            </a:extLst>
          </p:cNvPr>
          <p:cNvSpPr/>
          <p:nvPr/>
        </p:nvSpPr>
        <p:spPr>
          <a:xfrm>
            <a:off x="8263386" y="357618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E50602B0-1B41-4C90-A55A-DEFFF2799300}"/>
              </a:ext>
            </a:extLst>
          </p:cNvPr>
          <p:cNvSpPr/>
          <p:nvPr/>
        </p:nvSpPr>
        <p:spPr>
          <a:xfrm>
            <a:off x="8205572" y="312257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0F6B3EF4-E7D9-42AA-A319-9D6DE4B57CB3}"/>
              </a:ext>
            </a:extLst>
          </p:cNvPr>
          <p:cNvSpPr/>
          <p:nvPr/>
        </p:nvSpPr>
        <p:spPr>
          <a:xfrm>
            <a:off x="8389976" y="334725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DEF4363-6693-4141-9BA6-974E793CD364}"/>
              </a:ext>
            </a:extLst>
          </p:cNvPr>
          <p:cNvSpPr/>
          <p:nvPr/>
        </p:nvSpPr>
        <p:spPr>
          <a:xfrm>
            <a:off x="8547154" y="293630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54654D31-5234-4B9C-B02B-65DCF1BCFD5C}"/>
              </a:ext>
            </a:extLst>
          </p:cNvPr>
          <p:cNvSpPr/>
          <p:nvPr/>
        </p:nvSpPr>
        <p:spPr>
          <a:xfrm>
            <a:off x="8480290" y="381773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853D2E30-4BFC-4D4D-97AB-F59B92168EAD}"/>
              </a:ext>
            </a:extLst>
          </p:cNvPr>
          <p:cNvSpPr/>
          <p:nvPr/>
        </p:nvSpPr>
        <p:spPr>
          <a:xfrm>
            <a:off x="8637154" y="362625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0B9C47BC-38D4-4ECA-8D88-B4C548486DA7}"/>
              </a:ext>
            </a:extLst>
          </p:cNvPr>
          <p:cNvSpPr/>
          <p:nvPr/>
        </p:nvSpPr>
        <p:spPr>
          <a:xfrm>
            <a:off x="8082851" y="33566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679DB6B1-1A0D-4817-B622-DF04A26CA282}"/>
              </a:ext>
            </a:extLst>
          </p:cNvPr>
          <p:cNvSpPr/>
          <p:nvPr/>
        </p:nvSpPr>
        <p:spPr>
          <a:xfrm rot="6602461" flipH="1">
            <a:off x="7042946" y="399829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6EAD2F40-7D6F-4641-80F6-2F2A4DC52258}"/>
              </a:ext>
            </a:extLst>
          </p:cNvPr>
          <p:cNvSpPr/>
          <p:nvPr/>
        </p:nvSpPr>
        <p:spPr>
          <a:xfrm rot="6602461" flipH="1">
            <a:off x="7063740" y="437989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44B2FE37-7E0D-401E-9575-5BDF4E7287C4}"/>
              </a:ext>
            </a:extLst>
          </p:cNvPr>
          <p:cNvSpPr/>
          <p:nvPr/>
        </p:nvSpPr>
        <p:spPr>
          <a:xfrm rot="6602461" flipH="1">
            <a:off x="6707930" y="400508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3E3D458F-D806-4011-BDC0-3462D01DED8F}"/>
              </a:ext>
            </a:extLst>
          </p:cNvPr>
          <p:cNvSpPr/>
          <p:nvPr/>
        </p:nvSpPr>
        <p:spPr>
          <a:xfrm rot="6602461" flipH="1">
            <a:off x="6686889" y="465632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C723BA31-10A0-458A-A2C7-33D9C35D39BF}"/>
              </a:ext>
            </a:extLst>
          </p:cNvPr>
          <p:cNvSpPr/>
          <p:nvPr/>
        </p:nvSpPr>
        <p:spPr>
          <a:xfrm rot="6602461" flipH="1">
            <a:off x="6599445" y="436933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E99C1A54-A908-4E2C-BFDA-EC26099049A2}"/>
              </a:ext>
            </a:extLst>
          </p:cNvPr>
          <p:cNvSpPr/>
          <p:nvPr/>
        </p:nvSpPr>
        <p:spPr>
          <a:xfrm rot="17671915" flipH="1">
            <a:off x="7298377" y="393737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82593E87-2F9F-478A-839C-30ECB7EBDD30}"/>
              </a:ext>
            </a:extLst>
          </p:cNvPr>
          <p:cNvSpPr/>
          <p:nvPr/>
        </p:nvSpPr>
        <p:spPr>
          <a:xfrm rot="17671915" flipH="1">
            <a:off x="7277582" y="419654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AB9D075A-017D-4B29-BB28-4082939B320E}"/>
              </a:ext>
            </a:extLst>
          </p:cNvPr>
          <p:cNvSpPr/>
          <p:nvPr/>
        </p:nvSpPr>
        <p:spPr>
          <a:xfrm rot="17671915" flipH="1">
            <a:off x="7298376" y="457814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FEBCBC37-FB5B-404E-88BC-1E84DB75D179}"/>
              </a:ext>
            </a:extLst>
          </p:cNvPr>
          <p:cNvSpPr/>
          <p:nvPr/>
        </p:nvSpPr>
        <p:spPr>
          <a:xfrm rot="17671915" flipH="1">
            <a:off x="6942566" y="420334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DF457965-8F90-418B-B664-39A1C3F45F3C}"/>
              </a:ext>
            </a:extLst>
          </p:cNvPr>
          <p:cNvSpPr/>
          <p:nvPr/>
        </p:nvSpPr>
        <p:spPr>
          <a:xfrm rot="17671915" flipH="1">
            <a:off x="6921525" y="4854574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BDAE990E-B68E-4A68-A0B8-263CAD74C220}"/>
              </a:ext>
            </a:extLst>
          </p:cNvPr>
          <p:cNvSpPr/>
          <p:nvPr/>
        </p:nvSpPr>
        <p:spPr>
          <a:xfrm rot="17671915" flipH="1">
            <a:off x="6834081" y="456758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5A202BC7-0BCD-41ED-87B9-BDED50362F81}"/>
              </a:ext>
            </a:extLst>
          </p:cNvPr>
          <p:cNvSpPr/>
          <p:nvPr/>
        </p:nvSpPr>
        <p:spPr>
          <a:xfrm rot="4081606">
            <a:off x="8987457" y="513297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2D3750BE-2519-4BF9-84E0-530DBA80BFDD}"/>
              </a:ext>
            </a:extLst>
          </p:cNvPr>
          <p:cNvSpPr/>
          <p:nvPr/>
        </p:nvSpPr>
        <p:spPr>
          <a:xfrm rot="4081606">
            <a:off x="8929643" y="467937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152CA0BB-04A5-43C2-AC77-94410D1344E8}"/>
              </a:ext>
            </a:extLst>
          </p:cNvPr>
          <p:cNvSpPr/>
          <p:nvPr/>
        </p:nvSpPr>
        <p:spPr>
          <a:xfrm rot="4081606">
            <a:off x="9114047" y="490404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B88D55ED-4D33-4ADF-8266-518A4FA0ECCB}"/>
              </a:ext>
            </a:extLst>
          </p:cNvPr>
          <p:cNvSpPr/>
          <p:nvPr/>
        </p:nvSpPr>
        <p:spPr>
          <a:xfrm rot="4081606">
            <a:off x="8632250" y="462332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D3579E55-29A3-4742-984C-6EE108CC1652}"/>
              </a:ext>
            </a:extLst>
          </p:cNvPr>
          <p:cNvSpPr/>
          <p:nvPr/>
        </p:nvSpPr>
        <p:spPr>
          <a:xfrm rot="4081606">
            <a:off x="9204361" y="537452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19A6B500-4CA6-4A0F-A4CE-DF7B704A8149}"/>
              </a:ext>
            </a:extLst>
          </p:cNvPr>
          <p:cNvSpPr/>
          <p:nvPr/>
        </p:nvSpPr>
        <p:spPr>
          <a:xfrm rot="4081606">
            <a:off x="9361225" y="518305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BA65B34A-8943-4882-A4CF-CDCF753C73AB}"/>
              </a:ext>
            </a:extLst>
          </p:cNvPr>
          <p:cNvSpPr/>
          <p:nvPr/>
        </p:nvSpPr>
        <p:spPr>
          <a:xfrm rot="4081606">
            <a:off x="8806922" y="491343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76937AC1-D69C-4189-9DB8-E1577D8C48F1}"/>
              </a:ext>
            </a:extLst>
          </p:cNvPr>
          <p:cNvSpPr/>
          <p:nvPr/>
        </p:nvSpPr>
        <p:spPr>
          <a:xfrm>
            <a:off x="8458617" y="548878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621F35C4-41CE-45C3-9165-97C6DD8D5C4F}"/>
              </a:ext>
            </a:extLst>
          </p:cNvPr>
          <p:cNvSpPr/>
          <p:nvPr/>
        </p:nvSpPr>
        <p:spPr>
          <a:xfrm>
            <a:off x="8195971" y="528762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CF10BDF1-8D0F-4603-827D-79BEC4ECA094}"/>
              </a:ext>
            </a:extLst>
          </p:cNvPr>
          <p:cNvSpPr/>
          <p:nvPr/>
        </p:nvSpPr>
        <p:spPr>
          <a:xfrm>
            <a:off x="8536809" y="501576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0899CDF4-8352-4C49-8945-68B58C940260}"/>
              </a:ext>
            </a:extLst>
          </p:cNvPr>
          <p:cNvSpPr/>
          <p:nvPr/>
        </p:nvSpPr>
        <p:spPr>
          <a:xfrm>
            <a:off x="7898578" y="523157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3DF010B7-9CBD-40A7-B46E-3E5BDE8F4810}"/>
              </a:ext>
            </a:extLst>
          </p:cNvPr>
          <p:cNvSpPr/>
          <p:nvPr/>
        </p:nvSpPr>
        <p:spPr>
          <a:xfrm>
            <a:off x="8171841" y="499206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8B6F0B18-07D6-4453-A920-C7555EFFEB53}"/>
              </a:ext>
            </a:extLst>
          </p:cNvPr>
          <p:cNvSpPr/>
          <p:nvPr/>
        </p:nvSpPr>
        <p:spPr>
          <a:xfrm>
            <a:off x="8328705" y="480059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12BCF778-C521-4101-96BC-7F31E3144C75}"/>
              </a:ext>
            </a:extLst>
          </p:cNvPr>
          <p:cNvSpPr/>
          <p:nvPr/>
        </p:nvSpPr>
        <p:spPr>
          <a:xfrm>
            <a:off x="8073250" y="552168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A506EB58-5DAB-4102-843C-6EBA4C925070}"/>
              </a:ext>
            </a:extLst>
          </p:cNvPr>
          <p:cNvSpPr/>
          <p:nvPr/>
        </p:nvSpPr>
        <p:spPr>
          <a:xfrm>
            <a:off x="8402348" y="261240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5364922E-457F-41B3-8747-733F0478B947}"/>
              </a:ext>
            </a:extLst>
          </p:cNvPr>
          <p:cNvSpPr/>
          <p:nvPr/>
        </p:nvSpPr>
        <p:spPr>
          <a:xfrm>
            <a:off x="8139702" y="241123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EAF4D21F-A4F3-4C02-ADFE-185629F5D999}"/>
              </a:ext>
            </a:extLst>
          </p:cNvPr>
          <p:cNvSpPr/>
          <p:nvPr/>
        </p:nvSpPr>
        <p:spPr>
          <a:xfrm>
            <a:off x="8480540" y="213938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11379AC1-EEC4-42A0-8094-3F5C4F2E94DA}"/>
              </a:ext>
            </a:extLst>
          </p:cNvPr>
          <p:cNvSpPr/>
          <p:nvPr/>
        </p:nvSpPr>
        <p:spPr>
          <a:xfrm>
            <a:off x="7842309" y="235519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62863D39-8F9D-4ACE-81F1-3877A008F608}"/>
              </a:ext>
            </a:extLst>
          </p:cNvPr>
          <p:cNvSpPr/>
          <p:nvPr/>
        </p:nvSpPr>
        <p:spPr>
          <a:xfrm>
            <a:off x="8115572" y="211568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D200850A-1B98-478E-82AA-F6745FD3F968}"/>
              </a:ext>
            </a:extLst>
          </p:cNvPr>
          <p:cNvSpPr/>
          <p:nvPr/>
        </p:nvSpPr>
        <p:spPr>
          <a:xfrm>
            <a:off x="8272436" y="192420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BA7C1ACB-4B95-4E47-AC00-2BC3A730C776}"/>
              </a:ext>
            </a:extLst>
          </p:cNvPr>
          <p:cNvSpPr/>
          <p:nvPr/>
        </p:nvSpPr>
        <p:spPr>
          <a:xfrm>
            <a:off x="8016981" y="264529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араллелограмм 98">
            <a:extLst>
              <a:ext uri="{FF2B5EF4-FFF2-40B4-BE49-F238E27FC236}">
                <a16:creationId xmlns:a16="http://schemas.microsoft.com/office/drawing/2014/main" id="{86EF828E-9BAB-4A87-9EA1-2FCCAFED4A71}"/>
              </a:ext>
            </a:extLst>
          </p:cNvPr>
          <p:cNvSpPr/>
          <p:nvPr/>
        </p:nvSpPr>
        <p:spPr>
          <a:xfrm rot="12384041">
            <a:off x="4829138" y="3387628"/>
            <a:ext cx="4189886" cy="2086134"/>
          </a:xfrm>
          <a:prstGeom prst="parallelogram">
            <a:avLst>
              <a:gd name="adj" fmla="val 80952"/>
            </a:avLst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23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r>
              <a:rPr lang="en-US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 Vector Machines</a:t>
            </a:r>
            <a:endParaRPr lang="ru-RU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336935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43C5A92-4DEB-4767-BF98-1E0E7B8F435C}"/>
                  </a:ext>
                </a:extLst>
              </p:cNvPr>
              <p:cNvSpPr/>
              <p:nvPr/>
            </p:nvSpPr>
            <p:spPr>
              <a:xfrm>
                <a:off x="498840" y="2152859"/>
                <a:ext cx="423372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,</a:t>
                </a:r>
                <a:r>
                  <a:rPr lang="el-GR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}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43C5A92-4DEB-4767-BF98-1E0E7B8F4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40" y="2152859"/>
                <a:ext cx="4233723" cy="584775"/>
              </a:xfrm>
              <a:prstGeom prst="rect">
                <a:avLst/>
              </a:prstGeom>
              <a:blipFill>
                <a:blip r:embed="rId4"/>
                <a:stretch>
                  <a:fillRect t="-12500" r="-245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FFEAF50D-BD86-4603-8382-150C8157DF84}"/>
                  </a:ext>
                </a:extLst>
              </p:cNvPr>
              <p:cNvSpPr/>
              <p:nvPr/>
            </p:nvSpPr>
            <p:spPr>
              <a:xfrm>
                <a:off x="4223792" y="1268760"/>
                <a:ext cx="215404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FFEAF50D-BD86-4603-8382-150C8157D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1268760"/>
                <a:ext cx="215404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7FC1474-6FAE-4D0F-8AAF-AA9127B27C8F}"/>
              </a:ext>
            </a:extLst>
          </p:cNvPr>
          <p:cNvSpPr/>
          <p:nvPr/>
        </p:nvSpPr>
        <p:spPr>
          <a:xfrm>
            <a:off x="191344" y="2924944"/>
            <a:ext cx="54726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Ядро </a:t>
            </a:r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-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симметричное и неотрицательное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E6BAC71B-5C28-4BEE-ACE3-A65389E1A5B5}"/>
                  </a:ext>
                </a:extLst>
              </p:cNvPr>
              <p:cNvSpPr/>
              <p:nvPr/>
            </p:nvSpPr>
            <p:spPr>
              <a:xfrm>
                <a:off x="839416" y="3933056"/>
                <a:ext cx="6718519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</m:nary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E6BAC71B-5C28-4BEE-ACE3-A65389E1A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3933056"/>
                <a:ext cx="6718519" cy="11378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/>
              <p:nvPr/>
            </p:nvSpPr>
            <p:spPr>
              <a:xfrm>
                <a:off x="407368" y="5085184"/>
                <a:ext cx="8557258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chemeClr val="bg1"/>
                          </a:solidFill>
                        </a:rPr>
                        <m:t>}</m:t>
                      </m:r>
                      <m:r>
                        <a:rPr lang="en-US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5085184"/>
                <a:ext cx="8557258" cy="11378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Символ &quot;Запрещено&quot; 1">
            <a:extLst>
              <a:ext uri="{FF2B5EF4-FFF2-40B4-BE49-F238E27FC236}">
                <a16:creationId xmlns:a16="http://schemas.microsoft.com/office/drawing/2014/main" id="{B86A077A-9D50-43E5-AA44-64233EAB91D4}"/>
              </a:ext>
            </a:extLst>
          </p:cNvPr>
          <p:cNvSpPr/>
          <p:nvPr/>
        </p:nvSpPr>
        <p:spPr>
          <a:xfrm>
            <a:off x="4511824" y="1052736"/>
            <a:ext cx="1475086" cy="1005723"/>
          </a:xfrm>
          <a:prstGeom prst="noSmoking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CA5CFE2A-78B4-4C9E-8E50-CE37AA750885}"/>
              </a:ext>
            </a:extLst>
          </p:cNvPr>
          <p:cNvSpPr/>
          <p:nvPr/>
        </p:nvSpPr>
        <p:spPr>
          <a:xfrm>
            <a:off x="407368" y="2060848"/>
            <a:ext cx="4536504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ED742D48-5574-44F9-B298-F5B24728228A}"/>
                  </a:ext>
                </a:extLst>
              </p:cNvPr>
              <p:cNvSpPr/>
              <p:nvPr/>
            </p:nvSpPr>
            <p:spPr>
              <a:xfrm>
                <a:off x="7104112" y="2060848"/>
                <a:ext cx="257693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ED742D48-5574-44F9-B298-F5B247282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12" y="2060848"/>
                <a:ext cx="257693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4FF44B42-77A4-4A08-AACA-D0039086F1CA}"/>
                  </a:ext>
                </a:extLst>
              </p:cNvPr>
              <p:cNvSpPr/>
              <p:nvPr/>
            </p:nvSpPr>
            <p:spPr>
              <a:xfrm>
                <a:off x="7032104" y="2564904"/>
                <a:ext cx="4854534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ru-RU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4FF44B42-77A4-4A08-AACA-D0039086F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2564904"/>
                <a:ext cx="4854534" cy="12685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BF90B7D7-2901-46A9-BDD1-7CD1212F5028}"/>
                  </a:ext>
                </a:extLst>
              </p:cNvPr>
              <p:cNvSpPr/>
              <p:nvPr/>
            </p:nvSpPr>
            <p:spPr>
              <a:xfrm>
                <a:off x="9264352" y="1988840"/>
                <a:ext cx="257693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BF90B7D7-2901-46A9-BDD1-7CD1212F5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352" y="1988840"/>
                <a:ext cx="257693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65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17" grpId="0"/>
      <p:bldP spid="25" grpId="0"/>
      <p:bldP spid="26" grpId="0"/>
      <p:bldP spid="2" grpId="0" animBg="1"/>
      <p:bldP spid="27" grpId="0" animBg="1"/>
      <p:bldP spid="16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предыдущей серии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119336" y="1791066"/>
            <a:ext cx="1234937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Соседей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Самый популярный из 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Среднее по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  <a:endParaRPr lang="en-US" sz="20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веса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k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Запомнили выборку и довольные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Запоминаем, а не «учим»? </a:t>
            </a:r>
          </a:p>
        </p:txBody>
      </p:sp>
    </p:spTree>
    <p:extLst>
      <p:ext uri="{BB962C8B-B14F-4D97-AF65-F5344CB8AC3E}">
        <p14:creationId xmlns:p14="http://schemas.microsoft.com/office/powerpoint/2010/main" val="10323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Полиномиальное ядро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F12D9A9E-8B71-420B-BD32-735C7E86C264}"/>
                  </a:ext>
                </a:extLst>
              </p:cNvPr>
              <p:cNvSpPr/>
              <p:nvPr/>
            </p:nvSpPr>
            <p:spPr>
              <a:xfrm>
                <a:off x="335360" y="1556792"/>
                <a:ext cx="4581319" cy="513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=({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b="0" i="0" baseline="30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F12D9A9E-8B71-420B-BD32-735C7E86C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556792"/>
                <a:ext cx="4581319" cy="513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2FCD4F60-2987-4F35-AE9F-0760BAF0DCE4}"/>
                  </a:ext>
                </a:extLst>
              </p:cNvPr>
              <p:cNvSpPr/>
              <p:nvPr/>
            </p:nvSpPr>
            <p:spPr>
              <a:xfrm>
                <a:off x="5231904" y="1628800"/>
                <a:ext cx="52565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); 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2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2FCD4F60-2987-4F35-AE9F-0760BAF0D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4" y="1628800"/>
                <a:ext cx="52565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CFFB7C7-75A0-45F9-B293-EC66ACB2C38F}"/>
                  </a:ext>
                </a:extLst>
              </p:cNvPr>
              <p:cNvSpPr/>
              <p:nvPr/>
            </p:nvSpPr>
            <p:spPr>
              <a:xfrm>
                <a:off x="767408" y="2276872"/>
                <a:ext cx="118897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}+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l-GR" sz="2800" dirty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}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CFFB7C7-75A0-45F9-B293-EC66ACB2C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2276872"/>
                <a:ext cx="118897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791782D-0D26-494B-A5B2-E8CDCFC93147}"/>
                  </a:ext>
                </a:extLst>
              </p:cNvPr>
              <p:cNvSpPr/>
              <p:nvPr/>
            </p:nvSpPr>
            <p:spPr>
              <a:xfrm>
                <a:off x="551384" y="3789040"/>
                <a:ext cx="5564087" cy="500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791782D-0D26-494B-A5B2-E8CDCFC93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3789040"/>
                <a:ext cx="5564087" cy="5004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/>
              <p:nvPr/>
            </p:nvSpPr>
            <p:spPr>
              <a:xfrm>
                <a:off x="4007768" y="980728"/>
                <a:ext cx="43495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,</a:t>
                </a:r>
                <a:r>
                  <a:rPr lang="el-GR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}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980728"/>
                <a:ext cx="4349524" cy="584775"/>
              </a:xfrm>
              <a:prstGeom prst="rect">
                <a:avLst/>
              </a:prstGeom>
              <a:blipFill>
                <a:blip r:embed="rId8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5512E8A-4E60-415A-AC10-562D9292721D}"/>
                  </a:ext>
                </a:extLst>
              </p:cNvPr>
              <p:cNvSpPr/>
              <p:nvPr/>
            </p:nvSpPr>
            <p:spPr>
              <a:xfrm>
                <a:off x="479376" y="2924944"/>
                <a:ext cx="10933826" cy="528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5512E8A-4E60-415A-AC10-562D92927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2924944"/>
                <a:ext cx="10933826" cy="5289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CCB447BB-C158-485B-9518-45C38B6EE85C}"/>
                  </a:ext>
                </a:extLst>
              </p:cNvPr>
              <p:cNvSpPr/>
              <p:nvPr/>
            </p:nvSpPr>
            <p:spPr>
              <a:xfrm>
                <a:off x="407368" y="4581128"/>
                <a:ext cx="814586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Размерность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Размерность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5 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CCB447BB-C158-485B-9518-45C38B6EE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581128"/>
                <a:ext cx="8145861" cy="523220"/>
              </a:xfrm>
              <a:prstGeom prst="rect">
                <a:avLst/>
              </a:prstGeom>
              <a:blipFill>
                <a:blip r:embed="rId10"/>
                <a:stretch>
                  <a:fillRect l="-1572" t="-12791" b="-302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Рисунок 20"/>
          <p:cNvPicPr>
            <a:picLocks noChangeAspect="1"/>
          </p:cNvPicPr>
          <p:nvPr/>
        </p:nvPicPr>
        <p:blipFill>
          <a:blip r:embed="rId1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0056" y="3501007"/>
            <a:ext cx="5425057" cy="291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4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3" grpId="0"/>
      <p:bldP spid="18" grpId="0"/>
      <p:bldP spid="19" grpId="0"/>
      <p:bldP spid="22" grpId="0"/>
      <p:bldP spid="27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135560" y="116632"/>
            <a:ext cx="8404866" cy="484915"/>
          </a:xfrm>
          <a:prstGeom prst="rect">
            <a:avLst/>
          </a:prstGeom>
        </p:spPr>
        <p:txBody>
          <a:bodyPr/>
          <a:lstStyle/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Radial Basis Function 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Радиальная базисная функция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8B821AF-361B-4A68-9EBE-A1AE7F1680FE}"/>
                  </a:ext>
                </a:extLst>
              </p:cNvPr>
              <p:cNvSpPr/>
              <p:nvPr/>
            </p:nvSpPr>
            <p:spPr>
              <a:xfrm>
                <a:off x="551384" y="1772816"/>
                <a:ext cx="5839739" cy="521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ru-RU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en-US" sz="2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8B821AF-361B-4A68-9EBE-A1AE7F16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772816"/>
                <a:ext cx="5839739" cy="521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F39ED544-FEA9-4D8D-8DFE-25F88A1A76C9}"/>
                  </a:ext>
                </a:extLst>
              </p:cNvPr>
              <p:cNvSpPr/>
              <p:nvPr/>
            </p:nvSpPr>
            <p:spPr>
              <a:xfrm>
                <a:off x="335360" y="2492896"/>
                <a:ext cx="8525731" cy="7163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𝑥𝑦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p>
                                  </m:sSup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p>
                              </m:sSup>
                            </m:e>
                          </m:func>
                          <m:r>
                            <m:rPr>
                              <m:nor/>
                            </m:rPr>
                            <a:rPr lang="ru-RU" sz="2800" baseline="30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F39ED544-FEA9-4D8D-8DFE-25F88A1A7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2492896"/>
                <a:ext cx="8525731" cy="716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633A4B14-3C23-4B7B-A6A7-03C758DDACC4}"/>
                  </a:ext>
                </a:extLst>
              </p:cNvPr>
              <p:cNvSpPr/>
              <p:nvPr/>
            </p:nvSpPr>
            <p:spPr>
              <a:xfrm>
                <a:off x="7382976" y="1412776"/>
                <a:ext cx="4809024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);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633A4B14-3C23-4B7B-A6A7-03C758DDA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76" y="1412776"/>
                <a:ext cx="4809024" cy="898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20860B8C-DEC1-4060-AF41-4CA1BDF3F0F4}"/>
                  </a:ext>
                </a:extLst>
              </p:cNvPr>
              <p:cNvSpPr/>
              <p:nvPr/>
            </p:nvSpPr>
            <p:spPr>
              <a:xfrm>
                <a:off x="695400" y="4077072"/>
                <a:ext cx="6001836" cy="833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∞!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20860B8C-DEC1-4060-AF41-4CA1BDF3F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4077072"/>
                <a:ext cx="6001836" cy="8334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0A3996F-C780-4368-B94C-3029EB39BDF5}"/>
                  </a:ext>
                </a:extLst>
              </p:cNvPr>
              <p:cNvSpPr/>
              <p:nvPr/>
            </p:nvSpPr>
            <p:spPr>
              <a:xfrm>
                <a:off x="407368" y="4869160"/>
                <a:ext cx="814586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Размерность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Размерность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0A3996F-C780-4368-B94C-3029EB39B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869160"/>
                <a:ext cx="8145861" cy="523220"/>
              </a:xfrm>
              <a:prstGeom prst="rect">
                <a:avLst/>
              </a:prstGeom>
              <a:blipFill>
                <a:blip r:embed="rId8"/>
                <a:stretch>
                  <a:fillRect l="-1572" t="-13953" b="-302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CF4616D-B3FF-4008-B245-FEEC02539BDE}"/>
              </a:ext>
            </a:extLst>
          </p:cNvPr>
          <p:cNvSpPr/>
          <p:nvPr/>
        </p:nvSpPr>
        <p:spPr>
          <a:xfrm>
            <a:off x="839416" y="3501008"/>
            <a:ext cx="8145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Ряд Тейлора для экспоненты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/>
              <p:nvPr/>
            </p:nvSpPr>
            <p:spPr>
              <a:xfrm>
                <a:off x="4007768" y="980728"/>
                <a:ext cx="42870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,</a:t>
                </a:r>
                <a:r>
                  <a:rPr lang="el-GR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}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980728"/>
                <a:ext cx="4287007" cy="584775"/>
              </a:xfrm>
              <a:prstGeom prst="rect">
                <a:avLst/>
              </a:prstGeom>
              <a:blipFill>
                <a:blip r:embed="rId9"/>
                <a:stretch>
                  <a:fillRect t="-12500" r="-1136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0056" y="3501008"/>
            <a:ext cx="5430738" cy="292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16" grpId="0"/>
      <p:bldP spid="17" grpId="0"/>
      <p:bldP spid="2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Сигмовидное ядро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8B821AF-361B-4A68-9EBE-A1AE7F1680FE}"/>
                  </a:ext>
                </a:extLst>
              </p:cNvPr>
              <p:cNvSpPr/>
              <p:nvPr/>
            </p:nvSpPr>
            <p:spPr>
              <a:xfrm>
                <a:off x="911424" y="1628800"/>
                <a:ext cx="4284891" cy="513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}+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8B821AF-361B-4A68-9EBE-A1AE7F16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1628800"/>
                <a:ext cx="4284891" cy="513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6E2006E9-AAF1-4162-AE25-8394987BAD5E}"/>
                  </a:ext>
                </a:extLst>
              </p:cNvPr>
              <p:cNvSpPr/>
              <p:nvPr/>
            </p:nvSpPr>
            <p:spPr>
              <a:xfrm>
                <a:off x="7392144" y="1268760"/>
                <a:ext cx="3107646" cy="929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6E2006E9-AAF1-4162-AE25-8394987BA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1268760"/>
                <a:ext cx="3107646" cy="9290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56F878F-684E-40EB-8898-84A0A256C21A}"/>
              </a:ext>
            </a:extLst>
          </p:cNvPr>
          <p:cNvSpPr/>
          <p:nvPr/>
        </p:nvSpPr>
        <p:spPr>
          <a:xfrm>
            <a:off x="551384" y="2276872"/>
            <a:ext cx="105851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 Воронцова называется «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нейросеть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сигмоидными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функциями активации»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/>
              <p:nvPr/>
            </p:nvSpPr>
            <p:spPr>
              <a:xfrm>
                <a:off x="4007768" y="980728"/>
                <a:ext cx="42244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,</a:t>
                </a:r>
                <a:r>
                  <a:rPr lang="el-GR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}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980728"/>
                <a:ext cx="4224490" cy="584775"/>
              </a:xfrm>
              <a:prstGeom prst="rect">
                <a:avLst/>
              </a:prstGeom>
              <a:blipFill>
                <a:blip r:embed="rId6"/>
                <a:stretch>
                  <a:fillRect t="-12500" r="-2742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/>
              <p:nvPr/>
            </p:nvSpPr>
            <p:spPr>
              <a:xfrm>
                <a:off x="2855640" y="3140968"/>
                <a:ext cx="8557258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4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24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chemeClr val="bg1"/>
                          </a:solidFill>
                        </a:rPr>
                        <m:t>}</m:t>
                      </m:r>
                      <m:r>
                        <a:rPr 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3140968"/>
                <a:ext cx="8557258" cy="9885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вал 17"/>
          <p:cNvSpPr/>
          <p:nvPr/>
        </p:nvSpPr>
        <p:spPr>
          <a:xfrm>
            <a:off x="191344" y="5013176"/>
            <a:ext cx="396000" cy="3960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z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199456" y="4149080"/>
                <a:ext cx="1584176" cy="43204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4149080"/>
                <a:ext cx="1584176" cy="432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199456" y="5877272"/>
                <a:ext cx="1584176" cy="43204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5877272"/>
                <a:ext cx="1584176" cy="432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4295800" y="4869160"/>
                <a:ext cx="1080120" cy="9361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0" y="4869160"/>
                <a:ext cx="1080120" cy="9361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 стрелкой 27"/>
          <p:cNvCxnSpPr>
            <a:stCxn id="18" idx="6"/>
            <a:endCxn id="19" idx="1"/>
          </p:cNvCxnSpPr>
          <p:nvPr/>
        </p:nvCxnSpPr>
        <p:spPr>
          <a:xfrm flipV="1">
            <a:off x="587344" y="4365104"/>
            <a:ext cx="612112" cy="8460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8" idx="6"/>
            <a:endCxn id="26" idx="1"/>
          </p:cNvCxnSpPr>
          <p:nvPr/>
        </p:nvCxnSpPr>
        <p:spPr>
          <a:xfrm>
            <a:off x="587344" y="5211176"/>
            <a:ext cx="612112" cy="8821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2999656" y="6381328"/>
            <a:ext cx="396000" cy="39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ru-RU" sz="2800" dirty="0"/>
          </a:p>
        </p:txBody>
      </p:sp>
      <p:cxnSp>
        <p:nvCxnSpPr>
          <p:cNvPr id="42" name="Прямая со стрелкой 41"/>
          <p:cNvCxnSpPr>
            <a:stCxn id="19" idx="3"/>
            <a:endCxn id="24" idx="1"/>
          </p:cNvCxnSpPr>
          <p:nvPr/>
        </p:nvCxnSpPr>
        <p:spPr>
          <a:xfrm>
            <a:off x="2783632" y="4365104"/>
            <a:ext cx="1512168" cy="9721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26" idx="3"/>
            <a:endCxn id="24" idx="1"/>
          </p:cNvCxnSpPr>
          <p:nvPr/>
        </p:nvCxnSpPr>
        <p:spPr>
          <a:xfrm flipV="1">
            <a:off x="2783632" y="5337212"/>
            <a:ext cx="1512168" cy="75608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1" idx="6"/>
            <a:endCxn id="24" idx="1"/>
          </p:cNvCxnSpPr>
          <p:nvPr/>
        </p:nvCxnSpPr>
        <p:spPr>
          <a:xfrm flipV="1">
            <a:off x="3395656" y="5337212"/>
            <a:ext cx="900144" cy="12421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4" idx="3"/>
            <a:endCxn id="53" idx="1"/>
          </p:cNvCxnSpPr>
          <p:nvPr/>
        </p:nvCxnSpPr>
        <p:spPr>
          <a:xfrm flipV="1">
            <a:off x="5375920" y="5316017"/>
            <a:ext cx="906976" cy="2119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/>
              <p:nvPr/>
            </p:nvSpPr>
            <p:spPr>
              <a:xfrm>
                <a:off x="6282896" y="5085184"/>
                <a:ext cx="15412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896" y="5085184"/>
                <a:ext cx="1541296" cy="461665"/>
              </a:xfrm>
              <a:prstGeom prst="rect">
                <a:avLst/>
              </a:prstGeom>
              <a:blipFill>
                <a:blip r:embed="rId11"/>
                <a:stretch>
                  <a:fillRect l="-1190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/>
              <p:cNvSpPr/>
              <p:nvPr/>
            </p:nvSpPr>
            <p:spPr>
              <a:xfrm>
                <a:off x="3143672" y="4293096"/>
                <a:ext cx="11919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Прямоугольник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4293096"/>
                <a:ext cx="1191993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/>
              <p:cNvSpPr/>
              <p:nvPr/>
            </p:nvSpPr>
            <p:spPr>
              <a:xfrm>
                <a:off x="2783632" y="5157192"/>
                <a:ext cx="12134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Прямоугольник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2" y="5157192"/>
                <a:ext cx="1213409" cy="369332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/>
              <p:cNvSpPr/>
              <p:nvPr/>
            </p:nvSpPr>
            <p:spPr>
              <a:xfrm>
                <a:off x="1559496" y="4653136"/>
                <a:ext cx="792088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65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4653136"/>
                <a:ext cx="792088" cy="7694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/>
              <p:cNvSpPr/>
              <p:nvPr/>
            </p:nvSpPr>
            <p:spPr>
              <a:xfrm>
                <a:off x="3719736" y="6021288"/>
                <a:ext cx="507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Прямоугольник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6021288"/>
                <a:ext cx="50712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Рисунок 6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27216" y="3152862"/>
            <a:ext cx="3009762" cy="316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6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20" grpId="0"/>
      <p:bldP spid="21" grpId="0"/>
      <p:bldP spid="22" grpId="0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Кстати о </a:t>
            </a:r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нейронках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2813954" y="1141755"/>
            <a:ext cx="6408712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-apple-system"/>
              </a:rPr>
              <a:t>R-CNN</a:t>
            </a:r>
            <a:r>
              <a:rPr lang="ru-RU" sz="3200" b="1" dirty="0">
                <a:solidFill>
                  <a:schemeClr val="bg1"/>
                </a:solidFill>
                <a:latin typeface="-apple-system"/>
              </a:rPr>
              <a:t> - </a:t>
            </a:r>
            <a:r>
              <a:rPr lang="en-US" sz="3200" b="1" dirty="0">
                <a:solidFill>
                  <a:schemeClr val="bg1"/>
                </a:solidFill>
                <a:latin typeface="-apple-system"/>
              </a:rPr>
              <a:t>Region Based </a:t>
            </a:r>
            <a:r>
              <a:rPr lang="ru-RU" sz="3200" b="1" dirty="0">
                <a:solidFill>
                  <a:schemeClr val="bg1"/>
                </a:solidFill>
                <a:latin typeface="-apple-system"/>
              </a:rPr>
              <a:t/>
            </a:r>
            <a:br>
              <a:rPr lang="ru-RU" sz="3200" b="1" dirty="0">
                <a:solidFill>
                  <a:schemeClr val="bg1"/>
                </a:solidFill>
                <a:latin typeface="-apple-system"/>
              </a:rPr>
            </a:br>
            <a:r>
              <a:rPr lang="en-US" sz="3200" b="1" dirty="0">
                <a:solidFill>
                  <a:schemeClr val="bg1"/>
                </a:solidFill>
                <a:latin typeface="-apple-system"/>
              </a:rPr>
              <a:t>Convolutional Neural Networks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pic>
        <p:nvPicPr>
          <p:cNvPr id="31" name="Picture 2" descr="Image for pos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1417" r="4975"/>
          <a:stretch/>
        </p:blipFill>
        <p:spPr bwMode="auto">
          <a:xfrm>
            <a:off x="479376" y="2274152"/>
            <a:ext cx="6547046" cy="234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D60B888E-63E7-4789-812E-0EC14B7F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152" y="2274152"/>
            <a:ext cx="4060091" cy="3636556"/>
          </a:xfrm>
          <a:prstGeom prst="rect">
            <a:avLst/>
          </a:prstGeom>
        </p:spPr>
      </p:pic>
      <p:sp>
        <p:nvSpPr>
          <p:cNvPr id="33" name="Прямоугольник 32"/>
          <p:cNvSpPr/>
          <p:nvPr/>
        </p:nvSpPr>
        <p:spPr>
          <a:xfrm>
            <a:off x="479376" y="5085184"/>
            <a:ext cx="61926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Girshick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Ross, Jeff Donahue, Trevor Darrell, and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Jitendra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Malik. "Rich feature hierarchies for accurate object detection and semantic segmentation." In 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pp. 580-587. 2014.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6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063552" y="176904"/>
            <a:ext cx="826085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Мультиклассовая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классификация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D64A69-B2D9-41BD-8F2C-F6944B8A998F}"/>
              </a:ext>
            </a:extLst>
          </p:cNvPr>
          <p:cNvSpPr/>
          <p:nvPr/>
        </p:nvSpPr>
        <p:spPr>
          <a:xfrm>
            <a:off x="479376" y="1556792"/>
            <a:ext cx="1080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Один против всех 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CB8739F-A992-41C8-84CC-01BA721BDA4E}"/>
              </a:ext>
            </a:extLst>
          </p:cNvPr>
          <p:cNvGrpSpPr/>
          <p:nvPr/>
        </p:nvGrpSpPr>
        <p:grpSpPr>
          <a:xfrm>
            <a:off x="757830" y="2602182"/>
            <a:ext cx="4099583" cy="3437298"/>
            <a:chOff x="539552" y="2852936"/>
            <a:chExt cx="4587093" cy="3846052"/>
          </a:xfrm>
        </p:grpSpPr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C6357399-0D94-4E68-9180-3FB78901F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05" y="2852936"/>
              <a:ext cx="0" cy="384605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8E6FBD7E-E69A-452C-9E3D-C74C5CBC5664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2" y="6165305"/>
              <a:ext cx="4587093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FBE7E001-D183-4386-B9D7-7C46C6F053BB}"/>
                </a:ext>
              </a:extLst>
            </p:cNvPr>
            <p:cNvSpPr/>
            <p:nvPr/>
          </p:nvSpPr>
          <p:spPr>
            <a:xfrm rot="8651905">
              <a:off x="2535045" y="48004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301FCE7-EB68-4022-AA51-338BA72C248A}"/>
                </a:ext>
              </a:extLst>
            </p:cNvPr>
            <p:cNvSpPr/>
            <p:nvPr/>
          </p:nvSpPr>
          <p:spPr>
            <a:xfrm rot="8651905">
              <a:off x="2687445" y="49528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C5E3886-6715-48F2-BD07-79DC2C4A3FFB}"/>
                </a:ext>
              </a:extLst>
            </p:cNvPr>
            <p:cNvSpPr/>
            <p:nvPr/>
          </p:nvSpPr>
          <p:spPr>
            <a:xfrm rot="8651905">
              <a:off x="2839845" y="51052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6E763FFF-90AD-4464-B12C-2A26A2E5CB14}"/>
                </a:ext>
              </a:extLst>
            </p:cNvPr>
            <p:cNvSpPr/>
            <p:nvPr/>
          </p:nvSpPr>
          <p:spPr>
            <a:xfrm rot="8651905">
              <a:off x="2992245" y="52576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FAD7E886-F73E-4AF1-934B-1640F9B1930B}"/>
                </a:ext>
              </a:extLst>
            </p:cNvPr>
            <p:cNvSpPr/>
            <p:nvPr/>
          </p:nvSpPr>
          <p:spPr>
            <a:xfrm rot="8651905">
              <a:off x="3144645" y="54100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AE1CD110-A19E-4205-8DE7-10F80D962F18}"/>
                </a:ext>
              </a:extLst>
            </p:cNvPr>
            <p:cNvSpPr/>
            <p:nvPr/>
          </p:nvSpPr>
          <p:spPr>
            <a:xfrm rot="8651905">
              <a:off x="3297045" y="55624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77718156-EDC7-4DD7-AB33-FAB287E9BD18}"/>
                </a:ext>
              </a:extLst>
            </p:cNvPr>
            <p:cNvSpPr/>
            <p:nvPr/>
          </p:nvSpPr>
          <p:spPr>
            <a:xfrm rot="8651905">
              <a:off x="3449445" y="57148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A9B9E56-420F-454E-9A66-7E975DB35503}"/>
                </a:ext>
              </a:extLst>
            </p:cNvPr>
            <p:cNvSpPr/>
            <p:nvPr/>
          </p:nvSpPr>
          <p:spPr>
            <a:xfrm rot="8651905">
              <a:off x="2963022" y="48685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6565E9-0788-4F03-90DE-518AED949AF1}"/>
                </a:ext>
              </a:extLst>
            </p:cNvPr>
            <p:cNvSpPr/>
            <p:nvPr/>
          </p:nvSpPr>
          <p:spPr>
            <a:xfrm rot="8651905">
              <a:off x="3115422" y="50209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4E5CAF2A-CF5E-44F3-958D-ADFDE59CDE16}"/>
                </a:ext>
              </a:extLst>
            </p:cNvPr>
            <p:cNvSpPr/>
            <p:nvPr/>
          </p:nvSpPr>
          <p:spPr>
            <a:xfrm rot="8651905">
              <a:off x="3267822" y="51733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38CFC86-D25A-4928-8245-D82DCA7A7711}"/>
                </a:ext>
              </a:extLst>
            </p:cNvPr>
            <p:cNvSpPr/>
            <p:nvPr/>
          </p:nvSpPr>
          <p:spPr>
            <a:xfrm rot="8651905">
              <a:off x="3420222" y="53257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8A2CCAC6-4444-4FE3-8CEC-7CB1E908697F}"/>
                </a:ext>
              </a:extLst>
            </p:cNvPr>
            <p:cNvSpPr/>
            <p:nvPr/>
          </p:nvSpPr>
          <p:spPr>
            <a:xfrm rot="8651905">
              <a:off x="2507445" y="50993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34872F56-3492-4071-B1E7-46EF03EAF654}"/>
                </a:ext>
              </a:extLst>
            </p:cNvPr>
            <p:cNvSpPr/>
            <p:nvPr/>
          </p:nvSpPr>
          <p:spPr>
            <a:xfrm rot="8651905">
              <a:off x="2659845" y="52517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2AAFACD5-8241-4C5B-A25C-C5AD7D855AD8}"/>
                </a:ext>
              </a:extLst>
            </p:cNvPr>
            <p:cNvSpPr/>
            <p:nvPr/>
          </p:nvSpPr>
          <p:spPr>
            <a:xfrm rot="8651905">
              <a:off x="2812245" y="54041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B78B7296-5B42-41A6-ADE9-5D725692E9A3}"/>
                </a:ext>
              </a:extLst>
            </p:cNvPr>
            <p:cNvSpPr/>
            <p:nvPr/>
          </p:nvSpPr>
          <p:spPr>
            <a:xfrm rot="8651905">
              <a:off x="2964645" y="55565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CA3D0A5E-39BA-4827-A630-0E4F421EC004}"/>
                </a:ext>
              </a:extLst>
            </p:cNvPr>
            <p:cNvSpPr/>
            <p:nvPr/>
          </p:nvSpPr>
          <p:spPr>
            <a:xfrm rot="8651905">
              <a:off x="2535045" y="544922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A0BCEDEC-6DED-4B5F-9C73-74E9556793D2}"/>
                </a:ext>
              </a:extLst>
            </p:cNvPr>
            <p:cNvSpPr/>
            <p:nvPr/>
          </p:nvSpPr>
          <p:spPr>
            <a:xfrm rot="8651905">
              <a:off x="2687445" y="560162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1AC8FB8B-148D-431C-BDBA-1CDE7DF34AE7}"/>
                </a:ext>
              </a:extLst>
            </p:cNvPr>
            <p:cNvSpPr/>
            <p:nvPr/>
          </p:nvSpPr>
          <p:spPr>
            <a:xfrm rot="8651905">
              <a:off x="3317523" y="4885305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7F467750-862A-43B1-BD8C-A9E66245C7CA}"/>
                </a:ext>
              </a:extLst>
            </p:cNvPr>
            <p:cNvSpPr/>
            <p:nvPr/>
          </p:nvSpPr>
          <p:spPr>
            <a:xfrm rot="8651905">
              <a:off x="3469923" y="5037705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E397E1EC-F6BC-4E40-8B69-D6326F1D3163}"/>
                </a:ext>
              </a:extLst>
            </p:cNvPr>
            <p:cNvSpPr/>
            <p:nvPr/>
          </p:nvSpPr>
          <p:spPr>
            <a:xfrm rot="7691066" flipH="1">
              <a:off x="3595116" y="33542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0FA560CB-C831-4A1D-AA7B-A01C93AF0858}"/>
                </a:ext>
              </a:extLst>
            </p:cNvPr>
            <p:cNvSpPr/>
            <p:nvPr/>
          </p:nvSpPr>
          <p:spPr>
            <a:xfrm rot="7691066" flipH="1">
              <a:off x="3747516" y="35066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ABAE8DBA-4A65-4F62-9084-588261FFB77F}"/>
                </a:ext>
              </a:extLst>
            </p:cNvPr>
            <p:cNvSpPr/>
            <p:nvPr/>
          </p:nvSpPr>
          <p:spPr>
            <a:xfrm rot="7691066" flipH="1">
              <a:off x="3899916" y="36590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D858764-F87E-4E14-99AF-D84FACC4F21F}"/>
                </a:ext>
              </a:extLst>
            </p:cNvPr>
            <p:cNvSpPr/>
            <p:nvPr/>
          </p:nvSpPr>
          <p:spPr>
            <a:xfrm rot="7691066" flipH="1">
              <a:off x="4052316" y="38114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FD762405-13FC-4AB5-920E-E48B499D3BD4}"/>
                </a:ext>
              </a:extLst>
            </p:cNvPr>
            <p:cNvSpPr/>
            <p:nvPr/>
          </p:nvSpPr>
          <p:spPr>
            <a:xfrm rot="7691066" flipH="1">
              <a:off x="4204716" y="39638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8DFDA07-7204-4580-9F1D-D71405BAD9F3}"/>
                </a:ext>
              </a:extLst>
            </p:cNvPr>
            <p:cNvSpPr/>
            <p:nvPr/>
          </p:nvSpPr>
          <p:spPr>
            <a:xfrm rot="7691066" flipH="1">
              <a:off x="4455979" y="4130622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6B1C0C34-7D96-40F3-BEB8-8F0D52AE1274}"/>
                </a:ext>
              </a:extLst>
            </p:cNvPr>
            <p:cNvSpPr/>
            <p:nvPr/>
          </p:nvSpPr>
          <p:spPr>
            <a:xfrm rot="7691066" flipH="1">
              <a:off x="4608380" y="430230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42B238FD-9BF0-4B81-A97D-F04FD264966E}"/>
                </a:ext>
              </a:extLst>
            </p:cNvPr>
            <p:cNvSpPr/>
            <p:nvPr/>
          </p:nvSpPr>
          <p:spPr>
            <a:xfrm rot="7691066" flipH="1">
              <a:off x="4023093" y="34222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49C0511C-84A9-4EFB-AEAC-6B44A0B26ADA}"/>
                </a:ext>
              </a:extLst>
            </p:cNvPr>
            <p:cNvSpPr/>
            <p:nvPr/>
          </p:nvSpPr>
          <p:spPr>
            <a:xfrm rot="7691066" flipH="1">
              <a:off x="4175493" y="35746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B819E2AC-3918-4D31-ACCB-3504DBA53442}"/>
                </a:ext>
              </a:extLst>
            </p:cNvPr>
            <p:cNvSpPr/>
            <p:nvPr/>
          </p:nvSpPr>
          <p:spPr>
            <a:xfrm rot="7691066" flipH="1">
              <a:off x="4327893" y="37270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8A57D8D2-F38C-4547-A336-F9D214AD8878}"/>
                </a:ext>
              </a:extLst>
            </p:cNvPr>
            <p:cNvSpPr/>
            <p:nvPr/>
          </p:nvSpPr>
          <p:spPr>
            <a:xfrm rot="7691066" flipH="1">
              <a:off x="4480293" y="380544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EC5F143F-F443-4995-9CBB-1C5036FDE367}"/>
                </a:ext>
              </a:extLst>
            </p:cNvPr>
            <p:cNvSpPr/>
            <p:nvPr/>
          </p:nvSpPr>
          <p:spPr>
            <a:xfrm rot="7691066" flipH="1">
              <a:off x="3567516" y="36531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261A7097-4B56-48C0-B213-9134961B212A}"/>
                </a:ext>
              </a:extLst>
            </p:cNvPr>
            <p:cNvSpPr/>
            <p:nvPr/>
          </p:nvSpPr>
          <p:spPr>
            <a:xfrm rot="7691066" flipH="1">
              <a:off x="3719916" y="38055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B8272238-7BA4-47AB-8A25-10C66612B47D}"/>
                </a:ext>
              </a:extLst>
            </p:cNvPr>
            <p:cNvSpPr/>
            <p:nvPr/>
          </p:nvSpPr>
          <p:spPr>
            <a:xfrm rot="7691066" flipH="1">
              <a:off x="3872316" y="39579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FC217D51-8266-465A-8F27-9C7BE8042641}"/>
                </a:ext>
              </a:extLst>
            </p:cNvPr>
            <p:cNvSpPr/>
            <p:nvPr/>
          </p:nvSpPr>
          <p:spPr>
            <a:xfrm rot="7691066" flipH="1">
              <a:off x="4157587" y="4173451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9FA0A091-DDF5-4891-9C99-6963307E5CC6}"/>
                </a:ext>
              </a:extLst>
            </p:cNvPr>
            <p:cNvSpPr/>
            <p:nvPr/>
          </p:nvSpPr>
          <p:spPr>
            <a:xfrm rot="7691066" flipH="1">
              <a:off x="3641531" y="402995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55B26BAD-0552-4184-9AB8-C610081365DC}"/>
                </a:ext>
              </a:extLst>
            </p:cNvPr>
            <p:cNvSpPr/>
            <p:nvPr/>
          </p:nvSpPr>
          <p:spPr>
            <a:xfrm rot="7691066" flipH="1">
              <a:off x="3899558" y="421275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5AB1C9A9-5F3B-419E-BCE2-10E6FDC140B5}"/>
                </a:ext>
              </a:extLst>
            </p:cNvPr>
            <p:cNvSpPr/>
            <p:nvPr/>
          </p:nvSpPr>
          <p:spPr>
            <a:xfrm rot="7691066" flipH="1">
              <a:off x="4377594" y="343902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3BF0FCC-2BFF-4EAF-A264-778EAA6F9C0A}"/>
                </a:ext>
              </a:extLst>
            </p:cNvPr>
            <p:cNvSpPr/>
            <p:nvPr/>
          </p:nvSpPr>
          <p:spPr>
            <a:xfrm rot="7691066" flipH="1">
              <a:off x="4529994" y="351741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26FDD442-2A33-4E23-B649-9D5267B0DAAC}"/>
                </a:ext>
              </a:extLst>
            </p:cNvPr>
            <p:cNvSpPr/>
            <p:nvPr/>
          </p:nvSpPr>
          <p:spPr>
            <a:xfrm rot="8651905">
              <a:off x="1546805" y="33094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86E1A4F7-C2E0-4553-BF00-A7D82671B0B7}"/>
                </a:ext>
              </a:extLst>
            </p:cNvPr>
            <p:cNvSpPr/>
            <p:nvPr/>
          </p:nvSpPr>
          <p:spPr>
            <a:xfrm rot="8651905">
              <a:off x="1699205" y="34618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E6CF6A1B-835C-4F28-99AE-DBDCE4DD4083}"/>
                </a:ext>
              </a:extLst>
            </p:cNvPr>
            <p:cNvSpPr/>
            <p:nvPr/>
          </p:nvSpPr>
          <p:spPr>
            <a:xfrm rot="8651905">
              <a:off x="1851605" y="36142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C6237032-0429-4B4C-AAA2-B50EC9C5DCC0}"/>
                </a:ext>
              </a:extLst>
            </p:cNvPr>
            <p:cNvSpPr/>
            <p:nvPr/>
          </p:nvSpPr>
          <p:spPr>
            <a:xfrm rot="8651905">
              <a:off x="2004005" y="37666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3B6D50A9-F505-4B32-8631-8F44924207A5}"/>
                </a:ext>
              </a:extLst>
            </p:cNvPr>
            <p:cNvSpPr/>
            <p:nvPr/>
          </p:nvSpPr>
          <p:spPr>
            <a:xfrm rot="8651905">
              <a:off x="2156405" y="39190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1114BA35-3C9F-4089-9725-AAD03B21E82D}"/>
                </a:ext>
              </a:extLst>
            </p:cNvPr>
            <p:cNvSpPr/>
            <p:nvPr/>
          </p:nvSpPr>
          <p:spPr>
            <a:xfrm rot="8651905">
              <a:off x="2308805" y="40714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A0FEED71-4B39-4B34-9796-7EBF870CB1F3}"/>
                </a:ext>
              </a:extLst>
            </p:cNvPr>
            <p:cNvSpPr/>
            <p:nvPr/>
          </p:nvSpPr>
          <p:spPr>
            <a:xfrm rot="8651905">
              <a:off x="2461205" y="42238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16EE9D56-41D0-46C3-B9E5-6FA39064E9F6}"/>
                </a:ext>
              </a:extLst>
            </p:cNvPr>
            <p:cNvSpPr/>
            <p:nvPr/>
          </p:nvSpPr>
          <p:spPr>
            <a:xfrm rot="8651905">
              <a:off x="1974782" y="33774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56D58BBD-0263-4BDF-9118-718F1EF7F204}"/>
                </a:ext>
              </a:extLst>
            </p:cNvPr>
            <p:cNvSpPr/>
            <p:nvPr/>
          </p:nvSpPr>
          <p:spPr>
            <a:xfrm rot="8651905">
              <a:off x="2127182" y="35298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1A08DC63-DD6B-4775-8B14-B1AC169642FD}"/>
                </a:ext>
              </a:extLst>
            </p:cNvPr>
            <p:cNvSpPr/>
            <p:nvPr/>
          </p:nvSpPr>
          <p:spPr>
            <a:xfrm rot="8651905">
              <a:off x="2279582" y="36822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2CDCFDD4-DE58-437D-9D4E-4E26926B78CC}"/>
                </a:ext>
              </a:extLst>
            </p:cNvPr>
            <p:cNvSpPr/>
            <p:nvPr/>
          </p:nvSpPr>
          <p:spPr>
            <a:xfrm rot="8651905">
              <a:off x="2431982" y="38346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9D2E2522-2C7A-4EB9-8E5C-DFAE1FBB915D}"/>
                </a:ext>
              </a:extLst>
            </p:cNvPr>
            <p:cNvSpPr/>
            <p:nvPr/>
          </p:nvSpPr>
          <p:spPr>
            <a:xfrm rot="8651905">
              <a:off x="1519205" y="36083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111C6B65-94AB-4E5F-A85E-1BE53F628F29}"/>
                </a:ext>
              </a:extLst>
            </p:cNvPr>
            <p:cNvSpPr/>
            <p:nvPr/>
          </p:nvSpPr>
          <p:spPr>
            <a:xfrm rot="8651905">
              <a:off x="1671605" y="37607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264FD5B9-4FAD-4220-8CD2-81D8E901E730}"/>
                </a:ext>
              </a:extLst>
            </p:cNvPr>
            <p:cNvSpPr/>
            <p:nvPr/>
          </p:nvSpPr>
          <p:spPr>
            <a:xfrm rot="8651905">
              <a:off x="1824005" y="39131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19B726C4-4117-4A22-99AE-5EFE4ED7D226}"/>
                </a:ext>
              </a:extLst>
            </p:cNvPr>
            <p:cNvSpPr/>
            <p:nvPr/>
          </p:nvSpPr>
          <p:spPr>
            <a:xfrm rot="8651905">
              <a:off x="1976405" y="40655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F7C2DE56-5B8E-4D95-BC27-F5AC2354596C}"/>
                </a:ext>
              </a:extLst>
            </p:cNvPr>
            <p:cNvSpPr/>
            <p:nvPr/>
          </p:nvSpPr>
          <p:spPr>
            <a:xfrm rot="8651905">
              <a:off x="1546805" y="395815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A450AF80-CD35-45D5-8162-CCB905274D3C}"/>
                </a:ext>
              </a:extLst>
            </p:cNvPr>
            <p:cNvSpPr/>
            <p:nvPr/>
          </p:nvSpPr>
          <p:spPr>
            <a:xfrm rot="8651905">
              <a:off x="1699205" y="411055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1FFA31B1-E241-455F-882F-B2083CC311F9}"/>
                </a:ext>
              </a:extLst>
            </p:cNvPr>
            <p:cNvSpPr/>
            <p:nvPr/>
          </p:nvSpPr>
          <p:spPr>
            <a:xfrm rot="8651905">
              <a:off x="2329283" y="3394238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B2CD97A2-7AF3-49D6-B70D-1EB8C7C52462}"/>
                </a:ext>
              </a:extLst>
            </p:cNvPr>
            <p:cNvSpPr/>
            <p:nvPr/>
          </p:nvSpPr>
          <p:spPr>
            <a:xfrm rot="8651905">
              <a:off x="2481683" y="3546638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34494B51-551D-41F0-A229-5CFAD1C85CD7}"/>
              </a:ext>
            </a:extLst>
          </p:cNvPr>
          <p:cNvGrpSpPr/>
          <p:nvPr/>
        </p:nvGrpSpPr>
        <p:grpSpPr>
          <a:xfrm>
            <a:off x="5174296" y="1407557"/>
            <a:ext cx="2927589" cy="2490972"/>
            <a:chOff x="3717942" y="3466920"/>
            <a:chExt cx="2004310" cy="1705390"/>
          </a:xfrm>
        </p:grpSpPr>
        <p:cxnSp>
          <p:nvCxnSpPr>
            <p:cNvPr id="75" name="Прямая со стрелкой 74">
              <a:extLst>
                <a:ext uri="{FF2B5EF4-FFF2-40B4-BE49-F238E27FC236}">
                  <a16:creationId xmlns:a16="http://schemas.microsoft.com/office/drawing/2014/main" id="{290A08DD-A7A0-4EB0-83C4-BB9D5FDC2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6058" y="3466920"/>
              <a:ext cx="0" cy="170539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42D909C4-883B-427B-9E38-6D9DA715A5EC}"/>
                </a:ext>
              </a:extLst>
            </p:cNvPr>
            <p:cNvCxnSpPr>
              <a:cxnSpLocks/>
            </p:cNvCxnSpPr>
            <p:nvPr/>
          </p:nvCxnSpPr>
          <p:spPr>
            <a:xfrm>
              <a:off x="3717942" y="4935668"/>
              <a:ext cx="200431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111FF454-621C-425E-BD91-F9C3EF10DEDE}"/>
                </a:ext>
              </a:extLst>
            </p:cNvPr>
            <p:cNvSpPr/>
            <p:nvPr/>
          </p:nvSpPr>
          <p:spPr>
            <a:xfrm rot="8651905">
              <a:off x="4589864" y="4330490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C8E27A0B-08F5-445E-8C01-4E1A60512FB3}"/>
                </a:ext>
              </a:extLst>
            </p:cNvPr>
            <p:cNvSpPr/>
            <p:nvPr/>
          </p:nvSpPr>
          <p:spPr>
            <a:xfrm rot="8651905">
              <a:off x="4656454" y="4398066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B0E716A3-6406-4024-8334-3321F1446696}"/>
                </a:ext>
              </a:extLst>
            </p:cNvPr>
            <p:cNvSpPr/>
            <p:nvPr/>
          </p:nvSpPr>
          <p:spPr>
            <a:xfrm rot="8651905">
              <a:off x="4723045" y="4465642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B202E539-7E45-48D5-8008-E08B707A226F}"/>
                </a:ext>
              </a:extLst>
            </p:cNvPr>
            <p:cNvSpPr/>
            <p:nvPr/>
          </p:nvSpPr>
          <p:spPr>
            <a:xfrm rot="8651905">
              <a:off x="4789635" y="4533218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27129F88-D8E8-45EC-8242-E27089D80B04}"/>
                </a:ext>
              </a:extLst>
            </p:cNvPr>
            <p:cNvSpPr/>
            <p:nvPr/>
          </p:nvSpPr>
          <p:spPr>
            <a:xfrm rot="8651905">
              <a:off x="4856226" y="4600794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C3746D1F-38E3-4D21-9292-E1968FAE5C6C}"/>
                </a:ext>
              </a:extLst>
            </p:cNvPr>
            <p:cNvSpPr/>
            <p:nvPr/>
          </p:nvSpPr>
          <p:spPr>
            <a:xfrm rot="8651905">
              <a:off x="4922816" y="4668371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4F330EFE-93E1-402F-BEE8-EBBECBE5945E}"/>
                </a:ext>
              </a:extLst>
            </p:cNvPr>
            <p:cNvSpPr/>
            <p:nvPr/>
          </p:nvSpPr>
          <p:spPr>
            <a:xfrm rot="8651905">
              <a:off x="4989407" y="4735947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E23C45DE-9789-4FF1-8614-6BEB8F66CE48}"/>
                </a:ext>
              </a:extLst>
            </p:cNvPr>
            <p:cNvSpPr/>
            <p:nvPr/>
          </p:nvSpPr>
          <p:spPr>
            <a:xfrm rot="8651905">
              <a:off x="4776866" y="4360664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4E60CBD2-B491-4932-A807-CD750AE70B69}"/>
                </a:ext>
              </a:extLst>
            </p:cNvPr>
            <p:cNvSpPr/>
            <p:nvPr/>
          </p:nvSpPr>
          <p:spPr>
            <a:xfrm rot="8651905">
              <a:off x="4843457" y="4428240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6D296BF3-A0BB-479D-91BC-A03A0C656C16}"/>
                </a:ext>
              </a:extLst>
            </p:cNvPr>
            <p:cNvSpPr/>
            <p:nvPr/>
          </p:nvSpPr>
          <p:spPr>
            <a:xfrm rot="8651905">
              <a:off x="4910048" y="4495816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E4C3A92B-84EF-473C-9C69-4D5C460B8813}"/>
                </a:ext>
              </a:extLst>
            </p:cNvPr>
            <p:cNvSpPr/>
            <p:nvPr/>
          </p:nvSpPr>
          <p:spPr>
            <a:xfrm rot="8651905">
              <a:off x="4976638" y="4563392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4D10AE99-3435-45D1-9B87-3FCA27C806A5}"/>
                </a:ext>
              </a:extLst>
            </p:cNvPr>
            <p:cNvSpPr/>
            <p:nvPr/>
          </p:nvSpPr>
          <p:spPr>
            <a:xfrm rot="8651905">
              <a:off x="4577804" y="4463028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0595FE7B-4FC0-4DAC-A493-C33D91F2D8F2}"/>
                </a:ext>
              </a:extLst>
            </p:cNvPr>
            <p:cNvSpPr/>
            <p:nvPr/>
          </p:nvSpPr>
          <p:spPr>
            <a:xfrm rot="8651905">
              <a:off x="4644395" y="4530604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77080943-357F-4EC9-8F3B-ED9F4A1E37E4}"/>
                </a:ext>
              </a:extLst>
            </p:cNvPr>
            <p:cNvSpPr/>
            <p:nvPr/>
          </p:nvSpPr>
          <p:spPr>
            <a:xfrm rot="8651905">
              <a:off x="4710985" y="4598180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19891FD8-B39E-4298-BCDF-80D93F018922}"/>
                </a:ext>
              </a:extLst>
            </p:cNvPr>
            <p:cNvSpPr/>
            <p:nvPr/>
          </p:nvSpPr>
          <p:spPr>
            <a:xfrm rot="8651905">
              <a:off x="4777576" y="4665756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D603EB4C-6BD8-4801-8911-9A844CCEDD97}"/>
                </a:ext>
              </a:extLst>
            </p:cNvPr>
            <p:cNvSpPr/>
            <p:nvPr/>
          </p:nvSpPr>
          <p:spPr>
            <a:xfrm rot="8651905">
              <a:off x="4589864" y="4618147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C66D4207-DD38-46FD-A91C-45E9B2F5BFD9}"/>
                </a:ext>
              </a:extLst>
            </p:cNvPr>
            <p:cNvSpPr/>
            <p:nvPr/>
          </p:nvSpPr>
          <p:spPr>
            <a:xfrm rot="8651905">
              <a:off x="4656454" y="4685723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2F892353-4A1C-4064-A90C-C6139F7535E8}"/>
                </a:ext>
              </a:extLst>
            </p:cNvPr>
            <p:cNvSpPr/>
            <p:nvPr/>
          </p:nvSpPr>
          <p:spPr>
            <a:xfrm rot="8651905">
              <a:off x="4931764" y="4368099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79FB2496-A13C-4193-BD63-29FE4A5CDCF3}"/>
                </a:ext>
              </a:extLst>
            </p:cNvPr>
            <p:cNvSpPr/>
            <p:nvPr/>
          </p:nvSpPr>
          <p:spPr>
            <a:xfrm rot="8651905">
              <a:off x="4998355" y="4435675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Овал 95">
              <a:extLst>
                <a:ext uri="{FF2B5EF4-FFF2-40B4-BE49-F238E27FC236}">
                  <a16:creationId xmlns:a16="http://schemas.microsoft.com/office/drawing/2014/main" id="{A90FAD2C-1005-49D2-8807-912EEBE4E6F9}"/>
                </a:ext>
              </a:extLst>
            </p:cNvPr>
            <p:cNvSpPr/>
            <p:nvPr/>
          </p:nvSpPr>
          <p:spPr>
            <a:xfrm rot="7691066" flipH="1">
              <a:off x="5052475" y="3689774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Овал 96">
              <a:extLst>
                <a:ext uri="{FF2B5EF4-FFF2-40B4-BE49-F238E27FC236}">
                  <a16:creationId xmlns:a16="http://schemas.microsoft.com/office/drawing/2014/main" id="{BFEA7A98-DC78-4C83-94A8-DE7AA554DBC7}"/>
                </a:ext>
              </a:extLst>
            </p:cNvPr>
            <p:cNvSpPr/>
            <p:nvPr/>
          </p:nvSpPr>
          <p:spPr>
            <a:xfrm rot="7691066" flipH="1">
              <a:off x="5119066" y="3757350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Овал 97">
              <a:extLst>
                <a:ext uri="{FF2B5EF4-FFF2-40B4-BE49-F238E27FC236}">
                  <a16:creationId xmlns:a16="http://schemas.microsoft.com/office/drawing/2014/main" id="{5E1ECBCE-BC64-4DA8-AC1C-B55DFA79CBC0}"/>
                </a:ext>
              </a:extLst>
            </p:cNvPr>
            <p:cNvSpPr/>
            <p:nvPr/>
          </p:nvSpPr>
          <p:spPr>
            <a:xfrm rot="7691066" flipH="1">
              <a:off x="5185656" y="3824926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FFEBA506-37F0-4BA4-9715-4E8B8D5CA2FC}"/>
                </a:ext>
              </a:extLst>
            </p:cNvPr>
            <p:cNvSpPr/>
            <p:nvPr/>
          </p:nvSpPr>
          <p:spPr>
            <a:xfrm rot="7691066" flipH="1">
              <a:off x="5252247" y="3892502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5F0BA203-2C9B-4520-8052-DFA4115FF60E}"/>
                </a:ext>
              </a:extLst>
            </p:cNvPr>
            <p:cNvSpPr/>
            <p:nvPr/>
          </p:nvSpPr>
          <p:spPr>
            <a:xfrm rot="7691066" flipH="1">
              <a:off x="5318837" y="3960078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2EF66CC1-8AC0-48F9-9E85-3E982B20A107}"/>
                </a:ext>
              </a:extLst>
            </p:cNvPr>
            <p:cNvSpPr/>
            <p:nvPr/>
          </p:nvSpPr>
          <p:spPr>
            <a:xfrm rot="7691066" flipH="1">
              <a:off x="5428625" y="4034045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3B199B6B-554C-4144-B8DC-8F660C8CEC70}"/>
                </a:ext>
              </a:extLst>
            </p:cNvPr>
            <p:cNvSpPr/>
            <p:nvPr/>
          </p:nvSpPr>
          <p:spPr>
            <a:xfrm rot="7691066" flipH="1">
              <a:off x="5495216" y="4110173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37885B26-9DA0-4A7E-9B49-CFEA979A1047}"/>
                </a:ext>
              </a:extLst>
            </p:cNvPr>
            <p:cNvSpPr/>
            <p:nvPr/>
          </p:nvSpPr>
          <p:spPr>
            <a:xfrm rot="7691066" flipH="1">
              <a:off x="5239478" y="3719947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Овал 103">
              <a:extLst>
                <a:ext uri="{FF2B5EF4-FFF2-40B4-BE49-F238E27FC236}">
                  <a16:creationId xmlns:a16="http://schemas.microsoft.com/office/drawing/2014/main" id="{EC091F35-953F-4A87-B78F-41BAAB8DDDCD}"/>
                </a:ext>
              </a:extLst>
            </p:cNvPr>
            <p:cNvSpPr/>
            <p:nvPr/>
          </p:nvSpPr>
          <p:spPr>
            <a:xfrm rot="7691066" flipH="1">
              <a:off x="5306068" y="3787524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id="{8AA93836-6A44-4A78-9A02-010AB9DE5A09}"/>
                </a:ext>
              </a:extLst>
            </p:cNvPr>
            <p:cNvSpPr/>
            <p:nvPr/>
          </p:nvSpPr>
          <p:spPr>
            <a:xfrm rot="7691066" flipH="1">
              <a:off x="5372659" y="3855100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D9E30BE9-A984-4591-9CDD-DE58779A897C}"/>
                </a:ext>
              </a:extLst>
            </p:cNvPr>
            <p:cNvSpPr/>
            <p:nvPr/>
          </p:nvSpPr>
          <p:spPr>
            <a:xfrm rot="7691066" flipH="1">
              <a:off x="5439249" y="3889857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B3139DAB-2F43-4D0D-BE94-3565263D15E9}"/>
                </a:ext>
              </a:extLst>
            </p:cNvPr>
            <p:cNvSpPr/>
            <p:nvPr/>
          </p:nvSpPr>
          <p:spPr>
            <a:xfrm rot="7691066" flipH="1">
              <a:off x="5040415" y="3822312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Овал 107">
              <a:extLst>
                <a:ext uri="{FF2B5EF4-FFF2-40B4-BE49-F238E27FC236}">
                  <a16:creationId xmlns:a16="http://schemas.microsoft.com/office/drawing/2014/main" id="{D5AA0BC2-0372-464C-8DAA-15E86C87BA97}"/>
                </a:ext>
              </a:extLst>
            </p:cNvPr>
            <p:cNvSpPr/>
            <p:nvPr/>
          </p:nvSpPr>
          <p:spPr>
            <a:xfrm rot="7691066" flipH="1">
              <a:off x="5107006" y="3889888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3419261C-527D-4524-A113-4BB6A97BBB6F}"/>
                </a:ext>
              </a:extLst>
            </p:cNvPr>
            <p:cNvSpPr/>
            <p:nvPr/>
          </p:nvSpPr>
          <p:spPr>
            <a:xfrm rot="7691066" flipH="1">
              <a:off x="5173596" y="3957464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Овал 109">
              <a:extLst>
                <a:ext uri="{FF2B5EF4-FFF2-40B4-BE49-F238E27FC236}">
                  <a16:creationId xmlns:a16="http://schemas.microsoft.com/office/drawing/2014/main" id="{5F06985C-1E9D-419D-9A2C-F9EDBCE4904D}"/>
                </a:ext>
              </a:extLst>
            </p:cNvPr>
            <p:cNvSpPr/>
            <p:nvPr/>
          </p:nvSpPr>
          <p:spPr>
            <a:xfrm rot="7691066" flipH="1">
              <a:off x="5298244" y="4053036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>
              <a:extLst>
                <a:ext uri="{FF2B5EF4-FFF2-40B4-BE49-F238E27FC236}">
                  <a16:creationId xmlns:a16="http://schemas.microsoft.com/office/drawing/2014/main" id="{8CBAFEBA-8DE8-47B9-BB20-C70712651B44}"/>
                </a:ext>
              </a:extLst>
            </p:cNvPr>
            <p:cNvSpPr/>
            <p:nvPr/>
          </p:nvSpPr>
          <p:spPr>
            <a:xfrm rot="7691066" flipH="1">
              <a:off x="5072756" y="3989407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2150F358-16C5-4D73-8F1F-B61B495632DE}"/>
                </a:ext>
              </a:extLst>
            </p:cNvPr>
            <p:cNvSpPr/>
            <p:nvPr/>
          </p:nvSpPr>
          <p:spPr>
            <a:xfrm rot="7691066" flipH="1">
              <a:off x="5185500" y="4070463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52C34847-18C8-40F1-8CAA-7C8D61EF0ADB}"/>
                </a:ext>
              </a:extLst>
            </p:cNvPr>
            <p:cNvSpPr/>
            <p:nvPr/>
          </p:nvSpPr>
          <p:spPr>
            <a:xfrm rot="7691066" flipH="1">
              <a:off x="5394375" y="3727383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D8285E6B-9E09-4703-B79A-6163F61F6BA5}"/>
                </a:ext>
              </a:extLst>
            </p:cNvPr>
            <p:cNvSpPr/>
            <p:nvPr/>
          </p:nvSpPr>
          <p:spPr>
            <a:xfrm rot="7691066" flipH="1">
              <a:off x="5460966" y="3762140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2A21300-32A5-4D47-AFCB-7872EA616F5D}"/>
                </a:ext>
              </a:extLst>
            </p:cNvPr>
            <p:cNvSpPr/>
            <p:nvPr/>
          </p:nvSpPr>
          <p:spPr>
            <a:xfrm rot="8651905">
              <a:off x="4158057" y="3669331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ED0300B2-CB3A-4449-9E36-33A903FC4D72}"/>
                </a:ext>
              </a:extLst>
            </p:cNvPr>
            <p:cNvSpPr/>
            <p:nvPr/>
          </p:nvSpPr>
          <p:spPr>
            <a:xfrm rot="8651905">
              <a:off x="4224647" y="3736907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B7697086-3FD7-42FC-A131-0B2C443E2726}"/>
                </a:ext>
              </a:extLst>
            </p:cNvPr>
            <p:cNvSpPr/>
            <p:nvPr/>
          </p:nvSpPr>
          <p:spPr>
            <a:xfrm rot="8651905">
              <a:off x="4291238" y="3804483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3DFA6F4-A681-424B-AB1C-9EFE6D4221E7}"/>
                </a:ext>
              </a:extLst>
            </p:cNvPr>
            <p:cNvSpPr/>
            <p:nvPr/>
          </p:nvSpPr>
          <p:spPr>
            <a:xfrm rot="8651905">
              <a:off x="4357828" y="3872059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06A2F262-37EC-4B2D-B7ED-894F1D5909A9}"/>
                </a:ext>
              </a:extLst>
            </p:cNvPr>
            <p:cNvSpPr/>
            <p:nvPr/>
          </p:nvSpPr>
          <p:spPr>
            <a:xfrm rot="8651905">
              <a:off x="4424419" y="3939636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2DEA0386-DEEF-4DE5-8160-92C3C073DAD6}"/>
                </a:ext>
              </a:extLst>
            </p:cNvPr>
            <p:cNvSpPr/>
            <p:nvPr/>
          </p:nvSpPr>
          <p:spPr>
            <a:xfrm rot="8651905">
              <a:off x="4491009" y="4007212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E7B7CFF9-5133-4EDA-8BA5-F39F5831931F}"/>
                </a:ext>
              </a:extLst>
            </p:cNvPr>
            <p:cNvSpPr/>
            <p:nvPr/>
          </p:nvSpPr>
          <p:spPr>
            <a:xfrm rot="8651905">
              <a:off x="4557600" y="4074788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Овал 121">
              <a:extLst>
                <a:ext uri="{FF2B5EF4-FFF2-40B4-BE49-F238E27FC236}">
                  <a16:creationId xmlns:a16="http://schemas.microsoft.com/office/drawing/2014/main" id="{1C0DAEA8-E95A-4F7C-96C1-359E9ECA264E}"/>
                </a:ext>
              </a:extLst>
            </p:cNvPr>
            <p:cNvSpPr/>
            <p:nvPr/>
          </p:nvSpPr>
          <p:spPr>
            <a:xfrm rot="8651905">
              <a:off x="4345059" y="3699505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Овал 122">
              <a:extLst>
                <a:ext uri="{FF2B5EF4-FFF2-40B4-BE49-F238E27FC236}">
                  <a16:creationId xmlns:a16="http://schemas.microsoft.com/office/drawing/2014/main" id="{DF9A37D8-E857-4FCF-B298-8C76DDFB51A1}"/>
                </a:ext>
              </a:extLst>
            </p:cNvPr>
            <p:cNvSpPr/>
            <p:nvPr/>
          </p:nvSpPr>
          <p:spPr>
            <a:xfrm rot="8651905">
              <a:off x="4411650" y="3767081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id="{BB977D06-CCF0-4BD8-82D1-329BEAFDEBFC}"/>
                </a:ext>
              </a:extLst>
            </p:cNvPr>
            <p:cNvSpPr/>
            <p:nvPr/>
          </p:nvSpPr>
          <p:spPr>
            <a:xfrm rot="8651905">
              <a:off x="4478240" y="3834657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Овал 124">
              <a:extLst>
                <a:ext uri="{FF2B5EF4-FFF2-40B4-BE49-F238E27FC236}">
                  <a16:creationId xmlns:a16="http://schemas.microsoft.com/office/drawing/2014/main" id="{B8BD2DB0-1674-49D0-AB8D-AD7778BE09E4}"/>
                </a:ext>
              </a:extLst>
            </p:cNvPr>
            <p:cNvSpPr/>
            <p:nvPr/>
          </p:nvSpPr>
          <p:spPr>
            <a:xfrm rot="8651905">
              <a:off x="4544831" y="3902233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Овал 125">
              <a:extLst>
                <a:ext uri="{FF2B5EF4-FFF2-40B4-BE49-F238E27FC236}">
                  <a16:creationId xmlns:a16="http://schemas.microsoft.com/office/drawing/2014/main" id="{FC4EA7D0-6FD6-4B8A-97C6-370E816B87F6}"/>
                </a:ext>
              </a:extLst>
            </p:cNvPr>
            <p:cNvSpPr/>
            <p:nvPr/>
          </p:nvSpPr>
          <p:spPr>
            <a:xfrm rot="8651905">
              <a:off x="4145997" y="3801869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Овал 126">
              <a:extLst>
                <a:ext uri="{FF2B5EF4-FFF2-40B4-BE49-F238E27FC236}">
                  <a16:creationId xmlns:a16="http://schemas.microsoft.com/office/drawing/2014/main" id="{FEDBCAB2-0F0D-43C4-9054-ECF9D28EE690}"/>
                </a:ext>
              </a:extLst>
            </p:cNvPr>
            <p:cNvSpPr/>
            <p:nvPr/>
          </p:nvSpPr>
          <p:spPr>
            <a:xfrm rot="8651905">
              <a:off x="4212588" y="3869445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Овал 127">
              <a:extLst>
                <a:ext uri="{FF2B5EF4-FFF2-40B4-BE49-F238E27FC236}">
                  <a16:creationId xmlns:a16="http://schemas.microsoft.com/office/drawing/2014/main" id="{A5E46C2F-757F-4C61-ABB3-E965AB7EAFD7}"/>
                </a:ext>
              </a:extLst>
            </p:cNvPr>
            <p:cNvSpPr/>
            <p:nvPr/>
          </p:nvSpPr>
          <p:spPr>
            <a:xfrm rot="8651905">
              <a:off x="4279178" y="3937021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9" name="Овал 128">
              <a:extLst>
                <a:ext uri="{FF2B5EF4-FFF2-40B4-BE49-F238E27FC236}">
                  <a16:creationId xmlns:a16="http://schemas.microsoft.com/office/drawing/2014/main" id="{5C4F511E-129E-4227-9865-088478425E21}"/>
                </a:ext>
              </a:extLst>
            </p:cNvPr>
            <p:cNvSpPr/>
            <p:nvPr/>
          </p:nvSpPr>
          <p:spPr>
            <a:xfrm rot="8651905">
              <a:off x="4345769" y="4004597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Овал 129">
              <a:extLst>
                <a:ext uri="{FF2B5EF4-FFF2-40B4-BE49-F238E27FC236}">
                  <a16:creationId xmlns:a16="http://schemas.microsoft.com/office/drawing/2014/main" id="{04503567-1399-4DE0-B511-42ED1C79BB31}"/>
                </a:ext>
              </a:extLst>
            </p:cNvPr>
            <p:cNvSpPr/>
            <p:nvPr/>
          </p:nvSpPr>
          <p:spPr>
            <a:xfrm rot="8651905">
              <a:off x="4158057" y="3956988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82604531-38FA-4AB7-ADF3-5976FDFA39A7}"/>
                </a:ext>
              </a:extLst>
            </p:cNvPr>
            <p:cNvSpPr/>
            <p:nvPr/>
          </p:nvSpPr>
          <p:spPr>
            <a:xfrm rot="8651905">
              <a:off x="4224647" y="4024564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id="{62C43B8D-83FC-4957-A383-830299A8E67D}"/>
                </a:ext>
              </a:extLst>
            </p:cNvPr>
            <p:cNvSpPr/>
            <p:nvPr/>
          </p:nvSpPr>
          <p:spPr>
            <a:xfrm rot="8651905">
              <a:off x="4499957" y="3706940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id="{5FF50CA8-9066-4474-BAC6-E0DE792038EE}"/>
                </a:ext>
              </a:extLst>
            </p:cNvPr>
            <p:cNvSpPr/>
            <p:nvPr/>
          </p:nvSpPr>
          <p:spPr>
            <a:xfrm rot="8651905">
              <a:off x="4566548" y="3774517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B7A1BEEC-4282-4056-8385-6E80E1248B65}"/>
              </a:ext>
            </a:extLst>
          </p:cNvPr>
          <p:cNvGrpSpPr/>
          <p:nvPr/>
        </p:nvGrpSpPr>
        <p:grpSpPr>
          <a:xfrm>
            <a:off x="8472269" y="1325881"/>
            <a:ext cx="2976424" cy="2616504"/>
            <a:chOff x="6287420" y="3386358"/>
            <a:chExt cx="2062351" cy="1812964"/>
          </a:xfrm>
        </p:grpSpPr>
        <p:cxnSp>
          <p:nvCxnSpPr>
            <p:cNvPr id="135" name="Прямая со стрелкой 134">
              <a:extLst>
                <a:ext uri="{FF2B5EF4-FFF2-40B4-BE49-F238E27FC236}">
                  <a16:creationId xmlns:a16="http://schemas.microsoft.com/office/drawing/2014/main" id="{E38C96E2-B0BD-4DAB-8018-485DDC1CD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0404" y="3386358"/>
              <a:ext cx="0" cy="18129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 стрелкой 135">
              <a:extLst>
                <a:ext uri="{FF2B5EF4-FFF2-40B4-BE49-F238E27FC236}">
                  <a16:creationId xmlns:a16="http://schemas.microsoft.com/office/drawing/2014/main" id="{2BB18A64-5BE8-461F-B81D-11E641643855}"/>
                </a:ext>
              </a:extLst>
            </p:cNvPr>
            <p:cNvCxnSpPr>
              <a:cxnSpLocks/>
            </p:cNvCxnSpPr>
            <p:nvPr/>
          </p:nvCxnSpPr>
          <p:spPr>
            <a:xfrm>
              <a:off x="6287420" y="4947753"/>
              <a:ext cx="2062351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Овал 136">
              <a:extLst>
                <a:ext uri="{FF2B5EF4-FFF2-40B4-BE49-F238E27FC236}">
                  <a16:creationId xmlns:a16="http://schemas.microsoft.com/office/drawing/2014/main" id="{D61393E1-E7FF-40DB-9B64-56DAEE19CE66}"/>
                </a:ext>
              </a:extLst>
            </p:cNvPr>
            <p:cNvSpPr/>
            <p:nvPr/>
          </p:nvSpPr>
          <p:spPr>
            <a:xfrm rot="8651905">
              <a:off x="7184591" y="4304401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Овал 137">
              <a:extLst>
                <a:ext uri="{FF2B5EF4-FFF2-40B4-BE49-F238E27FC236}">
                  <a16:creationId xmlns:a16="http://schemas.microsoft.com/office/drawing/2014/main" id="{BD67D2E6-45B7-4516-A45B-7E28DBBB0656}"/>
                </a:ext>
              </a:extLst>
            </p:cNvPr>
            <p:cNvSpPr/>
            <p:nvPr/>
          </p:nvSpPr>
          <p:spPr>
            <a:xfrm rot="8651905">
              <a:off x="7253110" y="4376239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id="{084F1550-A18D-4988-B708-26833741A414}"/>
                </a:ext>
              </a:extLst>
            </p:cNvPr>
            <p:cNvSpPr/>
            <p:nvPr/>
          </p:nvSpPr>
          <p:spPr>
            <a:xfrm rot="8651905">
              <a:off x="7321629" y="4448078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3EC89A75-72A9-4569-B817-E8EB6A1140F2}"/>
                </a:ext>
              </a:extLst>
            </p:cNvPr>
            <p:cNvSpPr/>
            <p:nvPr/>
          </p:nvSpPr>
          <p:spPr>
            <a:xfrm rot="8651905">
              <a:off x="7390148" y="4519917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Овал 140">
              <a:extLst>
                <a:ext uri="{FF2B5EF4-FFF2-40B4-BE49-F238E27FC236}">
                  <a16:creationId xmlns:a16="http://schemas.microsoft.com/office/drawing/2014/main" id="{85CFA813-ABDA-414A-8ED2-32EAC82AE6E9}"/>
                </a:ext>
              </a:extLst>
            </p:cNvPr>
            <p:cNvSpPr/>
            <p:nvPr/>
          </p:nvSpPr>
          <p:spPr>
            <a:xfrm rot="8651905">
              <a:off x="7458666" y="4591756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2" name="Овал 141">
              <a:extLst>
                <a:ext uri="{FF2B5EF4-FFF2-40B4-BE49-F238E27FC236}">
                  <a16:creationId xmlns:a16="http://schemas.microsoft.com/office/drawing/2014/main" id="{E17B72CA-BDE3-4120-96EE-A5D412145078}"/>
                </a:ext>
              </a:extLst>
            </p:cNvPr>
            <p:cNvSpPr/>
            <p:nvPr/>
          </p:nvSpPr>
          <p:spPr>
            <a:xfrm rot="8651905">
              <a:off x="7527185" y="4663595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3" name="Овал 142">
              <a:extLst>
                <a:ext uri="{FF2B5EF4-FFF2-40B4-BE49-F238E27FC236}">
                  <a16:creationId xmlns:a16="http://schemas.microsoft.com/office/drawing/2014/main" id="{CC2E5D57-FB3F-4BC9-B7E6-FE8FE6489E5A}"/>
                </a:ext>
              </a:extLst>
            </p:cNvPr>
            <p:cNvSpPr/>
            <p:nvPr/>
          </p:nvSpPr>
          <p:spPr>
            <a:xfrm rot="8651905">
              <a:off x="7595704" y="4735433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4" name="Овал 143">
              <a:extLst>
                <a:ext uri="{FF2B5EF4-FFF2-40B4-BE49-F238E27FC236}">
                  <a16:creationId xmlns:a16="http://schemas.microsoft.com/office/drawing/2014/main" id="{39F0F5F0-232E-4596-81BC-722648D3819A}"/>
                </a:ext>
              </a:extLst>
            </p:cNvPr>
            <p:cNvSpPr/>
            <p:nvPr/>
          </p:nvSpPr>
          <p:spPr>
            <a:xfrm rot="8651905">
              <a:off x="7377009" y="4336478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id="{C1FF7076-DAB6-4000-B409-652E1DC44E95}"/>
                </a:ext>
              </a:extLst>
            </p:cNvPr>
            <p:cNvSpPr/>
            <p:nvPr/>
          </p:nvSpPr>
          <p:spPr>
            <a:xfrm rot="8651905">
              <a:off x="7445528" y="4408317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Овал 145">
              <a:extLst>
                <a:ext uri="{FF2B5EF4-FFF2-40B4-BE49-F238E27FC236}">
                  <a16:creationId xmlns:a16="http://schemas.microsoft.com/office/drawing/2014/main" id="{884CA8B7-5884-417D-B13D-0A3415474A94}"/>
                </a:ext>
              </a:extLst>
            </p:cNvPr>
            <p:cNvSpPr/>
            <p:nvPr/>
          </p:nvSpPr>
          <p:spPr>
            <a:xfrm rot="8651905">
              <a:off x="7514047" y="4480155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E78CBD90-9ADF-4A82-9953-D32C98F98FE5}"/>
                </a:ext>
              </a:extLst>
            </p:cNvPr>
            <p:cNvSpPr/>
            <p:nvPr/>
          </p:nvSpPr>
          <p:spPr>
            <a:xfrm rot="8651905">
              <a:off x="7582565" y="4551994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Овал 147">
              <a:extLst>
                <a:ext uri="{FF2B5EF4-FFF2-40B4-BE49-F238E27FC236}">
                  <a16:creationId xmlns:a16="http://schemas.microsoft.com/office/drawing/2014/main" id="{51293CE5-9979-4236-8987-B26A9E6D5B8C}"/>
                </a:ext>
              </a:extLst>
            </p:cNvPr>
            <p:cNvSpPr/>
            <p:nvPr/>
          </p:nvSpPr>
          <p:spPr>
            <a:xfrm rot="8651905">
              <a:off x="7172182" y="4445299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9" name="Овал 148">
              <a:extLst>
                <a:ext uri="{FF2B5EF4-FFF2-40B4-BE49-F238E27FC236}">
                  <a16:creationId xmlns:a16="http://schemas.microsoft.com/office/drawing/2014/main" id="{7E7B0B8B-57CD-4EBD-931D-B0B9D9EA06B8}"/>
                </a:ext>
              </a:extLst>
            </p:cNvPr>
            <p:cNvSpPr/>
            <p:nvPr/>
          </p:nvSpPr>
          <p:spPr>
            <a:xfrm rot="8651905">
              <a:off x="7240701" y="4517138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Овал 149">
              <a:extLst>
                <a:ext uri="{FF2B5EF4-FFF2-40B4-BE49-F238E27FC236}">
                  <a16:creationId xmlns:a16="http://schemas.microsoft.com/office/drawing/2014/main" id="{E17ACEF2-33FC-4360-9703-10B1C610ED34}"/>
                </a:ext>
              </a:extLst>
            </p:cNvPr>
            <p:cNvSpPr/>
            <p:nvPr/>
          </p:nvSpPr>
          <p:spPr>
            <a:xfrm rot="8651905">
              <a:off x="7309220" y="4588977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16635BE6-A925-4547-8F61-518659B8EEB5}"/>
                </a:ext>
              </a:extLst>
            </p:cNvPr>
            <p:cNvSpPr/>
            <p:nvPr/>
          </p:nvSpPr>
          <p:spPr>
            <a:xfrm rot="8651905">
              <a:off x="7377739" y="4660815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0D2BA5FE-9ADC-4F58-B43C-EF77E5D31326}"/>
                </a:ext>
              </a:extLst>
            </p:cNvPr>
            <p:cNvSpPr/>
            <p:nvPr/>
          </p:nvSpPr>
          <p:spPr>
            <a:xfrm rot="8651905">
              <a:off x="7184591" y="4610203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26FA4792-A68A-4F89-B9EC-D5A1683C69DC}"/>
                </a:ext>
              </a:extLst>
            </p:cNvPr>
            <p:cNvSpPr/>
            <p:nvPr/>
          </p:nvSpPr>
          <p:spPr>
            <a:xfrm rot="8651905">
              <a:off x="7253110" y="4682042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B50D3577-099A-4233-8ECC-33902BB1773D}"/>
                </a:ext>
              </a:extLst>
            </p:cNvPr>
            <p:cNvSpPr/>
            <p:nvPr/>
          </p:nvSpPr>
          <p:spPr>
            <a:xfrm rot="8651905">
              <a:off x="7536392" y="4344382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7EAF39E4-8ECA-4266-94FA-2ED328993580}"/>
                </a:ext>
              </a:extLst>
            </p:cNvPr>
            <p:cNvSpPr/>
            <p:nvPr/>
          </p:nvSpPr>
          <p:spPr>
            <a:xfrm rot="8651905">
              <a:off x="7604911" y="4416221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EEA74A20-9D01-47C6-9DD2-850D4E7E525F}"/>
                </a:ext>
              </a:extLst>
            </p:cNvPr>
            <p:cNvSpPr/>
            <p:nvPr/>
          </p:nvSpPr>
          <p:spPr>
            <a:xfrm rot="7691066" flipH="1">
              <a:off x="7659237" y="3624611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98DD2191-E44F-40C6-ABB0-463581E14B1C}"/>
                </a:ext>
              </a:extLst>
            </p:cNvPr>
            <p:cNvSpPr/>
            <p:nvPr/>
          </p:nvSpPr>
          <p:spPr>
            <a:xfrm rot="7691066" flipH="1">
              <a:off x="7727756" y="3696449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7A9AC06A-1B94-412C-89BC-9CA359EC49DB}"/>
                </a:ext>
              </a:extLst>
            </p:cNvPr>
            <p:cNvSpPr/>
            <p:nvPr/>
          </p:nvSpPr>
          <p:spPr>
            <a:xfrm rot="7691066" flipH="1">
              <a:off x="7796275" y="376828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F534FC20-EDE5-40C9-9AA7-DEE43547C8D4}"/>
                </a:ext>
              </a:extLst>
            </p:cNvPr>
            <p:cNvSpPr/>
            <p:nvPr/>
          </p:nvSpPr>
          <p:spPr>
            <a:xfrm rot="7691066" flipH="1">
              <a:off x="7864793" y="3840127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Овал 159">
              <a:extLst>
                <a:ext uri="{FF2B5EF4-FFF2-40B4-BE49-F238E27FC236}">
                  <a16:creationId xmlns:a16="http://schemas.microsoft.com/office/drawing/2014/main" id="{ADAF3A85-84C2-41D0-B2D0-4C299FAAF61A}"/>
                </a:ext>
              </a:extLst>
            </p:cNvPr>
            <p:cNvSpPr/>
            <p:nvPr/>
          </p:nvSpPr>
          <p:spPr>
            <a:xfrm rot="7691066" flipH="1">
              <a:off x="7933312" y="3911966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1" name="Овал 160">
              <a:extLst>
                <a:ext uri="{FF2B5EF4-FFF2-40B4-BE49-F238E27FC236}">
                  <a16:creationId xmlns:a16="http://schemas.microsoft.com/office/drawing/2014/main" id="{4D04211A-0F2D-4B5A-BC7C-56726069D035}"/>
                </a:ext>
              </a:extLst>
            </p:cNvPr>
            <p:cNvSpPr/>
            <p:nvPr/>
          </p:nvSpPr>
          <p:spPr>
            <a:xfrm rot="7691066" flipH="1">
              <a:off x="8046280" y="399059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2" name="Овал 161">
              <a:extLst>
                <a:ext uri="{FF2B5EF4-FFF2-40B4-BE49-F238E27FC236}">
                  <a16:creationId xmlns:a16="http://schemas.microsoft.com/office/drawing/2014/main" id="{03FDBDC3-9AB6-44E2-9FE7-3034461031CD}"/>
                </a:ext>
              </a:extLst>
            </p:cNvPr>
            <p:cNvSpPr/>
            <p:nvPr/>
          </p:nvSpPr>
          <p:spPr>
            <a:xfrm rot="7691066" flipH="1">
              <a:off x="8114799" y="407152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3" name="Овал 162">
              <a:extLst>
                <a:ext uri="{FF2B5EF4-FFF2-40B4-BE49-F238E27FC236}">
                  <a16:creationId xmlns:a16="http://schemas.microsoft.com/office/drawing/2014/main" id="{3413BAF9-BC3A-4EEF-8177-587D6B8E2AD3}"/>
                </a:ext>
              </a:extLst>
            </p:cNvPr>
            <p:cNvSpPr/>
            <p:nvPr/>
          </p:nvSpPr>
          <p:spPr>
            <a:xfrm rot="7691066" flipH="1">
              <a:off x="7851655" y="365668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FD136B1F-B80A-4625-BFA1-38CC37676103}"/>
                </a:ext>
              </a:extLst>
            </p:cNvPr>
            <p:cNvSpPr/>
            <p:nvPr/>
          </p:nvSpPr>
          <p:spPr>
            <a:xfrm rot="7691066" flipH="1">
              <a:off x="7920174" y="3728527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6233BD28-4A94-43E8-91AD-AF8B9CF70F6A}"/>
                </a:ext>
              </a:extLst>
            </p:cNvPr>
            <p:cNvSpPr/>
            <p:nvPr/>
          </p:nvSpPr>
          <p:spPr>
            <a:xfrm rot="7691066" flipH="1">
              <a:off x="7988693" y="3800365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6" name="Овал 165">
              <a:extLst>
                <a:ext uri="{FF2B5EF4-FFF2-40B4-BE49-F238E27FC236}">
                  <a16:creationId xmlns:a16="http://schemas.microsoft.com/office/drawing/2014/main" id="{255074AD-A045-4EC3-8D36-86E646CC30FA}"/>
                </a:ext>
              </a:extLst>
            </p:cNvPr>
            <p:cNvSpPr/>
            <p:nvPr/>
          </p:nvSpPr>
          <p:spPr>
            <a:xfrm rot="7691066" flipH="1">
              <a:off x="8057211" y="3837315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7" name="Овал 166">
              <a:extLst>
                <a:ext uri="{FF2B5EF4-FFF2-40B4-BE49-F238E27FC236}">
                  <a16:creationId xmlns:a16="http://schemas.microsoft.com/office/drawing/2014/main" id="{7383BFD1-810B-451E-A27E-FED406BA79AE}"/>
                </a:ext>
              </a:extLst>
            </p:cNvPr>
            <p:cNvSpPr/>
            <p:nvPr/>
          </p:nvSpPr>
          <p:spPr>
            <a:xfrm rot="7691066" flipH="1">
              <a:off x="7646828" y="3765509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8" name="Овал 167">
              <a:extLst>
                <a:ext uri="{FF2B5EF4-FFF2-40B4-BE49-F238E27FC236}">
                  <a16:creationId xmlns:a16="http://schemas.microsoft.com/office/drawing/2014/main" id="{F21EE40A-49DA-4C25-B50A-28F582D4A905}"/>
                </a:ext>
              </a:extLst>
            </p:cNvPr>
            <p:cNvSpPr/>
            <p:nvPr/>
          </p:nvSpPr>
          <p:spPr>
            <a:xfrm rot="7691066" flipH="1">
              <a:off x="7715347" y="383734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9" name="Овал 168">
              <a:extLst>
                <a:ext uri="{FF2B5EF4-FFF2-40B4-BE49-F238E27FC236}">
                  <a16:creationId xmlns:a16="http://schemas.microsoft.com/office/drawing/2014/main" id="{3CD037D3-6F07-474E-9736-07E4F414EBFE}"/>
                </a:ext>
              </a:extLst>
            </p:cNvPr>
            <p:cNvSpPr/>
            <p:nvPr/>
          </p:nvSpPr>
          <p:spPr>
            <a:xfrm rot="7691066" flipH="1">
              <a:off x="7783866" y="3909187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Овал 169">
              <a:extLst>
                <a:ext uri="{FF2B5EF4-FFF2-40B4-BE49-F238E27FC236}">
                  <a16:creationId xmlns:a16="http://schemas.microsoft.com/office/drawing/2014/main" id="{48130517-AE3C-4091-A6C7-7C68D246E928}"/>
                </a:ext>
              </a:extLst>
            </p:cNvPr>
            <p:cNvSpPr/>
            <p:nvPr/>
          </p:nvSpPr>
          <p:spPr>
            <a:xfrm rot="7691066" flipH="1">
              <a:off x="7912123" y="4010787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2CC86CCD-9783-4A80-9A1B-549C82BAF6ED}"/>
                </a:ext>
              </a:extLst>
            </p:cNvPr>
            <p:cNvSpPr/>
            <p:nvPr/>
          </p:nvSpPr>
          <p:spPr>
            <a:xfrm rot="7691066" flipH="1">
              <a:off x="7680105" y="3943145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2" name="Овал 171">
              <a:extLst>
                <a:ext uri="{FF2B5EF4-FFF2-40B4-BE49-F238E27FC236}">
                  <a16:creationId xmlns:a16="http://schemas.microsoft.com/office/drawing/2014/main" id="{15844999-BC49-48C4-8584-8E408EF075FF}"/>
                </a:ext>
              </a:extLst>
            </p:cNvPr>
            <p:cNvSpPr/>
            <p:nvPr/>
          </p:nvSpPr>
          <p:spPr>
            <a:xfrm rot="7691066" flipH="1">
              <a:off x="7796114" y="4029314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9C64683D-426A-4995-812E-B7D208951EBC}"/>
                </a:ext>
              </a:extLst>
            </p:cNvPr>
            <p:cNvSpPr/>
            <p:nvPr/>
          </p:nvSpPr>
          <p:spPr>
            <a:xfrm rot="7691066" flipH="1">
              <a:off x="8011038" y="3664592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4" name="Овал 173">
              <a:extLst>
                <a:ext uri="{FF2B5EF4-FFF2-40B4-BE49-F238E27FC236}">
                  <a16:creationId xmlns:a16="http://schemas.microsoft.com/office/drawing/2014/main" id="{37AC8DA9-59D6-4BD7-99D7-09E65D976965}"/>
                </a:ext>
              </a:extLst>
            </p:cNvPr>
            <p:cNvSpPr/>
            <p:nvPr/>
          </p:nvSpPr>
          <p:spPr>
            <a:xfrm rot="7691066" flipH="1">
              <a:off x="8079557" y="3701542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5" name="Овал 174">
              <a:extLst>
                <a:ext uri="{FF2B5EF4-FFF2-40B4-BE49-F238E27FC236}">
                  <a16:creationId xmlns:a16="http://schemas.microsoft.com/office/drawing/2014/main" id="{E8F9512E-C2FE-4098-8CC1-CA7BAE299D31}"/>
                </a:ext>
              </a:extLst>
            </p:cNvPr>
            <p:cNvSpPr/>
            <p:nvPr/>
          </p:nvSpPr>
          <p:spPr>
            <a:xfrm rot="8651905">
              <a:off x="6740280" y="3601537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Овал 175">
              <a:extLst>
                <a:ext uri="{FF2B5EF4-FFF2-40B4-BE49-F238E27FC236}">
                  <a16:creationId xmlns:a16="http://schemas.microsoft.com/office/drawing/2014/main" id="{78C74976-A86C-4E1B-8C04-099B33D15C2C}"/>
                </a:ext>
              </a:extLst>
            </p:cNvPr>
            <p:cNvSpPr/>
            <p:nvPr/>
          </p:nvSpPr>
          <p:spPr>
            <a:xfrm rot="8651905">
              <a:off x="6808798" y="3673376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7" name="Овал 176">
              <a:extLst>
                <a:ext uri="{FF2B5EF4-FFF2-40B4-BE49-F238E27FC236}">
                  <a16:creationId xmlns:a16="http://schemas.microsoft.com/office/drawing/2014/main" id="{3D67A6AF-282A-463F-815F-1BD00B64FD6F}"/>
                </a:ext>
              </a:extLst>
            </p:cNvPr>
            <p:cNvSpPr/>
            <p:nvPr/>
          </p:nvSpPr>
          <p:spPr>
            <a:xfrm rot="8651905">
              <a:off x="6877317" y="3745214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8" name="Овал 177">
              <a:extLst>
                <a:ext uri="{FF2B5EF4-FFF2-40B4-BE49-F238E27FC236}">
                  <a16:creationId xmlns:a16="http://schemas.microsoft.com/office/drawing/2014/main" id="{0F9CE9BD-221F-423A-A079-CA2C3FAB5504}"/>
                </a:ext>
              </a:extLst>
            </p:cNvPr>
            <p:cNvSpPr/>
            <p:nvPr/>
          </p:nvSpPr>
          <p:spPr>
            <a:xfrm rot="8651905">
              <a:off x="6945836" y="3817053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Овал 178">
              <a:extLst>
                <a:ext uri="{FF2B5EF4-FFF2-40B4-BE49-F238E27FC236}">
                  <a16:creationId xmlns:a16="http://schemas.microsoft.com/office/drawing/2014/main" id="{81365862-F706-43F6-929F-446071A21675}"/>
                </a:ext>
              </a:extLst>
            </p:cNvPr>
            <p:cNvSpPr/>
            <p:nvPr/>
          </p:nvSpPr>
          <p:spPr>
            <a:xfrm rot="8651905">
              <a:off x="7014355" y="3888892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Овал 179">
              <a:extLst>
                <a:ext uri="{FF2B5EF4-FFF2-40B4-BE49-F238E27FC236}">
                  <a16:creationId xmlns:a16="http://schemas.microsoft.com/office/drawing/2014/main" id="{22F128B6-6AF0-41C4-8886-E9C1CBA3354E}"/>
                </a:ext>
              </a:extLst>
            </p:cNvPr>
            <p:cNvSpPr/>
            <p:nvPr/>
          </p:nvSpPr>
          <p:spPr>
            <a:xfrm rot="8651905">
              <a:off x="7082874" y="3960731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1" name="Овал 180">
              <a:extLst>
                <a:ext uri="{FF2B5EF4-FFF2-40B4-BE49-F238E27FC236}">
                  <a16:creationId xmlns:a16="http://schemas.microsoft.com/office/drawing/2014/main" id="{8557C495-4630-40F0-9B22-684A5F1BE485}"/>
                </a:ext>
              </a:extLst>
            </p:cNvPr>
            <p:cNvSpPr/>
            <p:nvPr/>
          </p:nvSpPr>
          <p:spPr>
            <a:xfrm rot="8651905">
              <a:off x="7151393" y="4032570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Овал 181">
              <a:extLst>
                <a:ext uri="{FF2B5EF4-FFF2-40B4-BE49-F238E27FC236}">
                  <a16:creationId xmlns:a16="http://schemas.microsoft.com/office/drawing/2014/main" id="{417A3FD6-1F6E-4E7C-BECC-995A5624E3BC}"/>
                </a:ext>
              </a:extLst>
            </p:cNvPr>
            <p:cNvSpPr/>
            <p:nvPr/>
          </p:nvSpPr>
          <p:spPr>
            <a:xfrm rot="8651905">
              <a:off x="6932698" y="3633614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3" name="Овал 182">
              <a:extLst>
                <a:ext uri="{FF2B5EF4-FFF2-40B4-BE49-F238E27FC236}">
                  <a16:creationId xmlns:a16="http://schemas.microsoft.com/office/drawing/2014/main" id="{AB6A3A5F-B23E-4B5F-BA34-EEB93EDBD1CD}"/>
                </a:ext>
              </a:extLst>
            </p:cNvPr>
            <p:cNvSpPr/>
            <p:nvPr/>
          </p:nvSpPr>
          <p:spPr>
            <a:xfrm rot="8651905">
              <a:off x="7001216" y="3705453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Овал 183">
              <a:extLst>
                <a:ext uri="{FF2B5EF4-FFF2-40B4-BE49-F238E27FC236}">
                  <a16:creationId xmlns:a16="http://schemas.microsoft.com/office/drawing/2014/main" id="{0D3EB423-E902-4482-B526-B25B985FCC89}"/>
                </a:ext>
              </a:extLst>
            </p:cNvPr>
            <p:cNvSpPr/>
            <p:nvPr/>
          </p:nvSpPr>
          <p:spPr>
            <a:xfrm rot="8651905">
              <a:off x="7069735" y="3777292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Овал 184">
              <a:extLst>
                <a:ext uri="{FF2B5EF4-FFF2-40B4-BE49-F238E27FC236}">
                  <a16:creationId xmlns:a16="http://schemas.microsoft.com/office/drawing/2014/main" id="{AA9C4FD8-F16C-4F44-A956-48B29ADCBB53}"/>
                </a:ext>
              </a:extLst>
            </p:cNvPr>
            <p:cNvSpPr/>
            <p:nvPr/>
          </p:nvSpPr>
          <p:spPr>
            <a:xfrm rot="8651905">
              <a:off x="7138254" y="3849130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6" name="Овал 185">
              <a:extLst>
                <a:ext uri="{FF2B5EF4-FFF2-40B4-BE49-F238E27FC236}">
                  <a16:creationId xmlns:a16="http://schemas.microsoft.com/office/drawing/2014/main" id="{259FCE05-53D6-44B0-AA51-1ECD3F7CED24}"/>
                </a:ext>
              </a:extLst>
            </p:cNvPr>
            <p:cNvSpPr/>
            <p:nvPr/>
          </p:nvSpPr>
          <p:spPr>
            <a:xfrm rot="8651905">
              <a:off x="6727871" y="3742435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7" name="Овал 186">
              <a:extLst>
                <a:ext uri="{FF2B5EF4-FFF2-40B4-BE49-F238E27FC236}">
                  <a16:creationId xmlns:a16="http://schemas.microsoft.com/office/drawing/2014/main" id="{6196EA15-C8D9-4F55-951C-3717799756CB}"/>
                </a:ext>
              </a:extLst>
            </p:cNvPr>
            <p:cNvSpPr/>
            <p:nvPr/>
          </p:nvSpPr>
          <p:spPr>
            <a:xfrm rot="8651905">
              <a:off x="6796390" y="3814274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Овал 187">
              <a:extLst>
                <a:ext uri="{FF2B5EF4-FFF2-40B4-BE49-F238E27FC236}">
                  <a16:creationId xmlns:a16="http://schemas.microsoft.com/office/drawing/2014/main" id="{790A357A-33D0-4000-9D16-12B65F3846BB}"/>
                </a:ext>
              </a:extLst>
            </p:cNvPr>
            <p:cNvSpPr/>
            <p:nvPr/>
          </p:nvSpPr>
          <p:spPr>
            <a:xfrm rot="8651905">
              <a:off x="6864908" y="3886113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9" name="Овал 188">
              <a:extLst>
                <a:ext uri="{FF2B5EF4-FFF2-40B4-BE49-F238E27FC236}">
                  <a16:creationId xmlns:a16="http://schemas.microsoft.com/office/drawing/2014/main" id="{22B6A9A7-910D-4CCD-9083-78A1D4279170}"/>
                </a:ext>
              </a:extLst>
            </p:cNvPr>
            <p:cNvSpPr/>
            <p:nvPr/>
          </p:nvSpPr>
          <p:spPr>
            <a:xfrm rot="8651905">
              <a:off x="6933427" y="3957952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0" name="Овал 189">
              <a:extLst>
                <a:ext uri="{FF2B5EF4-FFF2-40B4-BE49-F238E27FC236}">
                  <a16:creationId xmlns:a16="http://schemas.microsoft.com/office/drawing/2014/main" id="{22139E67-46F5-43CB-A542-9964F302B855}"/>
                </a:ext>
              </a:extLst>
            </p:cNvPr>
            <p:cNvSpPr/>
            <p:nvPr/>
          </p:nvSpPr>
          <p:spPr>
            <a:xfrm rot="8651905">
              <a:off x="6740280" y="3907339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Овал 190">
              <a:extLst>
                <a:ext uri="{FF2B5EF4-FFF2-40B4-BE49-F238E27FC236}">
                  <a16:creationId xmlns:a16="http://schemas.microsoft.com/office/drawing/2014/main" id="{0F1F4F38-666B-4525-ACC1-B522029FBAC6}"/>
                </a:ext>
              </a:extLst>
            </p:cNvPr>
            <p:cNvSpPr/>
            <p:nvPr/>
          </p:nvSpPr>
          <p:spPr>
            <a:xfrm rot="8651905">
              <a:off x="6808798" y="3979178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2" name="Овал 191">
              <a:extLst>
                <a:ext uri="{FF2B5EF4-FFF2-40B4-BE49-F238E27FC236}">
                  <a16:creationId xmlns:a16="http://schemas.microsoft.com/office/drawing/2014/main" id="{34A0CBD8-F2C5-48B3-BB98-620A6EAED18D}"/>
                </a:ext>
              </a:extLst>
            </p:cNvPr>
            <p:cNvSpPr/>
            <p:nvPr/>
          </p:nvSpPr>
          <p:spPr>
            <a:xfrm rot="8651905">
              <a:off x="7092081" y="3641519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3" name="Овал 192">
              <a:extLst>
                <a:ext uri="{FF2B5EF4-FFF2-40B4-BE49-F238E27FC236}">
                  <a16:creationId xmlns:a16="http://schemas.microsoft.com/office/drawing/2014/main" id="{D6D1B934-01A9-47B3-911C-C9CBCBB0F72F}"/>
                </a:ext>
              </a:extLst>
            </p:cNvPr>
            <p:cNvSpPr/>
            <p:nvPr/>
          </p:nvSpPr>
          <p:spPr>
            <a:xfrm rot="8651905">
              <a:off x="7160600" y="3713357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4" name="Группа 193">
            <a:extLst>
              <a:ext uri="{FF2B5EF4-FFF2-40B4-BE49-F238E27FC236}">
                <a16:creationId xmlns:a16="http://schemas.microsoft.com/office/drawing/2014/main" id="{1D602B87-3BDE-4999-95D5-A49B480C61E4}"/>
              </a:ext>
            </a:extLst>
          </p:cNvPr>
          <p:cNvGrpSpPr/>
          <p:nvPr/>
        </p:nvGrpSpPr>
        <p:grpSpPr>
          <a:xfrm>
            <a:off x="7137963" y="3644865"/>
            <a:ext cx="2985104" cy="2377651"/>
            <a:chOff x="4562938" y="5136846"/>
            <a:chExt cx="2083025" cy="1659140"/>
          </a:xfrm>
        </p:grpSpPr>
        <p:cxnSp>
          <p:nvCxnSpPr>
            <p:cNvPr id="195" name="Прямая со стрелкой 194">
              <a:extLst>
                <a:ext uri="{FF2B5EF4-FFF2-40B4-BE49-F238E27FC236}">
                  <a16:creationId xmlns:a16="http://schemas.microsoft.com/office/drawing/2014/main" id="{1334E3DA-AAB2-4319-A915-CDEE26626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657" y="5136846"/>
              <a:ext cx="0" cy="165914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Группа 195">
              <a:extLst>
                <a:ext uri="{FF2B5EF4-FFF2-40B4-BE49-F238E27FC236}">
                  <a16:creationId xmlns:a16="http://schemas.microsoft.com/office/drawing/2014/main" id="{79AA08BA-64F7-43B3-BB55-18EEFE7A9758}"/>
                </a:ext>
              </a:extLst>
            </p:cNvPr>
            <p:cNvGrpSpPr/>
            <p:nvPr/>
          </p:nvGrpSpPr>
          <p:grpSpPr>
            <a:xfrm>
              <a:off x="4562938" y="5333768"/>
              <a:ext cx="2083025" cy="1231994"/>
              <a:chOff x="4562938" y="5333768"/>
              <a:chExt cx="2083025" cy="1231994"/>
            </a:xfrm>
          </p:grpSpPr>
          <p:cxnSp>
            <p:nvCxnSpPr>
              <p:cNvPr id="197" name="Прямая со стрелкой 196">
                <a:extLst>
                  <a:ext uri="{FF2B5EF4-FFF2-40B4-BE49-F238E27FC236}">
                    <a16:creationId xmlns:a16="http://schemas.microsoft.com/office/drawing/2014/main" id="{B9C30691-8EDB-46EA-9DBD-49B6F3F1F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2938" y="6565762"/>
                <a:ext cx="2083025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Овал 197">
                <a:extLst>
                  <a:ext uri="{FF2B5EF4-FFF2-40B4-BE49-F238E27FC236}">
                    <a16:creationId xmlns:a16="http://schemas.microsoft.com/office/drawing/2014/main" id="{10216E9B-D7D2-45BC-8DCF-5C3433EAE1AE}"/>
                  </a:ext>
                </a:extLst>
              </p:cNvPr>
              <p:cNvSpPr/>
              <p:nvPr/>
            </p:nvSpPr>
            <p:spPr>
              <a:xfrm rot="8651905">
                <a:off x="5469103" y="5976996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9" name="Овал 198">
                <a:extLst>
                  <a:ext uri="{FF2B5EF4-FFF2-40B4-BE49-F238E27FC236}">
                    <a16:creationId xmlns:a16="http://schemas.microsoft.com/office/drawing/2014/main" id="{5482A6F1-6E77-4B86-8627-9F44B2697FA7}"/>
                  </a:ext>
                </a:extLst>
              </p:cNvPr>
              <p:cNvSpPr/>
              <p:nvPr/>
            </p:nvSpPr>
            <p:spPr>
              <a:xfrm rot="8651905">
                <a:off x="5538308" y="6042739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Овал 199">
                <a:extLst>
                  <a:ext uri="{FF2B5EF4-FFF2-40B4-BE49-F238E27FC236}">
                    <a16:creationId xmlns:a16="http://schemas.microsoft.com/office/drawing/2014/main" id="{04645A15-8C5D-451D-BB7D-DE81CA235D6D}"/>
                  </a:ext>
                </a:extLst>
              </p:cNvPr>
              <p:cNvSpPr/>
              <p:nvPr/>
            </p:nvSpPr>
            <p:spPr>
              <a:xfrm rot="8651905">
                <a:off x="5607514" y="6108483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1" name="Овал 200">
                <a:extLst>
                  <a:ext uri="{FF2B5EF4-FFF2-40B4-BE49-F238E27FC236}">
                    <a16:creationId xmlns:a16="http://schemas.microsoft.com/office/drawing/2014/main" id="{0A427ED2-1DE4-42B6-AA78-C7BD687B4138}"/>
                  </a:ext>
                </a:extLst>
              </p:cNvPr>
              <p:cNvSpPr/>
              <p:nvPr/>
            </p:nvSpPr>
            <p:spPr>
              <a:xfrm rot="8651905">
                <a:off x="5676720" y="6174226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Овал 201">
                <a:extLst>
                  <a:ext uri="{FF2B5EF4-FFF2-40B4-BE49-F238E27FC236}">
                    <a16:creationId xmlns:a16="http://schemas.microsoft.com/office/drawing/2014/main" id="{5A0D0564-3391-4871-9366-1A74CE323E3E}"/>
                  </a:ext>
                </a:extLst>
              </p:cNvPr>
              <p:cNvSpPr/>
              <p:nvPr/>
            </p:nvSpPr>
            <p:spPr>
              <a:xfrm rot="8651905">
                <a:off x="5745926" y="6239970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3" name="Овал 202">
                <a:extLst>
                  <a:ext uri="{FF2B5EF4-FFF2-40B4-BE49-F238E27FC236}">
                    <a16:creationId xmlns:a16="http://schemas.microsoft.com/office/drawing/2014/main" id="{FEFA5B52-2FE5-45D3-887E-A4B8D6A7DADE}"/>
                  </a:ext>
                </a:extLst>
              </p:cNvPr>
              <p:cNvSpPr/>
              <p:nvPr/>
            </p:nvSpPr>
            <p:spPr>
              <a:xfrm rot="8651905">
                <a:off x="5815131" y="6305713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4" name="Овал 203">
                <a:extLst>
                  <a:ext uri="{FF2B5EF4-FFF2-40B4-BE49-F238E27FC236}">
                    <a16:creationId xmlns:a16="http://schemas.microsoft.com/office/drawing/2014/main" id="{FFA636AE-0AFE-42C7-8EDD-D0F2B2C63512}"/>
                  </a:ext>
                </a:extLst>
              </p:cNvPr>
              <p:cNvSpPr/>
              <p:nvPr/>
            </p:nvSpPr>
            <p:spPr>
              <a:xfrm rot="8651905">
                <a:off x="5884337" y="6371457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5" name="Овал 204">
                <a:extLst>
                  <a:ext uri="{FF2B5EF4-FFF2-40B4-BE49-F238E27FC236}">
                    <a16:creationId xmlns:a16="http://schemas.microsoft.com/office/drawing/2014/main" id="{23C3E3F0-40A7-48A1-9155-ADB9A6787A85}"/>
                  </a:ext>
                </a:extLst>
              </p:cNvPr>
              <p:cNvSpPr/>
              <p:nvPr/>
            </p:nvSpPr>
            <p:spPr>
              <a:xfrm rot="8651905">
                <a:off x="5663449" y="6006351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Овал 205">
                <a:extLst>
                  <a:ext uri="{FF2B5EF4-FFF2-40B4-BE49-F238E27FC236}">
                    <a16:creationId xmlns:a16="http://schemas.microsoft.com/office/drawing/2014/main" id="{10165016-1EFB-42CC-8D3F-7ACB9E4E706C}"/>
                  </a:ext>
                </a:extLst>
              </p:cNvPr>
              <p:cNvSpPr/>
              <p:nvPr/>
            </p:nvSpPr>
            <p:spPr>
              <a:xfrm rot="8651905">
                <a:off x="5732655" y="607209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Овал 206">
                <a:extLst>
                  <a:ext uri="{FF2B5EF4-FFF2-40B4-BE49-F238E27FC236}">
                    <a16:creationId xmlns:a16="http://schemas.microsoft.com/office/drawing/2014/main" id="{167F30FA-7FB0-4CDA-8F1F-EBFA3685A6B2}"/>
                  </a:ext>
                </a:extLst>
              </p:cNvPr>
              <p:cNvSpPr/>
              <p:nvPr/>
            </p:nvSpPr>
            <p:spPr>
              <a:xfrm rot="8651905">
                <a:off x="5801861" y="6137838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Овал 207">
                <a:extLst>
                  <a:ext uri="{FF2B5EF4-FFF2-40B4-BE49-F238E27FC236}">
                    <a16:creationId xmlns:a16="http://schemas.microsoft.com/office/drawing/2014/main" id="{5447EB77-3545-48F9-8B2D-3D1309753835}"/>
                  </a:ext>
                </a:extLst>
              </p:cNvPr>
              <p:cNvSpPr/>
              <p:nvPr/>
            </p:nvSpPr>
            <p:spPr>
              <a:xfrm rot="8651905">
                <a:off x="5871067" y="6203582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Овал 208">
                <a:extLst>
                  <a:ext uri="{FF2B5EF4-FFF2-40B4-BE49-F238E27FC236}">
                    <a16:creationId xmlns:a16="http://schemas.microsoft.com/office/drawing/2014/main" id="{B9F740EF-4FCE-456F-9456-37579B369011}"/>
                  </a:ext>
                </a:extLst>
              </p:cNvPr>
              <p:cNvSpPr/>
              <p:nvPr/>
            </p:nvSpPr>
            <p:spPr>
              <a:xfrm rot="8651905">
                <a:off x="5456569" y="6105939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Овал 209">
                <a:extLst>
                  <a:ext uri="{FF2B5EF4-FFF2-40B4-BE49-F238E27FC236}">
                    <a16:creationId xmlns:a16="http://schemas.microsoft.com/office/drawing/2014/main" id="{44416A71-B9CA-4573-B428-81E56A131887}"/>
                  </a:ext>
                </a:extLst>
              </p:cNvPr>
              <p:cNvSpPr/>
              <p:nvPr/>
            </p:nvSpPr>
            <p:spPr>
              <a:xfrm rot="8651905">
                <a:off x="5525775" y="6171683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Овал 210">
                <a:extLst>
                  <a:ext uri="{FF2B5EF4-FFF2-40B4-BE49-F238E27FC236}">
                    <a16:creationId xmlns:a16="http://schemas.microsoft.com/office/drawing/2014/main" id="{201544A5-DE82-46C6-B4FB-2D5CDE7BDA2E}"/>
                  </a:ext>
                </a:extLst>
              </p:cNvPr>
              <p:cNvSpPr/>
              <p:nvPr/>
            </p:nvSpPr>
            <p:spPr>
              <a:xfrm rot="8651905">
                <a:off x="5594981" y="6237426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Овал 211">
                <a:extLst>
                  <a:ext uri="{FF2B5EF4-FFF2-40B4-BE49-F238E27FC236}">
                    <a16:creationId xmlns:a16="http://schemas.microsoft.com/office/drawing/2014/main" id="{984308FB-94E9-4CCC-8E0E-26D7F207CA8F}"/>
                  </a:ext>
                </a:extLst>
              </p:cNvPr>
              <p:cNvSpPr/>
              <p:nvPr/>
            </p:nvSpPr>
            <p:spPr>
              <a:xfrm rot="8651905">
                <a:off x="5664187" y="6303170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Овал 212">
                <a:extLst>
                  <a:ext uri="{FF2B5EF4-FFF2-40B4-BE49-F238E27FC236}">
                    <a16:creationId xmlns:a16="http://schemas.microsoft.com/office/drawing/2014/main" id="{A55EB417-C529-4488-87EE-33ED13DAB107}"/>
                  </a:ext>
                </a:extLst>
              </p:cNvPr>
              <p:cNvSpPr/>
              <p:nvPr/>
            </p:nvSpPr>
            <p:spPr>
              <a:xfrm rot="8651905">
                <a:off x="5469103" y="6256852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Овал 213">
                <a:extLst>
                  <a:ext uri="{FF2B5EF4-FFF2-40B4-BE49-F238E27FC236}">
                    <a16:creationId xmlns:a16="http://schemas.microsoft.com/office/drawing/2014/main" id="{AEEBAD88-2946-4172-99D1-5A23FA11AC1D}"/>
                  </a:ext>
                </a:extLst>
              </p:cNvPr>
              <p:cNvSpPr/>
              <p:nvPr/>
            </p:nvSpPr>
            <p:spPr>
              <a:xfrm rot="8651905">
                <a:off x="5538308" y="632259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Овал 214">
                <a:extLst>
                  <a:ext uri="{FF2B5EF4-FFF2-40B4-BE49-F238E27FC236}">
                    <a16:creationId xmlns:a16="http://schemas.microsoft.com/office/drawing/2014/main" id="{C28FD228-DD47-4DCA-9037-4A678E5D0AEA}"/>
                  </a:ext>
                </a:extLst>
              </p:cNvPr>
              <p:cNvSpPr/>
              <p:nvPr/>
            </p:nvSpPr>
            <p:spPr>
              <a:xfrm rot="8651905">
                <a:off x="5824430" y="601358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Овал 217">
                <a:extLst>
                  <a:ext uri="{FF2B5EF4-FFF2-40B4-BE49-F238E27FC236}">
                    <a16:creationId xmlns:a16="http://schemas.microsoft.com/office/drawing/2014/main" id="{4D067921-4C1C-4858-8B96-2DA1369E8806}"/>
                  </a:ext>
                </a:extLst>
              </p:cNvPr>
              <p:cNvSpPr/>
              <p:nvPr/>
            </p:nvSpPr>
            <p:spPr>
              <a:xfrm rot="8651905">
                <a:off x="5893636" y="6079329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Овал 218">
                <a:extLst>
                  <a:ext uri="{FF2B5EF4-FFF2-40B4-BE49-F238E27FC236}">
                    <a16:creationId xmlns:a16="http://schemas.microsoft.com/office/drawing/2014/main" id="{FEA93383-652B-4877-8424-9888F9E6A717}"/>
                  </a:ext>
                </a:extLst>
              </p:cNvPr>
              <p:cNvSpPr/>
              <p:nvPr/>
            </p:nvSpPr>
            <p:spPr>
              <a:xfrm rot="7691066" flipH="1">
                <a:off x="5952532" y="5351045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Овал 219">
                <a:extLst>
                  <a:ext uri="{FF2B5EF4-FFF2-40B4-BE49-F238E27FC236}">
                    <a16:creationId xmlns:a16="http://schemas.microsoft.com/office/drawing/2014/main" id="{09277A73-1783-4235-8928-C31BEC00D3F1}"/>
                  </a:ext>
                </a:extLst>
              </p:cNvPr>
              <p:cNvSpPr/>
              <p:nvPr/>
            </p:nvSpPr>
            <p:spPr>
              <a:xfrm rot="7691066" flipH="1">
                <a:off x="6021737" y="5416788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Овал 220">
                <a:extLst>
                  <a:ext uri="{FF2B5EF4-FFF2-40B4-BE49-F238E27FC236}">
                    <a16:creationId xmlns:a16="http://schemas.microsoft.com/office/drawing/2014/main" id="{D812607E-15BF-48AF-B1D1-A7CF9EB39813}"/>
                  </a:ext>
                </a:extLst>
              </p:cNvPr>
              <p:cNvSpPr/>
              <p:nvPr/>
            </p:nvSpPr>
            <p:spPr>
              <a:xfrm rot="7691066" flipH="1">
                <a:off x="6090943" y="5482532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Овал 221">
                <a:extLst>
                  <a:ext uri="{FF2B5EF4-FFF2-40B4-BE49-F238E27FC236}">
                    <a16:creationId xmlns:a16="http://schemas.microsoft.com/office/drawing/2014/main" id="{D50F1873-FFB1-4D2E-B41D-B36FA570DE64}"/>
                  </a:ext>
                </a:extLst>
              </p:cNvPr>
              <p:cNvSpPr/>
              <p:nvPr/>
            </p:nvSpPr>
            <p:spPr>
              <a:xfrm rot="7691066" flipH="1">
                <a:off x="6160149" y="5548275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Овал 222">
                <a:extLst>
                  <a:ext uri="{FF2B5EF4-FFF2-40B4-BE49-F238E27FC236}">
                    <a16:creationId xmlns:a16="http://schemas.microsoft.com/office/drawing/2014/main" id="{805E2B4D-A329-4783-A00B-81FECF1E685A}"/>
                  </a:ext>
                </a:extLst>
              </p:cNvPr>
              <p:cNvSpPr/>
              <p:nvPr/>
            </p:nvSpPr>
            <p:spPr>
              <a:xfrm rot="7691066" flipH="1">
                <a:off x="6229354" y="5614019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Овал 223">
                <a:extLst>
                  <a:ext uri="{FF2B5EF4-FFF2-40B4-BE49-F238E27FC236}">
                    <a16:creationId xmlns:a16="http://schemas.microsoft.com/office/drawing/2014/main" id="{EFF11F50-E76D-472B-9D9C-E17D11A88821}"/>
                  </a:ext>
                </a:extLst>
              </p:cNvPr>
              <p:cNvSpPr/>
              <p:nvPr/>
            </p:nvSpPr>
            <p:spPr>
              <a:xfrm rot="7691066" flipH="1">
                <a:off x="6343454" y="5685980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Овал 224">
                <a:extLst>
                  <a:ext uri="{FF2B5EF4-FFF2-40B4-BE49-F238E27FC236}">
                    <a16:creationId xmlns:a16="http://schemas.microsoft.com/office/drawing/2014/main" id="{976120EA-FDCD-4522-8FFF-DF622FD05443}"/>
                  </a:ext>
                </a:extLst>
              </p:cNvPr>
              <p:cNvSpPr/>
              <p:nvPr/>
            </p:nvSpPr>
            <p:spPr>
              <a:xfrm rot="7691066" flipH="1">
                <a:off x="6412661" y="5760043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Овал 225">
                <a:extLst>
                  <a:ext uri="{FF2B5EF4-FFF2-40B4-BE49-F238E27FC236}">
                    <a16:creationId xmlns:a16="http://schemas.microsoft.com/office/drawing/2014/main" id="{2D6FAAC9-365C-471A-8D55-86FAD82EAA44}"/>
                  </a:ext>
                </a:extLst>
              </p:cNvPr>
              <p:cNvSpPr/>
              <p:nvPr/>
            </p:nvSpPr>
            <p:spPr>
              <a:xfrm rot="7691066" flipH="1">
                <a:off x="6146878" y="5380400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Овал 226">
                <a:extLst>
                  <a:ext uri="{FF2B5EF4-FFF2-40B4-BE49-F238E27FC236}">
                    <a16:creationId xmlns:a16="http://schemas.microsoft.com/office/drawing/2014/main" id="{839CFDEB-F09C-43B0-BD87-A697B53F79E4}"/>
                  </a:ext>
                </a:extLst>
              </p:cNvPr>
              <p:cNvSpPr/>
              <p:nvPr/>
            </p:nvSpPr>
            <p:spPr>
              <a:xfrm rot="7691066" flipH="1">
                <a:off x="6216084" y="5446144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Овал 227">
                <a:extLst>
                  <a:ext uri="{FF2B5EF4-FFF2-40B4-BE49-F238E27FC236}">
                    <a16:creationId xmlns:a16="http://schemas.microsoft.com/office/drawing/2014/main" id="{7C360A55-F9F0-4AC7-B654-5829BC7D4B53}"/>
                  </a:ext>
                </a:extLst>
              </p:cNvPr>
              <p:cNvSpPr/>
              <p:nvPr/>
            </p:nvSpPr>
            <p:spPr>
              <a:xfrm rot="7691066" flipH="1">
                <a:off x="6285290" y="5511887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Овал 228">
                <a:extLst>
                  <a:ext uri="{FF2B5EF4-FFF2-40B4-BE49-F238E27FC236}">
                    <a16:creationId xmlns:a16="http://schemas.microsoft.com/office/drawing/2014/main" id="{73F5E462-1638-44B5-95EA-60E8DD5DB9EC}"/>
                  </a:ext>
                </a:extLst>
              </p:cNvPr>
              <p:cNvSpPr/>
              <p:nvPr/>
            </p:nvSpPr>
            <p:spPr>
              <a:xfrm rot="7691066" flipH="1">
                <a:off x="6354495" y="5545702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Овал 229">
                <a:extLst>
                  <a:ext uri="{FF2B5EF4-FFF2-40B4-BE49-F238E27FC236}">
                    <a16:creationId xmlns:a16="http://schemas.microsoft.com/office/drawing/2014/main" id="{D9E6AC95-7123-43CC-AE83-1E634B1066BD}"/>
                  </a:ext>
                </a:extLst>
              </p:cNvPr>
              <p:cNvSpPr/>
              <p:nvPr/>
            </p:nvSpPr>
            <p:spPr>
              <a:xfrm rot="7691066" flipH="1">
                <a:off x="5939998" y="5479988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Овал 230">
                <a:extLst>
                  <a:ext uri="{FF2B5EF4-FFF2-40B4-BE49-F238E27FC236}">
                    <a16:creationId xmlns:a16="http://schemas.microsoft.com/office/drawing/2014/main" id="{E3FD7293-2480-4383-9993-1BC6A38BE982}"/>
                  </a:ext>
                </a:extLst>
              </p:cNvPr>
              <p:cNvSpPr/>
              <p:nvPr/>
            </p:nvSpPr>
            <p:spPr>
              <a:xfrm rot="7691066" flipH="1">
                <a:off x="6009204" y="5545732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Овал 231">
                <a:extLst>
                  <a:ext uri="{FF2B5EF4-FFF2-40B4-BE49-F238E27FC236}">
                    <a16:creationId xmlns:a16="http://schemas.microsoft.com/office/drawing/2014/main" id="{82E1421F-501B-4C7E-8E42-95F8D3146AC3}"/>
                  </a:ext>
                </a:extLst>
              </p:cNvPr>
              <p:cNvSpPr/>
              <p:nvPr/>
            </p:nvSpPr>
            <p:spPr>
              <a:xfrm rot="7691066" flipH="1">
                <a:off x="6078410" y="5611475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Овал 232">
                <a:extLst>
                  <a:ext uri="{FF2B5EF4-FFF2-40B4-BE49-F238E27FC236}">
                    <a16:creationId xmlns:a16="http://schemas.microsoft.com/office/drawing/2014/main" id="{432E4E95-BE41-4510-AD91-96A2631C0948}"/>
                  </a:ext>
                </a:extLst>
              </p:cNvPr>
              <p:cNvSpPr/>
              <p:nvPr/>
            </p:nvSpPr>
            <p:spPr>
              <a:xfrm rot="7691066" flipH="1">
                <a:off x="6207953" y="5704455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Овал 233">
                <a:extLst>
                  <a:ext uri="{FF2B5EF4-FFF2-40B4-BE49-F238E27FC236}">
                    <a16:creationId xmlns:a16="http://schemas.microsoft.com/office/drawing/2014/main" id="{67F7ABF5-F936-4283-9162-94B710F86B08}"/>
                  </a:ext>
                </a:extLst>
              </p:cNvPr>
              <p:cNvSpPr/>
              <p:nvPr/>
            </p:nvSpPr>
            <p:spPr>
              <a:xfrm rot="7691066" flipH="1">
                <a:off x="5973609" y="5642552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Овал 234">
                <a:extLst>
                  <a:ext uri="{FF2B5EF4-FFF2-40B4-BE49-F238E27FC236}">
                    <a16:creationId xmlns:a16="http://schemas.microsoft.com/office/drawing/2014/main" id="{C337B0D7-3E73-4053-A30B-2B32988C1511}"/>
                  </a:ext>
                </a:extLst>
              </p:cNvPr>
              <p:cNvSpPr/>
              <p:nvPr/>
            </p:nvSpPr>
            <p:spPr>
              <a:xfrm rot="7691066" flipH="1">
                <a:off x="6090780" y="5721410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Овал 235">
                <a:extLst>
                  <a:ext uri="{FF2B5EF4-FFF2-40B4-BE49-F238E27FC236}">
                    <a16:creationId xmlns:a16="http://schemas.microsoft.com/office/drawing/2014/main" id="{4D97CFBA-25EC-4B5C-94DC-70BF51D83EC2}"/>
                  </a:ext>
                </a:extLst>
              </p:cNvPr>
              <p:cNvSpPr/>
              <p:nvPr/>
            </p:nvSpPr>
            <p:spPr>
              <a:xfrm rot="7691066" flipH="1">
                <a:off x="6307859" y="5387634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Овал 236">
                <a:extLst>
                  <a:ext uri="{FF2B5EF4-FFF2-40B4-BE49-F238E27FC236}">
                    <a16:creationId xmlns:a16="http://schemas.microsoft.com/office/drawing/2014/main" id="{9A94FBE7-B21A-4976-837B-90B34B3F93FD}"/>
                  </a:ext>
                </a:extLst>
              </p:cNvPr>
              <p:cNvSpPr/>
              <p:nvPr/>
            </p:nvSpPr>
            <p:spPr>
              <a:xfrm rot="7691066" flipH="1">
                <a:off x="6377065" y="5421449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Овал 237">
                <a:extLst>
                  <a:ext uri="{FF2B5EF4-FFF2-40B4-BE49-F238E27FC236}">
                    <a16:creationId xmlns:a16="http://schemas.microsoft.com/office/drawing/2014/main" id="{257EFE32-F78C-4560-85E1-C8985CA58CB3}"/>
                  </a:ext>
                </a:extLst>
              </p:cNvPr>
              <p:cNvSpPr/>
              <p:nvPr/>
            </p:nvSpPr>
            <p:spPr>
              <a:xfrm rot="8651905">
                <a:off x="5020337" y="5333768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Овал 238">
                <a:extLst>
                  <a:ext uri="{FF2B5EF4-FFF2-40B4-BE49-F238E27FC236}">
                    <a16:creationId xmlns:a16="http://schemas.microsoft.com/office/drawing/2014/main" id="{814C474A-61CA-4766-A574-47076D6FFBF4}"/>
                  </a:ext>
                </a:extLst>
              </p:cNvPr>
              <p:cNvSpPr/>
              <p:nvPr/>
            </p:nvSpPr>
            <p:spPr>
              <a:xfrm rot="8651905">
                <a:off x="5089543" y="5399511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Овал 239">
                <a:extLst>
                  <a:ext uri="{FF2B5EF4-FFF2-40B4-BE49-F238E27FC236}">
                    <a16:creationId xmlns:a16="http://schemas.microsoft.com/office/drawing/2014/main" id="{DE3EA1A0-A285-4A95-BE29-6828E1F6CA36}"/>
                  </a:ext>
                </a:extLst>
              </p:cNvPr>
              <p:cNvSpPr/>
              <p:nvPr/>
            </p:nvSpPr>
            <p:spPr>
              <a:xfrm rot="8651905">
                <a:off x="5158749" y="546525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Овал 240">
                <a:extLst>
                  <a:ext uri="{FF2B5EF4-FFF2-40B4-BE49-F238E27FC236}">
                    <a16:creationId xmlns:a16="http://schemas.microsoft.com/office/drawing/2014/main" id="{34063CB5-9EF7-4EBA-93A1-940AB14672AA}"/>
                  </a:ext>
                </a:extLst>
              </p:cNvPr>
              <p:cNvSpPr/>
              <p:nvPr/>
            </p:nvSpPr>
            <p:spPr>
              <a:xfrm rot="8651905">
                <a:off x="5227954" y="5530998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2" name="Овал 241">
                <a:extLst>
                  <a:ext uri="{FF2B5EF4-FFF2-40B4-BE49-F238E27FC236}">
                    <a16:creationId xmlns:a16="http://schemas.microsoft.com/office/drawing/2014/main" id="{BCB64AF8-8B92-489D-95BB-CDD05EE843F0}"/>
                  </a:ext>
                </a:extLst>
              </p:cNvPr>
              <p:cNvSpPr/>
              <p:nvPr/>
            </p:nvSpPr>
            <p:spPr>
              <a:xfrm rot="8651905">
                <a:off x="5297160" y="5596742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3" name="Овал 242">
                <a:extLst>
                  <a:ext uri="{FF2B5EF4-FFF2-40B4-BE49-F238E27FC236}">
                    <a16:creationId xmlns:a16="http://schemas.microsoft.com/office/drawing/2014/main" id="{1537B4F8-FD9D-4005-9974-758AC6A8992A}"/>
                  </a:ext>
                </a:extLst>
              </p:cNvPr>
              <p:cNvSpPr/>
              <p:nvPr/>
            </p:nvSpPr>
            <p:spPr>
              <a:xfrm rot="8651905">
                <a:off x="5366366" y="566248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4" name="Овал 243">
                <a:extLst>
                  <a:ext uri="{FF2B5EF4-FFF2-40B4-BE49-F238E27FC236}">
                    <a16:creationId xmlns:a16="http://schemas.microsoft.com/office/drawing/2014/main" id="{DA7783D7-7C5F-475B-8456-EBB60E5D2CCC}"/>
                  </a:ext>
                </a:extLst>
              </p:cNvPr>
              <p:cNvSpPr/>
              <p:nvPr/>
            </p:nvSpPr>
            <p:spPr>
              <a:xfrm rot="8651905">
                <a:off x="5435572" y="5728229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5" name="Овал 244">
                <a:extLst>
                  <a:ext uri="{FF2B5EF4-FFF2-40B4-BE49-F238E27FC236}">
                    <a16:creationId xmlns:a16="http://schemas.microsoft.com/office/drawing/2014/main" id="{68662498-12AF-40F9-9F40-31B0FFFC7A10}"/>
                  </a:ext>
                </a:extLst>
              </p:cNvPr>
              <p:cNvSpPr/>
              <p:nvPr/>
            </p:nvSpPr>
            <p:spPr>
              <a:xfrm rot="8651905">
                <a:off x="5214684" y="5363123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6" name="Овал 245">
                <a:extLst>
                  <a:ext uri="{FF2B5EF4-FFF2-40B4-BE49-F238E27FC236}">
                    <a16:creationId xmlns:a16="http://schemas.microsoft.com/office/drawing/2014/main" id="{F63C9181-0E85-443F-BEE1-106077F6616A}"/>
                  </a:ext>
                </a:extLst>
              </p:cNvPr>
              <p:cNvSpPr/>
              <p:nvPr/>
            </p:nvSpPr>
            <p:spPr>
              <a:xfrm rot="8651905">
                <a:off x="5283890" y="5428867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7" name="Овал 246">
                <a:extLst>
                  <a:ext uri="{FF2B5EF4-FFF2-40B4-BE49-F238E27FC236}">
                    <a16:creationId xmlns:a16="http://schemas.microsoft.com/office/drawing/2014/main" id="{17CE07BD-84D0-406A-B37A-C9D0A19114F9}"/>
                  </a:ext>
                </a:extLst>
              </p:cNvPr>
              <p:cNvSpPr/>
              <p:nvPr/>
            </p:nvSpPr>
            <p:spPr>
              <a:xfrm rot="8651905">
                <a:off x="5353096" y="5494610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8" name="Овал 247">
                <a:extLst>
                  <a:ext uri="{FF2B5EF4-FFF2-40B4-BE49-F238E27FC236}">
                    <a16:creationId xmlns:a16="http://schemas.microsoft.com/office/drawing/2014/main" id="{797B873D-577A-4AB3-B409-8E3B693C2EAD}"/>
                  </a:ext>
                </a:extLst>
              </p:cNvPr>
              <p:cNvSpPr/>
              <p:nvPr/>
            </p:nvSpPr>
            <p:spPr>
              <a:xfrm rot="8651905">
                <a:off x="5422301" y="5560354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9" name="Овал 248">
                <a:extLst>
                  <a:ext uri="{FF2B5EF4-FFF2-40B4-BE49-F238E27FC236}">
                    <a16:creationId xmlns:a16="http://schemas.microsoft.com/office/drawing/2014/main" id="{4401E7F0-0425-4F40-B976-7D9AD11AC48A}"/>
                  </a:ext>
                </a:extLst>
              </p:cNvPr>
              <p:cNvSpPr/>
              <p:nvPr/>
            </p:nvSpPr>
            <p:spPr>
              <a:xfrm rot="8651905">
                <a:off x="5007804" y="5462711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0" name="Овал 249">
                <a:extLst>
                  <a:ext uri="{FF2B5EF4-FFF2-40B4-BE49-F238E27FC236}">
                    <a16:creationId xmlns:a16="http://schemas.microsoft.com/office/drawing/2014/main" id="{02DE733B-1263-4A27-AB31-FAF148727B0A}"/>
                  </a:ext>
                </a:extLst>
              </p:cNvPr>
              <p:cNvSpPr/>
              <p:nvPr/>
            </p:nvSpPr>
            <p:spPr>
              <a:xfrm rot="8651905">
                <a:off x="5077010" y="552845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1" name="Овал 250">
                <a:extLst>
                  <a:ext uri="{FF2B5EF4-FFF2-40B4-BE49-F238E27FC236}">
                    <a16:creationId xmlns:a16="http://schemas.microsoft.com/office/drawing/2014/main" id="{A5E585CF-EF70-4E29-8607-8BAD7465A9BB}"/>
                  </a:ext>
                </a:extLst>
              </p:cNvPr>
              <p:cNvSpPr/>
              <p:nvPr/>
            </p:nvSpPr>
            <p:spPr>
              <a:xfrm rot="8651905">
                <a:off x="5146215" y="5594198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2" name="Овал 251">
                <a:extLst>
                  <a:ext uri="{FF2B5EF4-FFF2-40B4-BE49-F238E27FC236}">
                    <a16:creationId xmlns:a16="http://schemas.microsoft.com/office/drawing/2014/main" id="{39F74866-A16F-49AC-AA36-F56684D274C6}"/>
                  </a:ext>
                </a:extLst>
              </p:cNvPr>
              <p:cNvSpPr/>
              <p:nvPr/>
            </p:nvSpPr>
            <p:spPr>
              <a:xfrm rot="8651905">
                <a:off x="5215421" y="5659942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3" name="Овал 252">
                <a:extLst>
                  <a:ext uri="{FF2B5EF4-FFF2-40B4-BE49-F238E27FC236}">
                    <a16:creationId xmlns:a16="http://schemas.microsoft.com/office/drawing/2014/main" id="{F49EE168-C0E6-4A4E-8014-F35E3C12A911}"/>
                  </a:ext>
                </a:extLst>
              </p:cNvPr>
              <p:cNvSpPr/>
              <p:nvPr/>
            </p:nvSpPr>
            <p:spPr>
              <a:xfrm rot="8651905">
                <a:off x="5020337" y="5613624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4" name="Овал 253">
                <a:extLst>
                  <a:ext uri="{FF2B5EF4-FFF2-40B4-BE49-F238E27FC236}">
                    <a16:creationId xmlns:a16="http://schemas.microsoft.com/office/drawing/2014/main" id="{06C44C96-3CC7-4A79-BB27-056DB0A41C95}"/>
                  </a:ext>
                </a:extLst>
              </p:cNvPr>
              <p:cNvSpPr/>
              <p:nvPr/>
            </p:nvSpPr>
            <p:spPr>
              <a:xfrm rot="8651905">
                <a:off x="5089543" y="5679367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5" name="Овал 254">
                <a:extLst>
                  <a:ext uri="{FF2B5EF4-FFF2-40B4-BE49-F238E27FC236}">
                    <a16:creationId xmlns:a16="http://schemas.microsoft.com/office/drawing/2014/main" id="{2EB6FB97-F17E-47F5-B99C-5D5C4BDB0814}"/>
                  </a:ext>
                </a:extLst>
              </p:cNvPr>
              <p:cNvSpPr/>
              <p:nvPr/>
            </p:nvSpPr>
            <p:spPr>
              <a:xfrm rot="8651905">
                <a:off x="5375665" y="5370357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6" name="Овал 255">
                <a:extLst>
                  <a:ext uri="{FF2B5EF4-FFF2-40B4-BE49-F238E27FC236}">
                    <a16:creationId xmlns:a16="http://schemas.microsoft.com/office/drawing/2014/main" id="{1E2EE43E-0EAD-4303-95D6-44C535A39D7D}"/>
                  </a:ext>
                </a:extLst>
              </p:cNvPr>
              <p:cNvSpPr/>
              <p:nvPr/>
            </p:nvSpPr>
            <p:spPr>
              <a:xfrm rot="8651905">
                <a:off x="5444871" y="5436101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863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135560" y="176904"/>
            <a:ext cx="8188842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Мультиклассовая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классификация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2035934" y="1310385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D64A69-B2D9-41BD-8F2C-F6944B8A998F}"/>
              </a:ext>
            </a:extLst>
          </p:cNvPr>
          <p:cNvSpPr/>
          <p:nvPr/>
        </p:nvSpPr>
        <p:spPr>
          <a:xfrm>
            <a:off x="407368" y="1556792"/>
            <a:ext cx="1080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Один против одного 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CB8739F-A992-41C8-84CC-01BA721BDA4E}"/>
              </a:ext>
            </a:extLst>
          </p:cNvPr>
          <p:cNvGrpSpPr/>
          <p:nvPr/>
        </p:nvGrpSpPr>
        <p:grpSpPr>
          <a:xfrm>
            <a:off x="695400" y="2593726"/>
            <a:ext cx="4099583" cy="3437298"/>
            <a:chOff x="539552" y="2852936"/>
            <a:chExt cx="4587093" cy="3846052"/>
          </a:xfrm>
        </p:grpSpPr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C6357399-0D94-4E68-9180-3FB78901F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05" y="2852936"/>
              <a:ext cx="0" cy="384605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8E6FBD7E-E69A-452C-9E3D-C74C5CBC5664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2" y="6165305"/>
              <a:ext cx="4587093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FBE7E001-D183-4386-B9D7-7C46C6F053BB}"/>
                </a:ext>
              </a:extLst>
            </p:cNvPr>
            <p:cNvSpPr/>
            <p:nvPr/>
          </p:nvSpPr>
          <p:spPr>
            <a:xfrm rot="8651905">
              <a:off x="2535045" y="4800488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301FCE7-EB68-4022-AA51-338BA72C248A}"/>
                </a:ext>
              </a:extLst>
            </p:cNvPr>
            <p:cNvSpPr/>
            <p:nvPr/>
          </p:nvSpPr>
          <p:spPr>
            <a:xfrm rot="8651905">
              <a:off x="2687445" y="49528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C5E3886-6715-48F2-BD07-79DC2C4A3FFB}"/>
                </a:ext>
              </a:extLst>
            </p:cNvPr>
            <p:cNvSpPr/>
            <p:nvPr/>
          </p:nvSpPr>
          <p:spPr>
            <a:xfrm rot="8651905">
              <a:off x="2839845" y="51052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6E763FFF-90AD-4464-B12C-2A26A2E5CB14}"/>
                </a:ext>
              </a:extLst>
            </p:cNvPr>
            <p:cNvSpPr/>
            <p:nvPr/>
          </p:nvSpPr>
          <p:spPr>
            <a:xfrm rot="8651905">
              <a:off x="2992245" y="52576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FAD7E886-F73E-4AF1-934B-1640F9B1930B}"/>
                </a:ext>
              </a:extLst>
            </p:cNvPr>
            <p:cNvSpPr/>
            <p:nvPr/>
          </p:nvSpPr>
          <p:spPr>
            <a:xfrm rot="8651905">
              <a:off x="3144645" y="54100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AE1CD110-A19E-4205-8DE7-10F80D962F18}"/>
                </a:ext>
              </a:extLst>
            </p:cNvPr>
            <p:cNvSpPr/>
            <p:nvPr/>
          </p:nvSpPr>
          <p:spPr>
            <a:xfrm rot="8651905">
              <a:off x="3297045" y="55624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77718156-EDC7-4DD7-AB33-FAB287E9BD18}"/>
                </a:ext>
              </a:extLst>
            </p:cNvPr>
            <p:cNvSpPr/>
            <p:nvPr/>
          </p:nvSpPr>
          <p:spPr>
            <a:xfrm rot="8651905">
              <a:off x="3449446" y="57148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A9B9E56-420F-454E-9A66-7E975DB35503}"/>
                </a:ext>
              </a:extLst>
            </p:cNvPr>
            <p:cNvSpPr/>
            <p:nvPr/>
          </p:nvSpPr>
          <p:spPr>
            <a:xfrm rot="8651905">
              <a:off x="2963022" y="48685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6565E9-0788-4F03-90DE-518AED949AF1}"/>
                </a:ext>
              </a:extLst>
            </p:cNvPr>
            <p:cNvSpPr/>
            <p:nvPr/>
          </p:nvSpPr>
          <p:spPr>
            <a:xfrm rot="8651905">
              <a:off x="3115422" y="50209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4E5CAF2A-CF5E-44F3-958D-ADFDE59CDE16}"/>
                </a:ext>
              </a:extLst>
            </p:cNvPr>
            <p:cNvSpPr/>
            <p:nvPr/>
          </p:nvSpPr>
          <p:spPr>
            <a:xfrm rot="8651905">
              <a:off x="3267822" y="517333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38CFC86-D25A-4928-8245-D82DCA7A7711}"/>
                </a:ext>
              </a:extLst>
            </p:cNvPr>
            <p:cNvSpPr/>
            <p:nvPr/>
          </p:nvSpPr>
          <p:spPr>
            <a:xfrm rot="8651905">
              <a:off x="3420222" y="53257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8A2CCAC6-4444-4FE3-8CEC-7CB1E908697F}"/>
                </a:ext>
              </a:extLst>
            </p:cNvPr>
            <p:cNvSpPr/>
            <p:nvPr/>
          </p:nvSpPr>
          <p:spPr>
            <a:xfrm rot="8651905">
              <a:off x="2507445" y="50993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34872F56-3492-4071-B1E7-46EF03EAF654}"/>
                </a:ext>
              </a:extLst>
            </p:cNvPr>
            <p:cNvSpPr/>
            <p:nvPr/>
          </p:nvSpPr>
          <p:spPr>
            <a:xfrm rot="8651905">
              <a:off x="2659845" y="52517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2AAFACD5-8241-4C5B-A25C-C5AD7D855AD8}"/>
                </a:ext>
              </a:extLst>
            </p:cNvPr>
            <p:cNvSpPr/>
            <p:nvPr/>
          </p:nvSpPr>
          <p:spPr>
            <a:xfrm rot="8651905">
              <a:off x="2812245" y="5404192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B78B7296-5B42-41A6-ADE9-5D725692E9A3}"/>
                </a:ext>
              </a:extLst>
            </p:cNvPr>
            <p:cNvSpPr/>
            <p:nvPr/>
          </p:nvSpPr>
          <p:spPr>
            <a:xfrm rot="8651905">
              <a:off x="2964645" y="55565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CA3D0A5E-39BA-4827-A630-0E4F421EC004}"/>
                </a:ext>
              </a:extLst>
            </p:cNvPr>
            <p:cNvSpPr/>
            <p:nvPr/>
          </p:nvSpPr>
          <p:spPr>
            <a:xfrm rot="8651905">
              <a:off x="2535045" y="544922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A0BCEDEC-6DED-4B5F-9C73-74E9556793D2}"/>
                </a:ext>
              </a:extLst>
            </p:cNvPr>
            <p:cNvSpPr/>
            <p:nvPr/>
          </p:nvSpPr>
          <p:spPr>
            <a:xfrm rot="8651905">
              <a:off x="2687445" y="560162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1AC8FB8B-148D-431C-BDBA-1CDE7DF34AE7}"/>
                </a:ext>
              </a:extLst>
            </p:cNvPr>
            <p:cNvSpPr/>
            <p:nvPr/>
          </p:nvSpPr>
          <p:spPr>
            <a:xfrm rot="8651905">
              <a:off x="3317523" y="4885305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7F467750-862A-43B1-BD8C-A9E66245C7CA}"/>
                </a:ext>
              </a:extLst>
            </p:cNvPr>
            <p:cNvSpPr/>
            <p:nvPr/>
          </p:nvSpPr>
          <p:spPr>
            <a:xfrm rot="8651905">
              <a:off x="3469923" y="5037705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E397E1EC-F6BC-4E40-8B69-D6326F1D3163}"/>
                </a:ext>
              </a:extLst>
            </p:cNvPr>
            <p:cNvSpPr/>
            <p:nvPr/>
          </p:nvSpPr>
          <p:spPr>
            <a:xfrm rot="7691066" flipH="1">
              <a:off x="3595116" y="33542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0FA560CB-C831-4A1D-AA7B-A01C93AF0858}"/>
                </a:ext>
              </a:extLst>
            </p:cNvPr>
            <p:cNvSpPr/>
            <p:nvPr/>
          </p:nvSpPr>
          <p:spPr>
            <a:xfrm rot="7691066" flipH="1">
              <a:off x="3747516" y="35066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ABAE8DBA-4A65-4F62-9084-588261FFB77F}"/>
                </a:ext>
              </a:extLst>
            </p:cNvPr>
            <p:cNvSpPr/>
            <p:nvPr/>
          </p:nvSpPr>
          <p:spPr>
            <a:xfrm rot="7691066" flipH="1">
              <a:off x="3899916" y="36590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D858764-F87E-4E14-99AF-D84FACC4F21F}"/>
                </a:ext>
              </a:extLst>
            </p:cNvPr>
            <p:cNvSpPr/>
            <p:nvPr/>
          </p:nvSpPr>
          <p:spPr>
            <a:xfrm rot="7691066" flipH="1">
              <a:off x="4052316" y="38114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FD762405-13FC-4AB5-920E-E48B499D3BD4}"/>
                </a:ext>
              </a:extLst>
            </p:cNvPr>
            <p:cNvSpPr/>
            <p:nvPr/>
          </p:nvSpPr>
          <p:spPr>
            <a:xfrm rot="7691066" flipH="1">
              <a:off x="4204716" y="39638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8DFDA07-7204-4580-9F1D-D71405BAD9F3}"/>
                </a:ext>
              </a:extLst>
            </p:cNvPr>
            <p:cNvSpPr/>
            <p:nvPr/>
          </p:nvSpPr>
          <p:spPr>
            <a:xfrm rot="7691066" flipH="1">
              <a:off x="4455979" y="4130622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6B1C0C34-7D96-40F3-BEB8-8F0D52AE1274}"/>
                </a:ext>
              </a:extLst>
            </p:cNvPr>
            <p:cNvSpPr/>
            <p:nvPr/>
          </p:nvSpPr>
          <p:spPr>
            <a:xfrm rot="7691066" flipH="1">
              <a:off x="4608380" y="430230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42B238FD-9BF0-4B81-A97D-F04FD264966E}"/>
                </a:ext>
              </a:extLst>
            </p:cNvPr>
            <p:cNvSpPr/>
            <p:nvPr/>
          </p:nvSpPr>
          <p:spPr>
            <a:xfrm rot="7691066" flipH="1">
              <a:off x="4023093" y="34222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49C0511C-84A9-4EFB-AEAC-6B44A0B26ADA}"/>
                </a:ext>
              </a:extLst>
            </p:cNvPr>
            <p:cNvSpPr/>
            <p:nvPr/>
          </p:nvSpPr>
          <p:spPr>
            <a:xfrm rot="7691066" flipH="1">
              <a:off x="4175493" y="35746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B819E2AC-3918-4D31-ACCB-3504DBA53442}"/>
                </a:ext>
              </a:extLst>
            </p:cNvPr>
            <p:cNvSpPr/>
            <p:nvPr/>
          </p:nvSpPr>
          <p:spPr>
            <a:xfrm rot="7691066" flipH="1">
              <a:off x="4327893" y="37270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8A57D8D2-F38C-4547-A336-F9D214AD8878}"/>
                </a:ext>
              </a:extLst>
            </p:cNvPr>
            <p:cNvSpPr/>
            <p:nvPr/>
          </p:nvSpPr>
          <p:spPr>
            <a:xfrm rot="7691066" flipH="1">
              <a:off x="4480293" y="380544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EC5F143F-F443-4995-9CBB-1C5036FDE367}"/>
                </a:ext>
              </a:extLst>
            </p:cNvPr>
            <p:cNvSpPr/>
            <p:nvPr/>
          </p:nvSpPr>
          <p:spPr>
            <a:xfrm rot="7691066" flipH="1">
              <a:off x="3567516" y="36531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261A7097-4B56-48C0-B213-9134961B212A}"/>
                </a:ext>
              </a:extLst>
            </p:cNvPr>
            <p:cNvSpPr/>
            <p:nvPr/>
          </p:nvSpPr>
          <p:spPr>
            <a:xfrm rot="7691066" flipH="1">
              <a:off x="3719916" y="38055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B8272238-7BA4-47AB-8A25-10C66612B47D}"/>
                </a:ext>
              </a:extLst>
            </p:cNvPr>
            <p:cNvSpPr/>
            <p:nvPr/>
          </p:nvSpPr>
          <p:spPr>
            <a:xfrm rot="7691066" flipH="1">
              <a:off x="3872316" y="39579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FC217D51-8266-465A-8F27-9C7BE8042641}"/>
                </a:ext>
              </a:extLst>
            </p:cNvPr>
            <p:cNvSpPr/>
            <p:nvPr/>
          </p:nvSpPr>
          <p:spPr>
            <a:xfrm rot="7691066" flipH="1">
              <a:off x="4157587" y="4173451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9FA0A091-DDF5-4891-9C99-6963307E5CC6}"/>
                </a:ext>
              </a:extLst>
            </p:cNvPr>
            <p:cNvSpPr/>
            <p:nvPr/>
          </p:nvSpPr>
          <p:spPr>
            <a:xfrm rot="7691066" flipH="1">
              <a:off x="3641531" y="402995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55B26BAD-0552-4184-9AB8-C610081365DC}"/>
                </a:ext>
              </a:extLst>
            </p:cNvPr>
            <p:cNvSpPr/>
            <p:nvPr/>
          </p:nvSpPr>
          <p:spPr>
            <a:xfrm rot="7691066" flipH="1">
              <a:off x="3899558" y="421275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5AB1C9A9-5F3B-419E-BCE2-10E6FDC140B5}"/>
                </a:ext>
              </a:extLst>
            </p:cNvPr>
            <p:cNvSpPr/>
            <p:nvPr/>
          </p:nvSpPr>
          <p:spPr>
            <a:xfrm rot="7691066" flipH="1">
              <a:off x="4377594" y="343902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3BF0FCC-2BFF-4EAF-A264-778EAA6F9C0A}"/>
                </a:ext>
              </a:extLst>
            </p:cNvPr>
            <p:cNvSpPr/>
            <p:nvPr/>
          </p:nvSpPr>
          <p:spPr>
            <a:xfrm rot="7691066" flipH="1">
              <a:off x="4529994" y="351741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26FDD442-2A33-4E23-B649-9D5267B0DAAC}"/>
                </a:ext>
              </a:extLst>
            </p:cNvPr>
            <p:cNvSpPr/>
            <p:nvPr/>
          </p:nvSpPr>
          <p:spPr>
            <a:xfrm rot="8651905">
              <a:off x="1546805" y="33094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86E1A4F7-C2E0-4553-BF00-A7D82671B0B7}"/>
                </a:ext>
              </a:extLst>
            </p:cNvPr>
            <p:cNvSpPr/>
            <p:nvPr/>
          </p:nvSpPr>
          <p:spPr>
            <a:xfrm rot="8651905">
              <a:off x="1699205" y="34618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E6CF6A1B-835C-4F28-99AE-DBDCE4DD4083}"/>
                </a:ext>
              </a:extLst>
            </p:cNvPr>
            <p:cNvSpPr/>
            <p:nvPr/>
          </p:nvSpPr>
          <p:spPr>
            <a:xfrm rot="8651905">
              <a:off x="1851605" y="36142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C6237032-0429-4B4C-AAA2-B50EC9C5DCC0}"/>
                </a:ext>
              </a:extLst>
            </p:cNvPr>
            <p:cNvSpPr/>
            <p:nvPr/>
          </p:nvSpPr>
          <p:spPr>
            <a:xfrm rot="8651905">
              <a:off x="2004005" y="37666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3B6D50A9-F505-4B32-8631-8F44924207A5}"/>
                </a:ext>
              </a:extLst>
            </p:cNvPr>
            <p:cNvSpPr/>
            <p:nvPr/>
          </p:nvSpPr>
          <p:spPr>
            <a:xfrm rot="8651905">
              <a:off x="2156405" y="39190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1114BA35-3C9F-4089-9725-AAD03B21E82D}"/>
                </a:ext>
              </a:extLst>
            </p:cNvPr>
            <p:cNvSpPr/>
            <p:nvPr/>
          </p:nvSpPr>
          <p:spPr>
            <a:xfrm rot="8651905">
              <a:off x="2308805" y="40714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A0FEED71-4B39-4B34-9796-7EBF870CB1F3}"/>
                </a:ext>
              </a:extLst>
            </p:cNvPr>
            <p:cNvSpPr/>
            <p:nvPr/>
          </p:nvSpPr>
          <p:spPr>
            <a:xfrm rot="8651905">
              <a:off x="2461205" y="42238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16EE9D56-41D0-46C3-B9E5-6FA39064E9F6}"/>
                </a:ext>
              </a:extLst>
            </p:cNvPr>
            <p:cNvSpPr/>
            <p:nvPr/>
          </p:nvSpPr>
          <p:spPr>
            <a:xfrm rot="8651905">
              <a:off x="1974782" y="33774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56D58BBD-0263-4BDF-9118-718F1EF7F204}"/>
                </a:ext>
              </a:extLst>
            </p:cNvPr>
            <p:cNvSpPr/>
            <p:nvPr/>
          </p:nvSpPr>
          <p:spPr>
            <a:xfrm rot="8651905">
              <a:off x="2127182" y="35298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1A08DC63-DD6B-4775-8B14-B1AC169642FD}"/>
                </a:ext>
              </a:extLst>
            </p:cNvPr>
            <p:cNvSpPr/>
            <p:nvPr/>
          </p:nvSpPr>
          <p:spPr>
            <a:xfrm rot="8651905">
              <a:off x="2279582" y="36822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2CDCFDD4-DE58-437D-9D4E-4E26926B78CC}"/>
                </a:ext>
              </a:extLst>
            </p:cNvPr>
            <p:cNvSpPr/>
            <p:nvPr/>
          </p:nvSpPr>
          <p:spPr>
            <a:xfrm rot="8651905">
              <a:off x="2431982" y="38346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9D2E2522-2C7A-4EB9-8E5C-DFAE1FBB915D}"/>
                </a:ext>
              </a:extLst>
            </p:cNvPr>
            <p:cNvSpPr/>
            <p:nvPr/>
          </p:nvSpPr>
          <p:spPr>
            <a:xfrm rot="8651905">
              <a:off x="1519205" y="36083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111C6B65-94AB-4E5F-A85E-1BE53F628F29}"/>
                </a:ext>
              </a:extLst>
            </p:cNvPr>
            <p:cNvSpPr/>
            <p:nvPr/>
          </p:nvSpPr>
          <p:spPr>
            <a:xfrm rot="8651905">
              <a:off x="1671605" y="37607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264FD5B9-4FAD-4220-8CD2-81D8E901E730}"/>
                </a:ext>
              </a:extLst>
            </p:cNvPr>
            <p:cNvSpPr/>
            <p:nvPr/>
          </p:nvSpPr>
          <p:spPr>
            <a:xfrm rot="8651905">
              <a:off x="1824005" y="39131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19B726C4-4117-4A22-99AE-5EFE4ED7D226}"/>
                </a:ext>
              </a:extLst>
            </p:cNvPr>
            <p:cNvSpPr/>
            <p:nvPr/>
          </p:nvSpPr>
          <p:spPr>
            <a:xfrm rot="8651905">
              <a:off x="1976405" y="40655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F7C2DE56-5B8E-4D95-BC27-F5AC2354596C}"/>
                </a:ext>
              </a:extLst>
            </p:cNvPr>
            <p:cNvSpPr/>
            <p:nvPr/>
          </p:nvSpPr>
          <p:spPr>
            <a:xfrm rot="8651905">
              <a:off x="1546805" y="395815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A450AF80-CD35-45D5-8162-CCB905274D3C}"/>
                </a:ext>
              </a:extLst>
            </p:cNvPr>
            <p:cNvSpPr/>
            <p:nvPr/>
          </p:nvSpPr>
          <p:spPr>
            <a:xfrm rot="8651905">
              <a:off x="1699205" y="411055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1FFA31B1-E241-455F-882F-B2083CC311F9}"/>
                </a:ext>
              </a:extLst>
            </p:cNvPr>
            <p:cNvSpPr/>
            <p:nvPr/>
          </p:nvSpPr>
          <p:spPr>
            <a:xfrm rot="8651905">
              <a:off x="2329283" y="3394238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B2CD97A2-7AF3-49D6-B70D-1EB8C7C52462}"/>
                </a:ext>
              </a:extLst>
            </p:cNvPr>
            <p:cNvSpPr/>
            <p:nvPr/>
          </p:nvSpPr>
          <p:spPr>
            <a:xfrm rot="8651905">
              <a:off x="2481683" y="3546638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7" name="Группа 256">
            <a:extLst>
              <a:ext uri="{FF2B5EF4-FFF2-40B4-BE49-F238E27FC236}">
                <a16:creationId xmlns:a16="http://schemas.microsoft.com/office/drawing/2014/main" id="{6D6A3BB6-4D17-48D3-A7AE-D56B28A1F2AA}"/>
              </a:ext>
            </a:extLst>
          </p:cNvPr>
          <p:cNvGrpSpPr/>
          <p:nvPr/>
        </p:nvGrpSpPr>
        <p:grpSpPr>
          <a:xfrm>
            <a:off x="8866789" y="1234718"/>
            <a:ext cx="2968864" cy="2489246"/>
            <a:chOff x="6707802" y="3305046"/>
            <a:chExt cx="2169067" cy="1818656"/>
          </a:xfrm>
        </p:grpSpPr>
        <p:cxnSp>
          <p:nvCxnSpPr>
            <p:cNvPr id="258" name="Прямая со стрелкой 257">
              <a:extLst>
                <a:ext uri="{FF2B5EF4-FFF2-40B4-BE49-F238E27FC236}">
                  <a16:creationId xmlns:a16="http://schemas.microsoft.com/office/drawing/2014/main" id="{92C77A8E-7F64-4E2D-A726-DA11F11243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9737" y="3305046"/>
              <a:ext cx="0" cy="181865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Прямая со стрелкой 258">
              <a:extLst>
                <a:ext uri="{FF2B5EF4-FFF2-40B4-BE49-F238E27FC236}">
                  <a16:creationId xmlns:a16="http://schemas.microsoft.com/office/drawing/2014/main" id="{7802780A-4A70-4F55-ADF9-17542D1F0680}"/>
                </a:ext>
              </a:extLst>
            </p:cNvPr>
            <p:cNvCxnSpPr>
              <a:cxnSpLocks/>
            </p:cNvCxnSpPr>
            <p:nvPr/>
          </p:nvCxnSpPr>
          <p:spPr>
            <a:xfrm>
              <a:off x="6707802" y="4871343"/>
              <a:ext cx="2169067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Овал 259">
              <a:extLst>
                <a:ext uri="{FF2B5EF4-FFF2-40B4-BE49-F238E27FC236}">
                  <a16:creationId xmlns:a16="http://schemas.microsoft.com/office/drawing/2014/main" id="{297748E3-CDCB-4422-B40A-E8C4DFF49C6F}"/>
                </a:ext>
              </a:extLst>
            </p:cNvPr>
            <p:cNvSpPr/>
            <p:nvPr/>
          </p:nvSpPr>
          <p:spPr>
            <a:xfrm rot="7691066" flipH="1">
              <a:off x="8152665" y="3542080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1" name="Овал 260">
              <a:extLst>
                <a:ext uri="{FF2B5EF4-FFF2-40B4-BE49-F238E27FC236}">
                  <a16:creationId xmlns:a16="http://schemas.microsoft.com/office/drawing/2014/main" id="{DA269738-1620-4686-891F-D61A84B670EC}"/>
                </a:ext>
              </a:extLst>
            </p:cNvPr>
            <p:cNvSpPr/>
            <p:nvPr/>
          </p:nvSpPr>
          <p:spPr>
            <a:xfrm rot="7691066" flipH="1">
              <a:off x="8224730" y="3614144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2" name="Овал 261">
              <a:extLst>
                <a:ext uri="{FF2B5EF4-FFF2-40B4-BE49-F238E27FC236}">
                  <a16:creationId xmlns:a16="http://schemas.microsoft.com/office/drawing/2014/main" id="{444CB798-244D-4EF9-985A-6D99615C9C38}"/>
                </a:ext>
              </a:extLst>
            </p:cNvPr>
            <p:cNvSpPr/>
            <p:nvPr/>
          </p:nvSpPr>
          <p:spPr>
            <a:xfrm rot="7691066" flipH="1">
              <a:off x="8296794" y="3686209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3" name="Овал 262">
              <a:extLst>
                <a:ext uri="{FF2B5EF4-FFF2-40B4-BE49-F238E27FC236}">
                  <a16:creationId xmlns:a16="http://schemas.microsoft.com/office/drawing/2014/main" id="{357C3F65-507B-4176-899F-0943043F6B57}"/>
                </a:ext>
              </a:extLst>
            </p:cNvPr>
            <p:cNvSpPr/>
            <p:nvPr/>
          </p:nvSpPr>
          <p:spPr>
            <a:xfrm rot="7691066" flipH="1">
              <a:off x="8368858" y="3758273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4" name="Овал 263">
              <a:extLst>
                <a:ext uri="{FF2B5EF4-FFF2-40B4-BE49-F238E27FC236}">
                  <a16:creationId xmlns:a16="http://schemas.microsoft.com/office/drawing/2014/main" id="{649FEE41-C317-4BBD-9E9F-CF24F7750287}"/>
                </a:ext>
              </a:extLst>
            </p:cNvPr>
            <p:cNvSpPr/>
            <p:nvPr/>
          </p:nvSpPr>
          <p:spPr>
            <a:xfrm rot="7691066" flipH="1">
              <a:off x="8440923" y="3830337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5" name="Овал 264">
              <a:extLst>
                <a:ext uri="{FF2B5EF4-FFF2-40B4-BE49-F238E27FC236}">
                  <a16:creationId xmlns:a16="http://schemas.microsoft.com/office/drawing/2014/main" id="{68476172-130B-4F18-8DCA-77046351AE77}"/>
                </a:ext>
              </a:extLst>
            </p:cNvPr>
            <p:cNvSpPr/>
            <p:nvPr/>
          </p:nvSpPr>
          <p:spPr>
            <a:xfrm rot="7691066" flipH="1">
              <a:off x="8559736" y="3909217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6" name="Овал 265">
              <a:extLst>
                <a:ext uri="{FF2B5EF4-FFF2-40B4-BE49-F238E27FC236}">
                  <a16:creationId xmlns:a16="http://schemas.microsoft.com/office/drawing/2014/main" id="{B723484C-B950-45AB-A6BB-A2E36262402C}"/>
                </a:ext>
              </a:extLst>
            </p:cNvPr>
            <p:cNvSpPr/>
            <p:nvPr/>
          </p:nvSpPr>
          <p:spPr>
            <a:xfrm rot="7691066" flipH="1">
              <a:off x="8631801" y="3990401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7" name="Овал 266">
              <a:extLst>
                <a:ext uri="{FF2B5EF4-FFF2-40B4-BE49-F238E27FC236}">
                  <a16:creationId xmlns:a16="http://schemas.microsoft.com/office/drawing/2014/main" id="{3680970F-B73F-487F-AC96-E5C9935FD234}"/>
                </a:ext>
              </a:extLst>
            </p:cNvPr>
            <p:cNvSpPr/>
            <p:nvPr/>
          </p:nvSpPr>
          <p:spPr>
            <a:xfrm rot="7691066" flipH="1">
              <a:off x="8355040" y="3574258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8" name="Овал 267">
              <a:extLst>
                <a:ext uri="{FF2B5EF4-FFF2-40B4-BE49-F238E27FC236}">
                  <a16:creationId xmlns:a16="http://schemas.microsoft.com/office/drawing/2014/main" id="{9B00E388-3224-4AA6-B430-1209744DAD28}"/>
                </a:ext>
              </a:extLst>
            </p:cNvPr>
            <p:cNvSpPr/>
            <p:nvPr/>
          </p:nvSpPr>
          <p:spPr>
            <a:xfrm rot="7691066" flipH="1">
              <a:off x="8427104" y="3646322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9" name="Овал 268">
              <a:extLst>
                <a:ext uri="{FF2B5EF4-FFF2-40B4-BE49-F238E27FC236}">
                  <a16:creationId xmlns:a16="http://schemas.microsoft.com/office/drawing/2014/main" id="{F56AF06F-056A-4AAB-B682-ACAD3F882771}"/>
                </a:ext>
              </a:extLst>
            </p:cNvPr>
            <p:cNvSpPr/>
            <p:nvPr/>
          </p:nvSpPr>
          <p:spPr>
            <a:xfrm rot="7691066" flipH="1">
              <a:off x="8499169" y="3718386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0" name="Овал 269">
              <a:extLst>
                <a:ext uri="{FF2B5EF4-FFF2-40B4-BE49-F238E27FC236}">
                  <a16:creationId xmlns:a16="http://schemas.microsoft.com/office/drawing/2014/main" id="{E428AF6B-3E5F-4DF1-A597-CF7C9D1E3784}"/>
                </a:ext>
              </a:extLst>
            </p:cNvPr>
            <p:cNvSpPr/>
            <p:nvPr/>
          </p:nvSpPr>
          <p:spPr>
            <a:xfrm rot="7691066" flipH="1">
              <a:off x="8571233" y="3755452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1" name="Овал 270">
              <a:extLst>
                <a:ext uri="{FF2B5EF4-FFF2-40B4-BE49-F238E27FC236}">
                  <a16:creationId xmlns:a16="http://schemas.microsoft.com/office/drawing/2014/main" id="{CCC01FC0-88D5-40D9-A3D8-F0269979B897}"/>
                </a:ext>
              </a:extLst>
            </p:cNvPr>
            <p:cNvSpPr/>
            <p:nvPr/>
          </p:nvSpPr>
          <p:spPr>
            <a:xfrm rot="7691066" flipH="1">
              <a:off x="8139614" y="3683421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2" name="Овал 271">
              <a:extLst>
                <a:ext uri="{FF2B5EF4-FFF2-40B4-BE49-F238E27FC236}">
                  <a16:creationId xmlns:a16="http://schemas.microsoft.com/office/drawing/2014/main" id="{9953E4CC-69D9-4B68-BB5F-36FE6BAD95C9}"/>
                </a:ext>
              </a:extLst>
            </p:cNvPr>
            <p:cNvSpPr/>
            <p:nvPr/>
          </p:nvSpPr>
          <p:spPr>
            <a:xfrm rot="7691066" flipH="1">
              <a:off x="8211679" y="3755485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3" name="Овал 272">
              <a:extLst>
                <a:ext uri="{FF2B5EF4-FFF2-40B4-BE49-F238E27FC236}">
                  <a16:creationId xmlns:a16="http://schemas.microsoft.com/office/drawing/2014/main" id="{90946F5B-906C-4B6B-BACD-9FDC72D276E4}"/>
                </a:ext>
              </a:extLst>
            </p:cNvPr>
            <p:cNvSpPr/>
            <p:nvPr/>
          </p:nvSpPr>
          <p:spPr>
            <a:xfrm rot="7691066" flipH="1">
              <a:off x="8283743" y="3827549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4" name="Овал 273">
              <a:extLst>
                <a:ext uri="{FF2B5EF4-FFF2-40B4-BE49-F238E27FC236}">
                  <a16:creationId xmlns:a16="http://schemas.microsoft.com/office/drawing/2014/main" id="{052D024F-F7EB-4AFD-A5DC-49EA20B19785}"/>
                </a:ext>
              </a:extLst>
            </p:cNvPr>
            <p:cNvSpPr/>
            <p:nvPr/>
          </p:nvSpPr>
          <p:spPr>
            <a:xfrm rot="7691066" flipH="1">
              <a:off x="8418637" y="3929469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5" name="Овал 274">
              <a:extLst>
                <a:ext uri="{FF2B5EF4-FFF2-40B4-BE49-F238E27FC236}">
                  <a16:creationId xmlns:a16="http://schemas.microsoft.com/office/drawing/2014/main" id="{8AA00876-F47F-4152-ADE7-7790ED7CCE11}"/>
                </a:ext>
              </a:extLst>
            </p:cNvPr>
            <p:cNvSpPr/>
            <p:nvPr/>
          </p:nvSpPr>
          <p:spPr>
            <a:xfrm rot="7691066" flipH="1">
              <a:off x="8174613" y="3861614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6" name="Овал 275">
              <a:extLst>
                <a:ext uri="{FF2B5EF4-FFF2-40B4-BE49-F238E27FC236}">
                  <a16:creationId xmlns:a16="http://schemas.microsoft.com/office/drawing/2014/main" id="{90D0D247-77A8-4B75-AC13-7EA4DB4C143D}"/>
                </a:ext>
              </a:extLst>
            </p:cNvPr>
            <p:cNvSpPr/>
            <p:nvPr/>
          </p:nvSpPr>
          <p:spPr>
            <a:xfrm rot="7691066" flipH="1">
              <a:off x="8296625" y="3948054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7" name="Овал 276">
              <a:extLst>
                <a:ext uri="{FF2B5EF4-FFF2-40B4-BE49-F238E27FC236}">
                  <a16:creationId xmlns:a16="http://schemas.microsoft.com/office/drawing/2014/main" id="{8607A9D1-0A56-4E5D-8CBD-1CCF86209497}"/>
                </a:ext>
              </a:extLst>
            </p:cNvPr>
            <p:cNvSpPr/>
            <p:nvPr/>
          </p:nvSpPr>
          <p:spPr>
            <a:xfrm rot="7691066" flipH="1">
              <a:off x="8522670" y="3582187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8" name="Овал 277">
              <a:extLst>
                <a:ext uri="{FF2B5EF4-FFF2-40B4-BE49-F238E27FC236}">
                  <a16:creationId xmlns:a16="http://schemas.microsoft.com/office/drawing/2014/main" id="{545C4382-6F76-4448-B9BD-84E171BC9CCC}"/>
                </a:ext>
              </a:extLst>
            </p:cNvPr>
            <p:cNvSpPr/>
            <p:nvPr/>
          </p:nvSpPr>
          <p:spPr>
            <a:xfrm rot="7691066" flipH="1">
              <a:off x="8594735" y="3619253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9" name="Овал 278">
              <a:extLst>
                <a:ext uri="{FF2B5EF4-FFF2-40B4-BE49-F238E27FC236}">
                  <a16:creationId xmlns:a16="http://schemas.microsoft.com/office/drawing/2014/main" id="{72579387-340D-472D-BE67-2E0E6004C779}"/>
                </a:ext>
              </a:extLst>
            </p:cNvPr>
            <p:cNvSpPr/>
            <p:nvPr/>
          </p:nvSpPr>
          <p:spPr>
            <a:xfrm rot="8651905">
              <a:off x="7184095" y="3520900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0" name="Овал 279">
              <a:extLst>
                <a:ext uri="{FF2B5EF4-FFF2-40B4-BE49-F238E27FC236}">
                  <a16:creationId xmlns:a16="http://schemas.microsoft.com/office/drawing/2014/main" id="{6D366DB7-B132-4773-9F60-45B8D2470415}"/>
                </a:ext>
              </a:extLst>
            </p:cNvPr>
            <p:cNvSpPr/>
            <p:nvPr/>
          </p:nvSpPr>
          <p:spPr>
            <a:xfrm rot="8651905">
              <a:off x="7256159" y="3592965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1" name="Овал 280">
              <a:extLst>
                <a:ext uri="{FF2B5EF4-FFF2-40B4-BE49-F238E27FC236}">
                  <a16:creationId xmlns:a16="http://schemas.microsoft.com/office/drawing/2014/main" id="{D2B6B02A-3D76-426B-AEDD-3C6D787C9243}"/>
                </a:ext>
              </a:extLst>
            </p:cNvPr>
            <p:cNvSpPr/>
            <p:nvPr/>
          </p:nvSpPr>
          <p:spPr>
            <a:xfrm rot="8651905">
              <a:off x="7328223" y="3665029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2" name="Овал 281">
              <a:extLst>
                <a:ext uri="{FF2B5EF4-FFF2-40B4-BE49-F238E27FC236}">
                  <a16:creationId xmlns:a16="http://schemas.microsoft.com/office/drawing/2014/main" id="{04A3F009-37A7-4B08-A61F-0192B73565A7}"/>
                </a:ext>
              </a:extLst>
            </p:cNvPr>
            <p:cNvSpPr/>
            <p:nvPr/>
          </p:nvSpPr>
          <p:spPr>
            <a:xfrm rot="8651905">
              <a:off x="7400288" y="3737093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3" name="Овал 282">
              <a:extLst>
                <a:ext uri="{FF2B5EF4-FFF2-40B4-BE49-F238E27FC236}">
                  <a16:creationId xmlns:a16="http://schemas.microsoft.com/office/drawing/2014/main" id="{F59DD9E9-4770-4004-AFFA-0115C1EF3558}"/>
                </a:ext>
              </a:extLst>
            </p:cNvPr>
            <p:cNvSpPr/>
            <p:nvPr/>
          </p:nvSpPr>
          <p:spPr>
            <a:xfrm rot="8651905">
              <a:off x="7472352" y="3809158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4" name="Овал 283">
              <a:extLst>
                <a:ext uri="{FF2B5EF4-FFF2-40B4-BE49-F238E27FC236}">
                  <a16:creationId xmlns:a16="http://schemas.microsoft.com/office/drawing/2014/main" id="{47668977-A3BB-4CFE-8426-41A9D37AA834}"/>
                </a:ext>
              </a:extLst>
            </p:cNvPr>
            <p:cNvSpPr/>
            <p:nvPr/>
          </p:nvSpPr>
          <p:spPr>
            <a:xfrm rot="8651905">
              <a:off x="7544416" y="3881222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5" name="Овал 284">
              <a:extLst>
                <a:ext uri="{FF2B5EF4-FFF2-40B4-BE49-F238E27FC236}">
                  <a16:creationId xmlns:a16="http://schemas.microsoft.com/office/drawing/2014/main" id="{4B83AE61-28B7-4846-A789-AAAF3E3FA96F}"/>
                </a:ext>
              </a:extLst>
            </p:cNvPr>
            <p:cNvSpPr/>
            <p:nvPr/>
          </p:nvSpPr>
          <p:spPr>
            <a:xfrm rot="8651905">
              <a:off x="7616481" y="3953286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6" name="Овал 285">
              <a:extLst>
                <a:ext uri="{FF2B5EF4-FFF2-40B4-BE49-F238E27FC236}">
                  <a16:creationId xmlns:a16="http://schemas.microsoft.com/office/drawing/2014/main" id="{96E5EF1A-D2DA-4385-B10E-87E67AF9F805}"/>
                </a:ext>
              </a:extLst>
            </p:cNvPr>
            <p:cNvSpPr/>
            <p:nvPr/>
          </p:nvSpPr>
          <p:spPr>
            <a:xfrm rot="8651905">
              <a:off x="7386469" y="3553078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7" name="Овал 286">
              <a:extLst>
                <a:ext uri="{FF2B5EF4-FFF2-40B4-BE49-F238E27FC236}">
                  <a16:creationId xmlns:a16="http://schemas.microsoft.com/office/drawing/2014/main" id="{072079C0-8DC5-4FDB-BAB0-F440E8F278AD}"/>
                </a:ext>
              </a:extLst>
            </p:cNvPr>
            <p:cNvSpPr/>
            <p:nvPr/>
          </p:nvSpPr>
          <p:spPr>
            <a:xfrm rot="8651905">
              <a:off x="7458534" y="3625143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8" name="Овал 287">
              <a:extLst>
                <a:ext uri="{FF2B5EF4-FFF2-40B4-BE49-F238E27FC236}">
                  <a16:creationId xmlns:a16="http://schemas.microsoft.com/office/drawing/2014/main" id="{B888AB40-7A68-4F9E-8C19-2B70907C1419}"/>
                </a:ext>
              </a:extLst>
            </p:cNvPr>
            <p:cNvSpPr/>
            <p:nvPr/>
          </p:nvSpPr>
          <p:spPr>
            <a:xfrm rot="8651905">
              <a:off x="7530598" y="3697207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9" name="Овал 288">
              <a:extLst>
                <a:ext uri="{FF2B5EF4-FFF2-40B4-BE49-F238E27FC236}">
                  <a16:creationId xmlns:a16="http://schemas.microsoft.com/office/drawing/2014/main" id="{D99575B8-69AF-4415-A140-3088CEA59A14}"/>
                </a:ext>
              </a:extLst>
            </p:cNvPr>
            <p:cNvSpPr/>
            <p:nvPr/>
          </p:nvSpPr>
          <p:spPr>
            <a:xfrm rot="8651905">
              <a:off x="7602662" y="3769271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0" name="Овал 289">
              <a:extLst>
                <a:ext uri="{FF2B5EF4-FFF2-40B4-BE49-F238E27FC236}">
                  <a16:creationId xmlns:a16="http://schemas.microsoft.com/office/drawing/2014/main" id="{08BEDF44-CBB6-4F40-BACB-59A06C6E8D10}"/>
                </a:ext>
              </a:extLst>
            </p:cNvPr>
            <p:cNvSpPr/>
            <p:nvPr/>
          </p:nvSpPr>
          <p:spPr>
            <a:xfrm rot="8651905">
              <a:off x="7171044" y="3662241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1" name="Овал 290">
              <a:extLst>
                <a:ext uri="{FF2B5EF4-FFF2-40B4-BE49-F238E27FC236}">
                  <a16:creationId xmlns:a16="http://schemas.microsoft.com/office/drawing/2014/main" id="{E66FDCEB-DCA2-4D72-86AF-8B79A68BE586}"/>
                </a:ext>
              </a:extLst>
            </p:cNvPr>
            <p:cNvSpPr/>
            <p:nvPr/>
          </p:nvSpPr>
          <p:spPr>
            <a:xfrm rot="8651905">
              <a:off x="7243108" y="3734305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2" name="Овал 291">
              <a:extLst>
                <a:ext uri="{FF2B5EF4-FFF2-40B4-BE49-F238E27FC236}">
                  <a16:creationId xmlns:a16="http://schemas.microsoft.com/office/drawing/2014/main" id="{29153EEE-565C-4B7F-A5B9-90677FA82C2D}"/>
                </a:ext>
              </a:extLst>
            </p:cNvPr>
            <p:cNvSpPr/>
            <p:nvPr/>
          </p:nvSpPr>
          <p:spPr>
            <a:xfrm rot="8651905">
              <a:off x="7315172" y="3806370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3" name="Овал 292">
              <a:extLst>
                <a:ext uri="{FF2B5EF4-FFF2-40B4-BE49-F238E27FC236}">
                  <a16:creationId xmlns:a16="http://schemas.microsoft.com/office/drawing/2014/main" id="{AC9822CB-B015-486B-8010-9D9A9CF2AAA4}"/>
                </a:ext>
              </a:extLst>
            </p:cNvPr>
            <p:cNvSpPr/>
            <p:nvPr/>
          </p:nvSpPr>
          <p:spPr>
            <a:xfrm rot="8651905">
              <a:off x="7387237" y="3878434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4" name="Овал 293">
              <a:extLst>
                <a:ext uri="{FF2B5EF4-FFF2-40B4-BE49-F238E27FC236}">
                  <a16:creationId xmlns:a16="http://schemas.microsoft.com/office/drawing/2014/main" id="{EE1B1FE2-6D04-4A8F-B017-C354CD0FFF47}"/>
                </a:ext>
              </a:extLst>
            </p:cNvPr>
            <p:cNvSpPr/>
            <p:nvPr/>
          </p:nvSpPr>
          <p:spPr>
            <a:xfrm rot="8651905">
              <a:off x="7184095" y="3827663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5" name="Овал 294">
              <a:extLst>
                <a:ext uri="{FF2B5EF4-FFF2-40B4-BE49-F238E27FC236}">
                  <a16:creationId xmlns:a16="http://schemas.microsoft.com/office/drawing/2014/main" id="{091EC212-B741-4890-9566-918B34FA29C8}"/>
                </a:ext>
              </a:extLst>
            </p:cNvPr>
            <p:cNvSpPr/>
            <p:nvPr/>
          </p:nvSpPr>
          <p:spPr>
            <a:xfrm rot="8651905">
              <a:off x="7256159" y="3899727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6" name="Овал 295">
              <a:extLst>
                <a:ext uri="{FF2B5EF4-FFF2-40B4-BE49-F238E27FC236}">
                  <a16:creationId xmlns:a16="http://schemas.microsoft.com/office/drawing/2014/main" id="{F8D47538-7696-4188-88BA-CF76FD5191AB}"/>
                </a:ext>
              </a:extLst>
            </p:cNvPr>
            <p:cNvSpPr/>
            <p:nvPr/>
          </p:nvSpPr>
          <p:spPr>
            <a:xfrm rot="8651905">
              <a:off x="7554100" y="3561008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7" name="Овал 296">
              <a:extLst>
                <a:ext uri="{FF2B5EF4-FFF2-40B4-BE49-F238E27FC236}">
                  <a16:creationId xmlns:a16="http://schemas.microsoft.com/office/drawing/2014/main" id="{2D797E60-3A41-4342-8EA7-C39CA6A17D83}"/>
                </a:ext>
              </a:extLst>
            </p:cNvPr>
            <p:cNvSpPr/>
            <p:nvPr/>
          </p:nvSpPr>
          <p:spPr>
            <a:xfrm rot="8651905">
              <a:off x="7626164" y="3633072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8" name="Группа 297">
            <a:extLst>
              <a:ext uri="{FF2B5EF4-FFF2-40B4-BE49-F238E27FC236}">
                <a16:creationId xmlns:a16="http://schemas.microsoft.com/office/drawing/2014/main" id="{9DD7F27B-8345-4538-937D-D3C6AD20C22E}"/>
              </a:ext>
            </a:extLst>
          </p:cNvPr>
          <p:cNvGrpSpPr/>
          <p:nvPr/>
        </p:nvGrpSpPr>
        <p:grpSpPr>
          <a:xfrm>
            <a:off x="5696183" y="1303111"/>
            <a:ext cx="2914093" cy="2443323"/>
            <a:chOff x="3687799" y="3424590"/>
            <a:chExt cx="2129051" cy="1785104"/>
          </a:xfrm>
        </p:grpSpPr>
        <p:cxnSp>
          <p:nvCxnSpPr>
            <p:cNvPr id="299" name="Прямая со стрелкой 298">
              <a:extLst>
                <a:ext uri="{FF2B5EF4-FFF2-40B4-BE49-F238E27FC236}">
                  <a16:creationId xmlns:a16="http://schemas.microsoft.com/office/drawing/2014/main" id="{03D60DC5-52C3-4A97-A088-4575D93B2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6378" y="3424590"/>
              <a:ext cx="0" cy="178510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Прямая со стрелкой 299">
              <a:extLst>
                <a:ext uri="{FF2B5EF4-FFF2-40B4-BE49-F238E27FC236}">
                  <a16:creationId xmlns:a16="http://schemas.microsoft.com/office/drawing/2014/main" id="{817EAC63-496E-48EA-9E30-2EB026F4D5AA}"/>
                </a:ext>
              </a:extLst>
            </p:cNvPr>
            <p:cNvCxnSpPr>
              <a:cxnSpLocks/>
            </p:cNvCxnSpPr>
            <p:nvPr/>
          </p:nvCxnSpPr>
          <p:spPr>
            <a:xfrm>
              <a:off x="3687799" y="4961991"/>
              <a:ext cx="2129051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Овал 300">
              <a:extLst>
                <a:ext uri="{FF2B5EF4-FFF2-40B4-BE49-F238E27FC236}">
                  <a16:creationId xmlns:a16="http://schemas.microsoft.com/office/drawing/2014/main" id="{F8C8E920-3503-484C-8A41-61361AA2DF9C}"/>
                </a:ext>
              </a:extLst>
            </p:cNvPr>
            <p:cNvSpPr/>
            <p:nvPr/>
          </p:nvSpPr>
          <p:spPr>
            <a:xfrm rot="8651905">
              <a:off x="4613986" y="432852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2" name="Овал 301">
              <a:extLst>
                <a:ext uri="{FF2B5EF4-FFF2-40B4-BE49-F238E27FC236}">
                  <a16:creationId xmlns:a16="http://schemas.microsoft.com/office/drawing/2014/main" id="{6CB0E3C1-6CC6-4363-8F15-C61AE088EFEF}"/>
                </a:ext>
              </a:extLst>
            </p:cNvPr>
            <p:cNvSpPr/>
            <p:nvPr/>
          </p:nvSpPr>
          <p:spPr>
            <a:xfrm rot="8651905">
              <a:off x="4684721" y="4399260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3" name="Овал 302">
              <a:extLst>
                <a:ext uri="{FF2B5EF4-FFF2-40B4-BE49-F238E27FC236}">
                  <a16:creationId xmlns:a16="http://schemas.microsoft.com/office/drawing/2014/main" id="{00A41DF7-6564-43FF-8581-529BF8DA7852}"/>
                </a:ext>
              </a:extLst>
            </p:cNvPr>
            <p:cNvSpPr/>
            <p:nvPr/>
          </p:nvSpPr>
          <p:spPr>
            <a:xfrm rot="8651905">
              <a:off x="4755456" y="446999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4" name="Овал 303">
              <a:extLst>
                <a:ext uri="{FF2B5EF4-FFF2-40B4-BE49-F238E27FC236}">
                  <a16:creationId xmlns:a16="http://schemas.microsoft.com/office/drawing/2014/main" id="{D28AC624-C748-40C4-9DEC-294E75B69020}"/>
                </a:ext>
              </a:extLst>
            </p:cNvPr>
            <p:cNvSpPr/>
            <p:nvPr/>
          </p:nvSpPr>
          <p:spPr>
            <a:xfrm rot="8651905">
              <a:off x="4826191" y="4540730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5" name="Овал 304">
              <a:extLst>
                <a:ext uri="{FF2B5EF4-FFF2-40B4-BE49-F238E27FC236}">
                  <a16:creationId xmlns:a16="http://schemas.microsoft.com/office/drawing/2014/main" id="{1440F685-76FC-436A-B2E1-5633F8EA0CC5}"/>
                </a:ext>
              </a:extLst>
            </p:cNvPr>
            <p:cNvSpPr/>
            <p:nvPr/>
          </p:nvSpPr>
          <p:spPr>
            <a:xfrm rot="8651905">
              <a:off x="4896926" y="461146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6" name="Овал 305">
              <a:extLst>
                <a:ext uri="{FF2B5EF4-FFF2-40B4-BE49-F238E27FC236}">
                  <a16:creationId xmlns:a16="http://schemas.microsoft.com/office/drawing/2014/main" id="{6AD5D2D2-9D8F-4BD2-AD8E-489A43AF9613}"/>
                </a:ext>
              </a:extLst>
            </p:cNvPr>
            <p:cNvSpPr/>
            <p:nvPr/>
          </p:nvSpPr>
          <p:spPr>
            <a:xfrm rot="8651905">
              <a:off x="4967660" y="468219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7" name="Овал 306">
              <a:extLst>
                <a:ext uri="{FF2B5EF4-FFF2-40B4-BE49-F238E27FC236}">
                  <a16:creationId xmlns:a16="http://schemas.microsoft.com/office/drawing/2014/main" id="{69F8B55C-3BAD-48DF-B2B8-A22BB1F391C8}"/>
                </a:ext>
              </a:extLst>
            </p:cNvPr>
            <p:cNvSpPr/>
            <p:nvPr/>
          </p:nvSpPr>
          <p:spPr>
            <a:xfrm rot="8651905">
              <a:off x="5038395" y="475293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8" name="Овал 307">
              <a:extLst>
                <a:ext uri="{FF2B5EF4-FFF2-40B4-BE49-F238E27FC236}">
                  <a16:creationId xmlns:a16="http://schemas.microsoft.com/office/drawing/2014/main" id="{07FDCBBE-19E4-49B6-B296-D9C0E7B46EFF}"/>
                </a:ext>
              </a:extLst>
            </p:cNvPr>
            <p:cNvSpPr/>
            <p:nvPr/>
          </p:nvSpPr>
          <p:spPr>
            <a:xfrm rot="8651905">
              <a:off x="4812627" y="436010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9" name="Овал 308">
              <a:extLst>
                <a:ext uri="{FF2B5EF4-FFF2-40B4-BE49-F238E27FC236}">
                  <a16:creationId xmlns:a16="http://schemas.microsoft.com/office/drawing/2014/main" id="{565FBA4E-A7CA-4874-9AAD-D81EB5911D98}"/>
                </a:ext>
              </a:extLst>
            </p:cNvPr>
            <p:cNvSpPr/>
            <p:nvPr/>
          </p:nvSpPr>
          <p:spPr>
            <a:xfrm rot="8651905">
              <a:off x="4883362" y="443084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0" name="Овал 309">
              <a:extLst>
                <a:ext uri="{FF2B5EF4-FFF2-40B4-BE49-F238E27FC236}">
                  <a16:creationId xmlns:a16="http://schemas.microsoft.com/office/drawing/2014/main" id="{29F6BBB6-D255-4B6A-9290-665932D21792}"/>
                </a:ext>
              </a:extLst>
            </p:cNvPr>
            <p:cNvSpPr/>
            <p:nvPr/>
          </p:nvSpPr>
          <p:spPr>
            <a:xfrm rot="8651905">
              <a:off x="4954097" y="450157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1" name="Овал 310">
              <a:extLst>
                <a:ext uri="{FF2B5EF4-FFF2-40B4-BE49-F238E27FC236}">
                  <a16:creationId xmlns:a16="http://schemas.microsoft.com/office/drawing/2014/main" id="{F6BE54CF-0C2A-4528-B073-B388F9F2A8F5}"/>
                </a:ext>
              </a:extLst>
            </p:cNvPr>
            <p:cNvSpPr/>
            <p:nvPr/>
          </p:nvSpPr>
          <p:spPr>
            <a:xfrm rot="8651905">
              <a:off x="5024832" y="457231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2" name="Овал 311">
              <a:extLst>
                <a:ext uri="{FF2B5EF4-FFF2-40B4-BE49-F238E27FC236}">
                  <a16:creationId xmlns:a16="http://schemas.microsoft.com/office/drawing/2014/main" id="{F42F9AF2-FD51-4C4C-927F-CA394E149B61}"/>
                </a:ext>
              </a:extLst>
            </p:cNvPr>
            <p:cNvSpPr/>
            <p:nvPr/>
          </p:nvSpPr>
          <p:spPr>
            <a:xfrm rot="8651905">
              <a:off x="4601176" y="4467258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3" name="Овал 312">
              <a:extLst>
                <a:ext uri="{FF2B5EF4-FFF2-40B4-BE49-F238E27FC236}">
                  <a16:creationId xmlns:a16="http://schemas.microsoft.com/office/drawing/2014/main" id="{A6A4214D-9C66-4F44-B617-462B4B838F9E}"/>
                </a:ext>
              </a:extLst>
            </p:cNvPr>
            <p:cNvSpPr/>
            <p:nvPr/>
          </p:nvSpPr>
          <p:spPr>
            <a:xfrm rot="8651905">
              <a:off x="4671911" y="4537993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4" name="Овал 313">
              <a:extLst>
                <a:ext uri="{FF2B5EF4-FFF2-40B4-BE49-F238E27FC236}">
                  <a16:creationId xmlns:a16="http://schemas.microsoft.com/office/drawing/2014/main" id="{A7393DED-60D8-49AE-A1A3-90B95D43CFFA}"/>
                </a:ext>
              </a:extLst>
            </p:cNvPr>
            <p:cNvSpPr/>
            <p:nvPr/>
          </p:nvSpPr>
          <p:spPr>
            <a:xfrm rot="8651905">
              <a:off x="4742646" y="4608728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5" name="Овал 314">
              <a:extLst>
                <a:ext uri="{FF2B5EF4-FFF2-40B4-BE49-F238E27FC236}">
                  <a16:creationId xmlns:a16="http://schemas.microsoft.com/office/drawing/2014/main" id="{24693CF7-CF6B-4979-964D-FF19CDAAF2F7}"/>
                </a:ext>
              </a:extLst>
            </p:cNvPr>
            <p:cNvSpPr/>
            <p:nvPr/>
          </p:nvSpPr>
          <p:spPr>
            <a:xfrm rot="8651905">
              <a:off x="4813380" y="4679463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6" name="Овал 315">
              <a:extLst>
                <a:ext uri="{FF2B5EF4-FFF2-40B4-BE49-F238E27FC236}">
                  <a16:creationId xmlns:a16="http://schemas.microsoft.com/office/drawing/2014/main" id="{1D4C8FAD-DBF3-4F2B-B42E-4A7F1B16CA17}"/>
                </a:ext>
              </a:extLst>
            </p:cNvPr>
            <p:cNvSpPr/>
            <p:nvPr/>
          </p:nvSpPr>
          <p:spPr>
            <a:xfrm rot="8651905">
              <a:off x="4613986" y="4629628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7" name="Овал 316">
              <a:extLst>
                <a:ext uri="{FF2B5EF4-FFF2-40B4-BE49-F238E27FC236}">
                  <a16:creationId xmlns:a16="http://schemas.microsoft.com/office/drawing/2014/main" id="{2BF13914-708E-4422-AC2D-D714D6109A4A}"/>
                </a:ext>
              </a:extLst>
            </p:cNvPr>
            <p:cNvSpPr/>
            <p:nvPr/>
          </p:nvSpPr>
          <p:spPr>
            <a:xfrm rot="8651905">
              <a:off x="4684721" y="4700363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8" name="Овал 317">
              <a:extLst>
                <a:ext uri="{FF2B5EF4-FFF2-40B4-BE49-F238E27FC236}">
                  <a16:creationId xmlns:a16="http://schemas.microsoft.com/office/drawing/2014/main" id="{C6588CA1-29B9-444F-B3D5-C6828C5DDF9E}"/>
                </a:ext>
              </a:extLst>
            </p:cNvPr>
            <p:cNvSpPr/>
            <p:nvPr/>
          </p:nvSpPr>
          <p:spPr>
            <a:xfrm rot="8651905">
              <a:off x="4977165" y="4367892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9" name="Овал 318">
              <a:extLst>
                <a:ext uri="{FF2B5EF4-FFF2-40B4-BE49-F238E27FC236}">
                  <a16:creationId xmlns:a16="http://schemas.microsoft.com/office/drawing/2014/main" id="{50D9C46A-5A3B-488D-9D65-A6F5BF15434B}"/>
                </a:ext>
              </a:extLst>
            </p:cNvPr>
            <p:cNvSpPr/>
            <p:nvPr/>
          </p:nvSpPr>
          <p:spPr>
            <a:xfrm rot="8651905">
              <a:off x="5047900" y="4438627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0" name="Овал 319">
              <a:extLst>
                <a:ext uri="{FF2B5EF4-FFF2-40B4-BE49-F238E27FC236}">
                  <a16:creationId xmlns:a16="http://schemas.microsoft.com/office/drawing/2014/main" id="{5601032A-E02A-409C-8295-F5D5EB6D8746}"/>
                </a:ext>
              </a:extLst>
            </p:cNvPr>
            <p:cNvSpPr/>
            <p:nvPr/>
          </p:nvSpPr>
          <p:spPr>
            <a:xfrm rot="8651905">
              <a:off x="4155305" y="3636462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1" name="Овал 320">
              <a:extLst>
                <a:ext uri="{FF2B5EF4-FFF2-40B4-BE49-F238E27FC236}">
                  <a16:creationId xmlns:a16="http://schemas.microsoft.com/office/drawing/2014/main" id="{24955572-8C54-4DC0-9678-0EE3D2B3DA5C}"/>
                </a:ext>
              </a:extLst>
            </p:cNvPr>
            <p:cNvSpPr/>
            <p:nvPr/>
          </p:nvSpPr>
          <p:spPr>
            <a:xfrm rot="8651905">
              <a:off x="4226040" y="3707197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2" name="Овал 321">
              <a:extLst>
                <a:ext uri="{FF2B5EF4-FFF2-40B4-BE49-F238E27FC236}">
                  <a16:creationId xmlns:a16="http://schemas.microsoft.com/office/drawing/2014/main" id="{B24CD29D-2119-4425-A454-61CBF38DB5BF}"/>
                </a:ext>
              </a:extLst>
            </p:cNvPr>
            <p:cNvSpPr/>
            <p:nvPr/>
          </p:nvSpPr>
          <p:spPr>
            <a:xfrm rot="8651905">
              <a:off x="4296775" y="3777932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3" name="Овал 322">
              <a:extLst>
                <a:ext uri="{FF2B5EF4-FFF2-40B4-BE49-F238E27FC236}">
                  <a16:creationId xmlns:a16="http://schemas.microsoft.com/office/drawing/2014/main" id="{1485EA55-6C60-4F6B-89C2-155DB41C7ECB}"/>
                </a:ext>
              </a:extLst>
            </p:cNvPr>
            <p:cNvSpPr/>
            <p:nvPr/>
          </p:nvSpPr>
          <p:spPr>
            <a:xfrm rot="8651905">
              <a:off x="4367509" y="3848667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4" name="Овал 323">
              <a:extLst>
                <a:ext uri="{FF2B5EF4-FFF2-40B4-BE49-F238E27FC236}">
                  <a16:creationId xmlns:a16="http://schemas.microsoft.com/office/drawing/2014/main" id="{17629938-A5F6-4878-946A-EA0504FF6C7C}"/>
                </a:ext>
              </a:extLst>
            </p:cNvPr>
            <p:cNvSpPr/>
            <p:nvPr/>
          </p:nvSpPr>
          <p:spPr>
            <a:xfrm rot="8651905">
              <a:off x="4438244" y="3919402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5" name="Овал 324">
              <a:extLst>
                <a:ext uri="{FF2B5EF4-FFF2-40B4-BE49-F238E27FC236}">
                  <a16:creationId xmlns:a16="http://schemas.microsoft.com/office/drawing/2014/main" id="{E2DC5FEF-58CC-431A-AF69-D6D52188E5DA}"/>
                </a:ext>
              </a:extLst>
            </p:cNvPr>
            <p:cNvSpPr/>
            <p:nvPr/>
          </p:nvSpPr>
          <p:spPr>
            <a:xfrm rot="8651905">
              <a:off x="4508979" y="3990136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6" name="Овал 325">
              <a:extLst>
                <a:ext uri="{FF2B5EF4-FFF2-40B4-BE49-F238E27FC236}">
                  <a16:creationId xmlns:a16="http://schemas.microsoft.com/office/drawing/2014/main" id="{1E155494-B0F8-44C3-BD4A-C2B8FC1FC026}"/>
                </a:ext>
              </a:extLst>
            </p:cNvPr>
            <p:cNvSpPr/>
            <p:nvPr/>
          </p:nvSpPr>
          <p:spPr>
            <a:xfrm rot="8651905">
              <a:off x="4579714" y="4060871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7" name="Овал 326">
              <a:extLst>
                <a:ext uri="{FF2B5EF4-FFF2-40B4-BE49-F238E27FC236}">
                  <a16:creationId xmlns:a16="http://schemas.microsoft.com/office/drawing/2014/main" id="{9D365AB8-9721-447D-A2D8-C8823497497D}"/>
                </a:ext>
              </a:extLst>
            </p:cNvPr>
            <p:cNvSpPr/>
            <p:nvPr/>
          </p:nvSpPr>
          <p:spPr>
            <a:xfrm rot="8651905">
              <a:off x="4353946" y="3668046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" name="Овал 327">
              <a:extLst>
                <a:ext uri="{FF2B5EF4-FFF2-40B4-BE49-F238E27FC236}">
                  <a16:creationId xmlns:a16="http://schemas.microsoft.com/office/drawing/2014/main" id="{60D2F143-C738-4485-8803-FCF83E2407C4}"/>
                </a:ext>
              </a:extLst>
            </p:cNvPr>
            <p:cNvSpPr/>
            <p:nvPr/>
          </p:nvSpPr>
          <p:spPr>
            <a:xfrm rot="8651905">
              <a:off x="4424681" y="3738781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9" name="Овал 328">
              <a:extLst>
                <a:ext uri="{FF2B5EF4-FFF2-40B4-BE49-F238E27FC236}">
                  <a16:creationId xmlns:a16="http://schemas.microsoft.com/office/drawing/2014/main" id="{BB18601B-A98D-4DD7-89DC-B77757A8CB07}"/>
                </a:ext>
              </a:extLst>
            </p:cNvPr>
            <p:cNvSpPr/>
            <p:nvPr/>
          </p:nvSpPr>
          <p:spPr>
            <a:xfrm rot="8651905">
              <a:off x="4495416" y="3809516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0" name="Овал 329">
              <a:extLst>
                <a:ext uri="{FF2B5EF4-FFF2-40B4-BE49-F238E27FC236}">
                  <a16:creationId xmlns:a16="http://schemas.microsoft.com/office/drawing/2014/main" id="{C1E9A636-12A7-4E8E-8655-5AA97C88E1F7}"/>
                </a:ext>
              </a:extLst>
            </p:cNvPr>
            <p:cNvSpPr/>
            <p:nvPr/>
          </p:nvSpPr>
          <p:spPr>
            <a:xfrm rot="8651905">
              <a:off x="4566150" y="3880251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1" name="Овал 330">
              <a:extLst>
                <a:ext uri="{FF2B5EF4-FFF2-40B4-BE49-F238E27FC236}">
                  <a16:creationId xmlns:a16="http://schemas.microsoft.com/office/drawing/2014/main" id="{73A57CB2-AAF8-4702-ADFA-87EE1C27A98E}"/>
                </a:ext>
              </a:extLst>
            </p:cNvPr>
            <p:cNvSpPr/>
            <p:nvPr/>
          </p:nvSpPr>
          <p:spPr>
            <a:xfrm rot="8651905">
              <a:off x="4142495" y="3775195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2" name="Овал 331">
              <a:extLst>
                <a:ext uri="{FF2B5EF4-FFF2-40B4-BE49-F238E27FC236}">
                  <a16:creationId xmlns:a16="http://schemas.microsoft.com/office/drawing/2014/main" id="{387EC36C-D47E-4177-BF73-68A2C1875ED3}"/>
                </a:ext>
              </a:extLst>
            </p:cNvPr>
            <p:cNvSpPr/>
            <p:nvPr/>
          </p:nvSpPr>
          <p:spPr>
            <a:xfrm rot="8651905">
              <a:off x="4213230" y="3845930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3" name="Овал 332">
              <a:extLst>
                <a:ext uri="{FF2B5EF4-FFF2-40B4-BE49-F238E27FC236}">
                  <a16:creationId xmlns:a16="http://schemas.microsoft.com/office/drawing/2014/main" id="{CBC82CD0-580F-4B2A-AC12-0CD7EEB05477}"/>
                </a:ext>
              </a:extLst>
            </p:cNvPr>
            <p:cNvSpPr/>
            <p:nvPr/>
          </p:nvSpPr>
          <p:spPr>
            <a:xfrm rot="8651905">
              <a:off x="4283964" y="3916665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4" name="Овал 333">
              <a:extLst>
                <a:ext uri="{FF2B5EF4-FFF2-40B4-BE49-F238E27FC236}">
                  <a16:creationId xmlns:a16="http://schemas.microsoft.com/office/drawing/2014/main" id="{446DD7A1-6CA3-4E9F-90C5-3C9B757428F6}"/>
                </a:ext>
              </a:extLst>
            </p:cNvPr>
            <p:cNvSpPr/>
            <p:nvPr/>
          </p:nvSpPr>
          <p:spPr>
            <a:xfrm rot="8651905">
              <a:off x="4354699" y="3987400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5" name="Овал 334">
              <a:extLst>
                <a:ext uri="{FF2B5EF4-FFF2-40B4-BE49-F238E27FC236}">
                  <a16:creationId xmlns:a16="http://schemas.microsoft.com/office/drawing/2014/main" id="{1BF599A7-2AB4-4784-BB13-D3D5BAC59AA7}"/>
                </a:ext>
              </a:extLst>
            </p:cNvPr>
            <p:cNvSpPr/>
            <p:nvPr/>
          </p:nvSpPr>
          <p:spPr>
            <a:xfrm rot="8651905">
              <a:off x="4155305" y="3937565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6" name="Овал 335">
              <a:extLst>
                <a:ext uri="{FF2B5EF4-FFF2-40B4-BE49-F238E27FC236}">
                  <a16:creationId xmlns:a16="http://schemas.microsoft.com/office/drawing/2014/main" id="{7098C1A9-A612-4FBE-B103-353ED2F89790}"/>
                </a:ext>
              </a:extLst>
            </p:cNvPr>
            <p:cNvSpPr/>
            <p:nvPr/>
          </p:nvSpPr>
          <p:spPr>
            <a:xfrm rot="8651905">
              <a:off x="4226040" y="4008300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7" name="Овал 336">
              <a:extLst>
                <a:ext uri="{FF2B5EF4-FFF2-40B4-BE49-F238E27FC236}">
                  <a16:creationId xmlns:a16="http://schemas.microsoft.com/office/drawing/2014/main" id="{E8BB49D0-999C-404B-8AA6-BE480FD7E160}"/>
                </a:ext>
              </a:extLst>
            </p:cNvPr>
            <p:cNvSpPr/>
            <p:nvPr/>
          </p:nvSpPr>
          <p:spPr>
            <a:xfrm rot="8651905">
              <a:off x="4518484" y="3675830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8" name="Овал 337">
              <a:extLst>
                <a:ext uri="{FF2B5EF4-FFF2-40B4-BE49-F238E27FC236}">
                  <a16:creationId xmlns:a16="http://schemas.microsoft.com/office/drawing/2014/main" id="{CFD7E15D-2A79-45FD-8013-B9AE5E2E75E0}"/>
                </a:ext>
              </a:extLst>
            </p:cNvPr>
            <p:cNvSpPr/>
            <p:nvPr/>
          </p:nvSpPr>
          <p:spPr>
            <a:xfrm rot="8651905">
              <a:off x="4589219" y="3746564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39" name="Группа 338">
            <a:extLst>
              <a:ext uri="{FF2B5EF4-FFF2-40B4-BE49-F238E27FC236}">
                <a16:creationId xmlns:a16="http://schemas.microsoft.com/office/drawing/2014/main" id="{1EE3A585-4286-464C-BE4B-B1E2BB498043}"/>
              </a:ext>
            </a:extLst>
          </p:cNvPr>
          <p:cNvGrpSpPr/>
          <p:nvPr/>
        </p:nvGrpSpPr>
        <p:grpSpPr>
          <a:xfrm>
            <a:off x="6898705" y="3664999"/>
            <a:ext cx="2914093" cy="2443323"/>
            <a:chOff x="5387695" y="5007571"/>
            <a:chExt cx="2129051" cy="1785104"/>
          </a:xfrm>
        </p:grpSpPr>
        <p:cxnSp>
          <p:nvCxnSpPr>
            <p:cNvPr id="340" name="Прямая со стрелкой 339">
              <a:extLst>
                <a:ext uri="{FF2B5EF4-FFF2-40B4-BE49-F238E27FC236}">
                  <a16:creationId xmlns:a16="http://schemas.microsoft.com/office/drawing/2014/main" id="{A6025447-1221-4763-9DD2-077264F62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6274" y="5007571"/>
              <a:ext cx="0" cy="178510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Прямая со стрелкой 340">
              <a:extLst>
                <a:ext uri="{FF2B5EF4-FFF2-40B4-BE49-F238E27FC236}">
                  <a16:creationId xmlns:a16="http://schemas.microsoft.com/office/drawing/2014/main" id="{57E64F64-786E-4B5E-AC55-4999F96924B6}"/>
                </a:ext>
              </a:extLst>
            </p:cNvPr>
            <p:cNvCxnSpPr>
              <a:cxnSpLocks/>
            </p:cNvCxnSpPr>
            <p:nvPr/>
          </p:nvCxnSpPr>
          <p:spPr>
            <a:xfrm>
              <a:off x="5387695" y="6544972"/>
              <a:ext cx="2129051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Овал 341">
              <a:extLst>
                <a:ext uri="{FF2B5EF4-FFF2-40B4-BE49-F238E27FC236}">
                  <a16:creationId xmlns:a16="http://schemas.microsoft.com/office/drawing/2014/main" id="{FB1F417F-D4D9-48A3-958E-797D76048C73}"/>
                </a:ext>
              </a:extLst>
            </p:cNvPr>
            <p:cNvSpPr/>
            <p:nvPr/>
          </p:nvSpPr>
          <p:spPr>
            <a:xfrm rot="8651905">
              <a:off x="6313882" y="5911506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3" name="Овал 342">
              <a:extLst>
                <a:ext uri="{FF2B5EF4-FFF2-40B4-BE49-F238E27FC236}">
                  <a16:creationId xmlns:a16="http://schemas.microsoft.com/office/drawing/2014/main" id="{92F47203-9556-4E9B-8CA7-6FE5FF4049A5}"/>
                </a:ext>
              </a:extLst>
            </p:cNvPr>
            <p:cNvSpPr/>
            <p:nvPr/>
          </p:nvSpPr>
          <p:spPr>
            <a:xfrm rot="8651905">
              <a:off x="6384617" y="5982241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4" name="Овал 343">
              <a:extLst>
                <a:ext uri="{FF2B5EF4-FFF2-40B4-BE49-F238E27FC236}">
                  <a16:creationId xmlns:a16="http://schemas.microsoft.com/office/drawing/2014/main" id="{77EF5F0F-93F1-4EC5-841B-D0319FD8C439}"/>
                </a:ext>
              </a:extLst>
            </p:cNvPr>
            <p:cNvSpPr/>
            <p:nvPr/>
          </p:nvSpPr>
          <p:spPr>
            <a:xfrm rot="8651905">
              <a:off x="6455352" y="6052976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5" name="Овал 344">
              <a:extLst>
                <a:ext uri="{FF2B5EF4-FFF2-40B4-BE49-F238E27FC236}">
                  <a16:creationId xmlns:a16="http://schemas.microsoft.com/office/drawing/2014/main" id="{7A17E0CF-E326-4B5A-8679-4B79EE361D96}"/>
                </a:ext>
              </a:extLst>
            </p:cNvPr>
            <p:cNvSpPr/>
            <p:nvPr/>
          </p:nvSpPr>
          <p:spPr>
            <a:xfrm rot="8651905">
              <a:off x="6526087" y="6123711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6" name="Овал 345">
              <a:extLst>
                <a:ext uri="{FF2B5EF4-FFF2-40B4-BE49-F238E27FC236}">
                  <a16:creationId xmlns:a16="http://schemas.microsoft.com/office/drawing/2014/main" id="{779F9229-BFDC-4E8D-A0A4-27A30A8CCAEE}"/>
                </a:ext>
              </a:extLst>
            </p:cNvPr>
            <p:cNvSpPr/>
            <p:nvPr/>
          </p:nvSpPr>
          <p:spPr>
            <a:xfrm rot="8651905">
              <a:off x="6596822" y="619444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7" name="Овал 346">
              <a:extLst>
                <a:ext uri="{FF2B5EF4-FFF2-40B4-BE49-F238E27FC236}">
                  <a16:creationId xmlns:a16="http://schemas.microsoft.com/office/drawing/2014/main" id="{53952209-0916-4A41-9B5F-0F82BDAC91B5}"/>
                </a:ext>
              </a:extLst>
            </p:cNvPr>
            <p:cNvSpPr/>
            <p:nvPr/>
          </p:nvSpPr>
          <p:spPr>
            <a:xfrm rot="8651905">
              <a:off x="6667556" y="6265180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8" name="Овал 347">
              <a:extLst>
                <a:ext uri="{FF2B5EF4-FFF2-40B4-BE49-F238E27FC236}">
                  <a16:creationId xmlns:a16="http://schemas.microsoft.com/office/drawing/2014/main" id="{A0BF1506-E6D5-4DB1-8D76-9A4BAD52C086}"/>
                </a:ext>
              </a:extLst>
            </p:cNvPr>
            <p:cNvSpPr/>
            <p:nvPr/>
          </p:nvSpPr>
          <p:spPr>
            <a:xfrm rot="8651905">
              <a:off x="6738291" y="633591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9" name="Овал 348">
              <a:extLst>
                <a:ext uri="{FF2B5EF4-FFF2-40B4-BE49-F238E27FC236}">
                  <a16:creationId xmlns:a16="http://schemas.microsoft.com/office/drawing/2014/main" id="{0E45BE79-61FD-4D9E-BD14-F6B88AE913EA}"/>
                </a:ext>
              </a:extLst>
            </p:cNvPr>
            <p:cNvSpPr/>
            <p:nvPr/>
          </p:nvSpPr>
          <p:spPr>
            <a:xfrm rot="8651905">
              <a:off x="6512523" y="5943090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0" name="Овал 349">
              <a:extLst>
                <a:ext uri="{FF2B5EF4-FFF2-40B4-BE49-F238E27FC236}">
                  <a16:creationId xmlns:a16="http://schemas.microsoft.com/office/drawing/2014/main" id="{64121861-C30A-49C7-B1A3-A79333138518}"/>
                </a:ext>
              </a:extLst>
            </p:cNvPr>
            <p:cNvSpPr/>
            <p:nvPr/>
          </p:nvSpPr>
          <p:spPr>
            <a:xfrm rot="8651905">
              <a:off x="6583258" y="601382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1" name="Овал 350">
              <a:extLst>
                <a:ext uri="{FF2B5EF4-FFF2-40B4-BE49-F238E27FC236}">
                  <a16:creationId xmlns:a16="http://schemas.microsoft.com/office/drawing/2014/main" id="{155DF88F-307C-43A7-A9F0-BAE48FDD7766}"/>
                </a:ext>
              </a:extLst>
            </p:cNvPr>
            <p:cNvSpPr/>
            <p:nvPr/>
          </p:nvSpPr>
          <p:spPr>
            <a:xfrm rot="8651905">
              <a:off x="6653993" y="6084560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2" name="Овал 351">
              <a:extLst>
                <a:ext uri="{FF2B5EF4-FFF2-40B4-BE49-F238E27FC236}">
                  <a16:creationId xmlns:a16="http://schemas.microsoft.com/office/drawing/2014/main" id="{7EC40778-423C-4FE7-B5BD-7790590D8101}"/>
                </a:ext>
              </a:extLst>
            </p:cNvPr>
            <p:cNvSpPr/>
            <p:nvPr/>
          </p:nvSpPr>
          <p:spPr>
            <a:xfrm rot="8651905">
              <a:off x="6724728" y="615529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3" name="Овал 352">
              <a:extLst>
                <a:ext uri="{FF2B5EF4-FFF2-40B4-BE49-F238E27FC236}">
                  <a16:creationId xmlns:a16="http://schemas.microsoft.com/office/drawing/2014/main" id="{D15294AA-F0BF-4758-8806-5C48645959AC}"/>
                </a:ext>
              </a:extLst>
            </p:cNvPr>
            <p:cNvSpPr/>
            <p:nvPr/>
          </p:nvSpPr>
          <p:spPr>
            <a:xfrm rot="8651905">
              <a:off x="6301072" y="605023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4" name="Овал 353">
              <a:extLst>
                <a:ext uri="{FF2B5EF4-FFF2-40B4-BE49-F238E27FC236}">
                  <a16:creationId xmlns:a16="http://schemas.microsoft.com/office/drawing/2014/main" id="{A6D8D9EE-F0B1-4295-AEF4-126C01BFB7C3}"/>
                </a:ext>
              </a:extLst>
            </p:cNvPr>
            <p:cNvSpPr/>
            <p:nvPr/>
          </p:nvSpPr>
          <p:spPr>
            <a:xfrm rot="8651905">
              <a:off x="6371807" y="612097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5" name="Овал 354">
              <a:extLst>
                <a:ext uri="{FF2B5EF4-FFF2-40B4-BE49-F238E27FC236}">
                  <a16:creationId xmlns:a16="http://schemas.microsoft.com/office/drawing/2014/main" id="{88475C88-5094-4749-9D16-CF2861DADD99}"/>
                </a:ext>
              </a:extLst>
            </p:cNvPr>
            <p:cNvSpPr/>
            <p:nvPr/>
          </p:nvSpPr>
          <p:spPr>
            <a:xfrm rot="8651905">
              <a:off x="6442542" y="619170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6" name="Овал 355">
              <a:extLst>
                <a:ext uri="{FF2B5EF4-FFF2-40B4-BE49-F238E27FC236}">
                  <a16:creationId xmlns:a16="http://schemas.microsoft.com/office/drawing/2014/main" id="{1DB537A8-ABD4-441C-AE2E-77E93F74579F}"/>
                </a:ext>
              </a:extLst>
            </p:cNvPr>
            <p:cNvSpPr/>
            <p:nvPr/>
          </p:nvSpPr>
          <p:spPr>
            <a:xfrm rot="8651905">
              <a:off x="6513276" y="626244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7" name="Овал 356">
              <a:extLst>
                <a:ext uri="{FF2B5EF4-FFF2-40B4-BE49-F238E27FC236}">
                  <a16:creationId xmlns:a16="http://schemas.microsoft.com/office/drawing/2014/main" id="{D51ABEFD-02A1-4137-B349-0347891D7471}"/>
                </a:ext>
              </a:extLst>
            </p:cNvPr>
            <p:cNvSpPr/>
            <p:nvPr/>
          </p:nvSpPr>
          <p:spPr>
            <a:xfrm rot="8651905">
              <a:off x="6313882" y="621260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8" name="Овал 357">
              <a:extLst>
                <a:ext uri="{FF2B5EF4-FFF2-40B4-BE49-F238E27FC236}">
                  <a16:creationId xmlns:a16="http://schemas.microsoft.com/office/drawing/2014/main" id="{3B1891DC-E825-4234-B9C8-EA691E668C53}"/>
                </a:ext>
              </a:extLst>
            </p:cNvPr>
            <p:cNvSpPr/>
            <p:nvPr/>
          </p:nvSpPr>
          <p:spPr>
            <a:xfrm rot="8651905">
              <a:off x="6384617" y="628334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9" name="Овал 358">
              <a:extLst>
                <a:ext uri="{FF2B5EF4-FFF2-40B4-BE49-F238E27FC236}">
                  <a16:creationId xmlns:a16="http://schemas.microsoft.com/office/drawing/2014/main" id="{ABD85DFB-6BEB-463B-9B0B-DA78B987CF73}"/>
                </a:ext>
              </a:extLst>
            </p:cNvPr>
            <p:cNvSpPr/>
            <p:nvPr/>
          </p:nvSpPr>
          <p:spPr>
            <a:xfrm rot="8651905">
              <a:off x="6677061" y="5950873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0" name="Овал 359">
              <a:extLst>
                <a:ext uri="{FF2B5EF4-FFF2-40B4-BE49-F238E27FC236}">
                  <a16:creationId xmlns:a16="http://schemas.microsoft.com/office/drawing/2014/main" id="{6FAF49CA-8992-4656-913D-8B83E836A488}"/>
                </a:ext>
              </a:extLst>
            </p:cNvPr>
            <p:cNvSpPr/>
            <p:nvPr/>
          </p:nvSpPr>
          <p:spPr>
            <a:xfrm rot="8651905">
              <a:off x="6747796" y="6021608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1" name="Овал 360">
              <a:extLst>
                <a:ext uri="{FF2B5EF4-FFF2-40B4-BE49-F238E27FC236}">
                  <a16:creationId xmlns:a16="http://schemas.microsoft.com/office/drawing/2014/main" id="{A37EF87D-0F17-4760-AE57-D0A02496261D}"/>
                </a:ext>
              </a:extLst>
            </p:cNvPr>
            <p:cNvSpPr/>
            <p:nvPr/>
          </p:nvSpPr>
          <p:spPr>
            <a:xfrm rot="7691066" flipH="1">
              <a:off x="6805903" y="5240232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2" name="Овал 361">
              <a:extLst>
                <a:ext uri="{FF2B5EF4-FFF2-40B4-BE49-F238E27FC236}">
                  <a16:creationId xmlns:a16="http://schemas.microsoft.com/office/drawing/2014/main" id="{955B3F8F-5D8C-4680-8F85-C50640F2D506}"/>
                </a:ext>
              </a:extLst>
            </p:cNvPr>
            <p:cNvSpPr/>
            <p:nvPr/>
          </p:nvSpPr>
          <p:spPr>
            <a:xfrm rot="7691066" flipH="1">
              <a:off x="6876638" y="5310967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3" name="Овал 362">
              <a:extLst>
                <a:ext uri="{FF2B5EF4-FFF2-40B4-BE49-F238E27FC236}">
                  <a16:creationId xmlns:a16="http://schemas.microsoft.com/office/drawing/2014/main" id="{A04A9917-83D0-47AD-9FA3-303E71CE7628}"/>
                </a:ext>
              </a:extLst>
            </p:cNvPr>
            <p:cNvSpPr/>
            <p:nvPr/>
          </p:nvSpPr>
          <p:spPr>
            <a:xfrm rot="7691066" flipH="1">
              <a:off x="6947373" y="5381702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4" name="Овал 363">
              <a:extLst>
                <a:ext uri="{FF2B5EF4-FFF2-40B4-BE49-F238E27FC236}">
                  <a16:creationId xmlns:a16="http://schemas.microsoft.com/office/drawing/2014/main" id="{2DE31733-60A8-4606-BDA9-59296ACC601C}"/>
                </a:ext>
              </a:extLst>
            </p:cNvPr>
            <p:cNvSpPr/>
            <p:nvPr/>
          </p:nvSpPr>
          <p:spPr>
            <a:xfrm rot="7691066" flipH="1">
              <a:off x="7018108" y="5452436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5" name="Овал 364">
              <a:extLst>
                <a:ext uri="{FF2B5EF4-FFF2-40B4-BE49-F238E27FC236}">
                  <a16:creationId xmlns:a16="http://schemas.microsoft.com/office/drawing/2014/main" id="{A1B0ED2D-2BB6-4773-A273-5ADBC64312C0}"/>
                </a:ext>
              </a:extLst>
            </p:cNvPr>
            <p:cNvSpPr/>
            <p:nvPr/>
          </p:nvSpPr>
          <p:spPr>
            <a:xfrm rot="7691066" flipH="1">
              <a:off x="7088842" y="5523171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6" name="Овал 365">
              <a:extLst>
                <a:ext uri="{FF2B5EF4-FFF2-40B4-BE49-F238E27FC236}">
                  <a16:creationId xmlns:a16="http://schemas.microsoft.com/office/drawing/2014/main" id="{00AD8B85-930F-41CE-9860-326CA81F4EBA}"/>
                </a:ext>
              </a:extLst>
            </p:cNvPr>
            <p:cNvSpPr/>
            <p:nvPr/>
          </p:nvSpPr>
          <p:spPr>
            <a:xfrm rot="7691066" flipH="1">
              <a:off x="7205463" y="5600595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7" name="Овал 366">
              <a:extLst>
                <a:ext uri="{FF2B5EF4-FFF2-40B4-BE49-F238E27FC236}">
                  <a16:creationId xmlns:a16="http://schemas.microsoft.com/office/drawing/2014/main" id="{D9FCE5AD-8FB9-4F69-A69D-A95D34C6F44E}"/>
                </a:ext>
              </a:extLst>
            </p:cNvPr>
            <p:cNvSpPr/>
            <p:nvPr/>
          </p:nvSpPr>
          <p:spPr>
            <a:xfrm rot="7691066" flipH="1">
              <a:off x="7276199" y="5680282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8" name="Овал 367">
              <a:extLst>
                <a:ext uri="{FF2B5EF4-FFF2-40B4-BE49-F238E27FC236}">
                  <a16:creationId xmlns:a16="http://schemas.microsoft.com/office/drawing/2014/main" id="{4DEDDC7D-2E07-47E2-A420-EBAF7974AEDC}"/>
                </a:ext>
              </a:extLst>
            </p:cNvPr>
            <p:cNvSpPr/>
            <p:nvPr/>
          </p:nvSpPr>
          <p:spPr>
            <a:xfrm rot="7691066" flipH="1">
              <a:off x="7004544" y="5271816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9" name="Овал 368">
              <a:extLst>
                <a:ext uri="{FF2B5EF4-FFF2-40B4-BE49-F238E27FC236}">
                  <a16:creationId xmlns:a16="http://schemas.microsoft.com/office/drawing/2014/main" id="{D21E3B2C-7C37-4EE7-9EE3-1E52BBF1754A}"/>
                </a:ext>
              </a:extLst>
            </p:cNvPr>
            <p:cNvSpPr/>
            <p:nvPr/>
          </p:nvSpPr>
          <p:spPr>
            <a:xfrm rot="7691066" flipH="1">
              <a:off x="7075279" y="5342551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0" name="Овал 369">
              <a:extLst>
                <a:ext uri="{FF2B5EF4-FFF2-40B4-BE49-F238E27FC236}">
                  <a16:creationId xmlns:a16="http://schemas.microsoft.com/office/drawing/2014/main" id="{D17B13F6-CFAC-457E-A34B-54AD359CC35B}"/>
                </a:ext>
              </a:extLst>
            </p:cNvPr>
            <p:cNvSpPr/>
            <p:nvPr/>
          </p:nvSpPr>
          <p:spPr>
            <a:xfrm rot="7691066" flipH="1">
              <a:off x="7146014" y="5413286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1" name="Овал 370">
              <a:extLst>
                <a:ext uri="{FF2B5EF4-FFF2-40B4-BE49-F238E27FC236}">
                  <a16:creationId xmlns:a16="http://schemas.microsoft.com/office/drawing/2014/main" id="{9ECAD96C-1300-445F-959E-4E66E3442515}"/>
                </a:ext>
              </a:extLst>
            </p:cNvPr>
            <p:cNvSpPr/>
            <p:nvPr/>
          </p:nvSpPr>
          <p:spPr>
            <a:xfrm rot="7691066" flipH="1">
              <a:off x="7216749" y="5449667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2" name="Овал 371">
              <a:extLst>
                <a:ext uri="{FF2B5EF4-FFF2-40B4-BE49-F238E27FC236}">
                  <a16:creationId xmlns:a16="http://schemas.microsoft.com/office/drawing/2014/main" id="{3AA0DD3D-7FE9-46E8-B675-78841B54A1E6}"/>
                </a:ext>
              </a:extLst>
            </p:cNvPr>
            <p:cNvSpPr/>
            <p:nvPr/>
          </p:nvSpPr>
          <p:spPr>
            <a:xfrm rot="7691066" flipH="1">
              <a:off x="6793093" y="5378965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3" name="Овал 372">
              <a:extLst>
                <a:ext uri="{FF2B5EF4-FFF2-40B4-BE49-F238E27FC236}">
                  <a16:creationId xmlns:a16="http://schemas.microsoft.com/office/drawing/2014/main" id="{9B9F1BDB-709C-4C62-B8F9-13F9DD55F171}"/>
                </a:ext>
              </a:extLst>
            </p:cNvPr>
            <p:cNvSpPr/>
            <p:nvPr/>
          </p:nvSpPr>
          <p:spPr>
            <a:xfrm rot="7691066" flipH="1">
              <a:off x="6863828" y="5449700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4" name="Овал 373">
              <a:extLst>
                <a:ext uri="{FF2B5EF4-FFF2-40B4-BE49-F238E27FC236}">
                  <a16:creationId xmlns:a16="http://schemas.microsoft.com/office/drawing/2014/main" id="{779A53EF-93A0-48C0-89BC-2A2B095DFEFA}"/>
                </a:ext>
              </a:extLst>
            </p:cNvPr>
            <p:cNvSpPr/>
            <p:nvPr/>
          </p:nvSpPr>
          <p:spPr>
            <a:xfrm rot="7691066" flipH="1">
              <a:off x="6934562" y="5520435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5" name="Овал 374">
              <a:extLst>
                <a:ext uri="{FF2B5EF4-FFF2-40B4-BE49-F238E27FC236}">
                  <a16:creationId xmlns:a16="http://schemas.microsoft.com/office/drawing/2014/main" id="{0DE38B89-E019-4594-B59B-618F34CC58EF}"/>
                </a:ext>
              </a:extLst>
            </p:cNvPr>
            <p:cNvSpPr/>
            <p:nvPr/>
          </p:nvSpPr>
          <p:spPr>
            <a:xfrm rot="7691066" flipH="1">
              <a:off x="7066968" y="5620474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6" name="Овал 375">
              <a:extLst>
                <a:ext uri="{FF2B5EF4-FFF2-40B4-BE49-F238E27FC236}">
                  <a16:creationId xmlns:a16="http://schemas.microsoft.com/office/drawing/2014/main" id="{4B08BC28-6C64-4694-8AEE-AD60496C8D6D}"/>
                </a:ext>
              </a:extLst>
            </p:cNvPr>
            <p:cNvSpPr/>
            <p:nvPr/>
          </p:nvSpPr>
          <p:spPr>
            <a:xfrm rot="7691066" flipH="1">
              <a:off x="6827446" y="5553871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7" name="Овал 376">
              <a:extLst>
                <a:ext uri="{FF2B5EF4-FFF2-40B4-BE49-F238E27FC236}">
                  <a16:creationId xmlns:a16="http://schemas.microsoft.com/office/drawing/2014/main" id="{39804891-9660-4DEE-921C-DCA9FB6108B6}"/>
                </a:ext>
              </a:extLst>
            </p:cNvPr>
            <p:cNvSpPr/>
            <p:nvPr/>
          </p:nvSpPr>
          <p:spPr>
            <a:xfrm rot="7691066" flipH="1">
              <a:off x="6947206" y="5638716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8" name="Овал 377">
              <a:extLst>
                <a:ext uri="{FF2B5EF4-FFF2-40B4-BE49-F238E27FC236}">
                  <a16:creationId xmlns:a16="http://schemas.microsoft.com/office/drawing/2014/main" id="{663C6D0F-B682-4620-A4AF-46A10E474976}"/>
                </a:ext>
              </a:extLst>
            </p:cNvPr>
            <p:cNvSpPr/>
            <p:nvPr/>
          </p:nvSpPr>
          <p:spPr>
            <a:xfrm rot="7691066" flipH="1">
              <a:off x="7169082" y="5279599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9" name="Овал 378">
              <a:extLst>
                <a:ext uri="{FF2B5EF4-FFF2-40B4-BE49-F238E27FC236}">
                  <a16:creationId xmlns:a16="http://schemas.microsoft.com/office/drawing/2014/main" id="{3AA80634-CCBE-48DD-B613-D60A05FAA163}"/>
                </a:ext>
              </a:extLst>
            </p:cNvPr>
            <p:cNvSpPr/>
            <p:nvPr/>
          </p:nvSpPr>
          <p:spPr>
            <a:xfrm rot="7691066" flipH="1">
              <a:off x="7239817" y="5315981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316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r>
              <a:rPr lang="en-US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 Vector Machines</a:t>
            </a:r>
            <a:endParaRPr lang="ru-RU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195779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703512" y="176904"/>
            <a:ext cx="950505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452E60B-3B25-4A56-AEDF-E684B8C9005A}"/>
              </a:ext>
            </a:extLst>
          </p:cNvPr>
          <p:cNvSpPr txBox="1">
            <a:spLocks/>
          </p:cNvSpPr>
          <p:nvPr/>
        </p:nvSpPr>
        <p:spPr>
          <a:xfrm>
            <a:off x="-1" y="873070"/>
            <a:ext cx="12192001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50CF5ECD-9E40-4339-A3B3-A979610DE05E}"/>
              </a:ext>
            </a:extLst>
          </p:cNvPr>
          <p:cNvSpPr/>
          <p:nvPr/>
        </p:nvSpPr>
        <p:spPr>
          <a:xfrm rot="6602461" flipH="1">
            <a:off x="7910503" y="3288594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D1539E5-9DAB-4B48-A068-2842BFE27E4A}"/>
              </a:ext>
            </a:extLst>
          </p:cNvPr>
          <p:cNvSpPr/>
          <p:nvPr/>
        </p:nvSpPr>
        <p:spPr>
          <a:xfrm rot="6602461" flipH="1">
            <a:off x="8252868" y="2681127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AB99918F-303D-4DFE-82CE-18424472EEDC}"/>
              </a:ext>
            </a:extLst>
          </p:cNvPr>
          <p:cNvSpPr/>
          <p:nvPr/>
        </p:nvSpPr>
        <p:spPr>
          <a:xfrm rot="6602461" flipH="1">
            <a:off x="8974965" y="3052787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30210A3-38D6-44E5-A367-0D89427F2DB6}"/>
              </a:ext>
            </a:extLst>
          </p:cNvPr>
          <p:cNvSpPr/>
          <p:nvPr/>
        </p:nvSpPr>
        <p:spPr>
          <a:xfrm rot="6602461" flipH="1">
            <a:off x="10120800" y="4990478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0CEEA11-D299-43A2-89D5-1E1485E6D36F}"/>
              </a:ext>
            </a:extLst>
          </p:cNvPr>
          <p:cNvSpPr/>
          <p:nvPr/>
        </p:nvSpPr>
        <p:spPr>
          <a:xfrm rot="6602461" flipH="1">
            <a:off x="10323155" y="5784669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E469B44-653F-47DD-97F8-470E935C0BA7}"/>
              </a:ext>
            </a:extLst>
          </p:cNvPr>
          <p:cNvSpPr/>
          <p:nvPr/>
        </p:nvSpPr>
        <p:spPr>
          <a:xfrm rot="6602461" flipH="1">
            <a:off x="10883621" y="5087722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33AF0F3-3665-4354-AA1C-58986137E1DA}"/>
              </a:ext>
            </a:extLst>
          </p:cNvPr>
          <p:cNvSpPr/>
          <p:nvPr/>
        </p:nvSpPr>
        <p:spPr>
          <a:xfrm rot="8954997" flipH="1">
            <a:off x="9288001" y="4837932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5823546C-CF76-4C22-BBC9-82B39EB7F122}"/>
              </a:ext>
            </a:extLst>
          </p:cNvPr>
          <p:cNvSpPr/>
          <p:nvPr/>
        </p:nvSpPr>
        <p:spPr>
          <a:xfrm rot="6602461" flipH="1">
            <a:off x="7237068" y="3520617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0D4977E6-687B-4ADA-927F-E7A39732BB4F}"/>
              </a:ext>
            </a:extLst>
          </p:cNvPr>
          <p:cNvSpPr/>
          <p:nvPr/>
        </p:nvSpPr>
        <p:spPr>
          <a:xfrm rot="6602461" flipH="1">
            <a:off x="9627447" y="5473950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05989CB0-1CBB-4A84-A58E-94B4A9C24755}"/>
              </a:ext>
            </a:extLst>
          </p:cNvPr>
          <p:cNvSpPr/>
          <p:nvPr/>
        </p:nvSpPr>
        <p:spPr>
          <a:xfrm rot="6602461" flipH="1">
            <a:off x="9283527" y="4181484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2C41C26F-E013-4B39-AAC1-AD789CD76C75}"/>
              </a:ext>
            </a:extLst>
          </p:cNvPr>
          <p:cNvSpPr/>
          <p:nvPr/>
        </p:nvSpPr>
        <p:spPr>
          <a:xfrm rot="6602461" flipH="1">
            <a:off x="8941079" y="2097154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E6E6D174-31F2-4958-92FB-BC35412D89DF}"/>
              </a:ext>
            </a:extLst>
          </p:cNvPr>
          <p:cNvSpPr/>
          <p:nvPr/>
        </p:nvSpPr>
        <p:spPr>
          <a:xfrm rot="6602461" flipH="1">
            <a:off x="10044853" y="2913741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98CD4C2-7789-45DB-84F8-2F9DBBCE7D1B}"/>
              </a:ext>
            </a:extLst>
          </p:cNvPr>
          <p:cNvSpPr/>
          <p:nvPr/>
        </p:nvSpPr>
        <p:spPr>
          <a:xfrm rot="6602461" flipH="1">
            <a:off x="8400145" y="3667919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83A4BA52-C08B-4213-BCBF-87E407DFF2C0}"/>
              </a:ext>
            </a:extLst>
          </p:cNvPr>
          <p:cNvCxnSpPr>
            <a:cxnSpLocks/>
          </p:cNvCxnSpPr>
          <p:nvPr/>
        </p:nvCxnSpPr>
        <p:spPr>
          <a:xfrm>
            <a:off x="7721705" y="1786922"/>
            <a:ext cx="3089988" cy="478810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>
            <a:extLst>
              <a:ext uri="{FF2B5EF4-FFF2-40B4-BE49-F238E27FC236}">
                <a16:creationId xmlns:a16="http://schemas.microsoft.com/office/drawing/2014/main" id="{841AB982-290F-4A57-BA44-5BAC018DA5DD}"/>
              </a:ext>
            </a:extLst>
          </p:cNvPr>
          <p:cNvSpPr/>
          <p:nvPr/>
        </p:nvSpPr>
        <p:spPr>
          <a:xfrm>
            <a:off x="7797744" y="3170632"/>
            <a:ext cx="540000" cy="540000"/>
          </a:xfrm>
          <a:prstGeom prst="ellips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2D9E349B-5C02-43DB-A405-8C8B68B96A69}"/>
              </a:ext>
            </a:extLst>
          </p:cNvPr>
          <p:cNvCxnSpPr/>
          <p:nvPr/>
        </p:nvCxnSpPr>
        <p:spPr>
          <a:xfrm>
            <a:off x="7020260" y="2309844"/>
            <a:ext cx="2946625" cy="4606349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7761E2D1-A6D5-453D-8B50-44D4A1B0AC17}"/>
              </a:ext>
            </a:extLst>
          </p:cNvPr>
          <p:cNvCxnSpPr>
            <a:cxnSpLocks/>
          </p:cNvCxnSpPr>
          <p:nvPr/>
        </p:nvCxnSpPr>
        <p:spPr>
          <a:xfrm>
            <a:off x="8720287" y="1565139"/>
            <a:ext cx="3149045" cy="4695317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>
            <a:extLst>
              <a:ext uri="{FF2B5EF4-FFF2-40B4-BE49-F238E27FC236}">
                <a16:creationId xmlns:a16="http://schemas.microsoft.com/office/drawing/2014/main" id="{A929B99B-2F66-4DB1-A1FD-63AF54544CFD}"/>
              </a:ext>
            </a:extLst>
          </p:cNvPr>
          <p:cNvSpPr/>
          <p:nvPr/>
        </p:nvSpPr>
        <p:spPr>
          <a:xfrm>
            <a:off x="8878975" y="2019928"/>
            <a:ext cx="540000" cy="540000"/>
          </a:xfrm>
          <a:prstGeom prst="ellips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BEAB530A-EAF7-4983-9C2A-7D27AFEE6DBD}"/>
              </a:ext>
            </a:extLst>
          </p:cNvPr>
          <p:cNvSpPr/>
          <p:nvPr/>
        </p:nvSpPr>
        <p:spPr>
          <a:xfrm>
            <a:off x="10743304" y="5008266"/>
            <a:ext cx="540000" cy="540000"/>
          </a:xfrm>
          <a:prstGeom prst="ellips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44156B50-58FA-4BCF-83EE-62CA29CC4859}"/>
                  </a:ext>
                </a:extLst>
              </p:cNvPr>
              <p:cNvSpPr/>
              <p:nvPr/>
            </p:nvSpPr>
            <p:spPr>
              <a:xfrm>
                <a:off x="712903" y="2437120"/>
                <a:ext cx="53414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44156B50-58FA-4BCF-83EE-62CA29CC4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03" y="2437120"/>
                <a:ext cx="53414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B3F53DE4-56E4-4DC5-B91F-4219187069DE}"/>
                  </a:ext>
                </a:extLst>
              </p:cNvPr>
              <p:cNvSpPr/>
              <p:nvPr/>
            </p:nvSpPr>
            <p:spPr>
              <a:xfrm>
                <a:off x="839416" y="1124744"/>
                <a:ext cx="13964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B3F53DE4-56E4-4DC5-B91F-421918706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1124744"/>
                <a:ext cx="139640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50660821-F9FD-4788-B0DE-312EE5D0BB37}"/>
                  </a:ext>
                </a:extLst>
              </p:cNvPr>
              <p:cNvSpPr/>
              <p:nvPr/>
            </p:nvSpPr>
            <p:spPr>
              <a:xfrm>
                <a:off x="3287688" y="1124744"/>
                <a:ext cx="13759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50660821-F9FD-4788-B0DE-312EE5D0B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1124744"/>
                <a:ext cx="137595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2B695096-5E55-4174-A378-502761C2C977}"/>
                  </a:ext>
                </a:extLst>
              </p:cNvPr>
              <p:cNvSpPr/>
              <p:nvPr/>
            </p:nvSpPr>
            <p:spPr>
              <a:xfrm>
                <a:off x="747243" y="2998403"/>
                <a:ext cx="2537810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2B695096-5E55-4174-A378-502761C2C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43" y="2998403"/>
                <a:ext cx="2537810" cy="898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CA0C1212-B8ED-4178-9F4E-F3A46CD49A8B}"/>
                  </a:ext>
                </a:extLst>
              </p:cNvPr>
              <p:cNvSpPr/>
              <p:nvPr/>
            </p:nvSpPr>
            <p:spPr>
              <a:xfrm>
                <a:off x="725264" y="4033665"/>
                <a:ext cx="564781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CA0C1212-B8ED-4178-9F4E-F3A46CD49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64" y="4033665"/>
                <a:ext cx="564781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D54C89FF-E6E2-4BF3-802B-016C7B00344F}"/>
                  </a:ext>
                </a:extLst>
              </p:cNvPr>
              <p:cNvSpPr/>
              <p:nvPr/>
            </p:nvSpPr>
            <p:spPr>
              <a:xfrm>
                <a:off x="7029618" y="5815488"/>
                <a:ext cx="16786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sz="1400" dirty="0"/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зазор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~</a:t>
                </a:r>
                <a:r>
                  <a:rPr lang="el-GR" sz="24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ru-RU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j-cs"/>
                </a:endParaRPr>
              </a:p>
            </p:txBody>
          </p:sp>
        </mc:Choice>
        <mc:Fallback xmlns="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D54C89FF-E6E2-4BF3-802B-016C7B003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618" y="5815488"/>
                <a:ext cx="1678665" cy="461665"/>
              </a:xfrm>
              <a:prstGeom prst="rect">
                <a:avLst/>
              </a:prstGeom>
              <a:blipFill>
                <a:blip r:embed="rId9"/>
                <a:stretch>
                  <a:fillRect l="-2899" t="-14474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Левая фигурная скобка 56">
            <a:extLst>
              <a:ext uri="{FF2B5EF4-FFF2-40B4-BE49-F238E27FC236}">
                <a16:creationId xmlns:a16="http://schemas.microsoft.com/office/drawing/2014/main" id="{4180BEE8-57B2-47B4-A47F-EE7847147352}"/>
              </a:ext>
            </a:extLst>
          </p:cNvPr>
          <p:cNvSpPr/>
          <p:nvPr/>
        </p:nvSpPr>
        <p:spPr>
          <a:xfrm rot="14185547">
            <a:off x="10368508" y="5254863"/>
            <a:ext cx="725861" cy="1876328"/>
          </a:xfrm>
          <a:prstGeom prst="leftBrace">
            <a:avLst>
              <a:gd name="adj1" fmla="val 37423"/>
              <a:gd name="adj2" fmla="val 49412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E752A399-8342-429E-8B39-45701463BAF6}"/>
                  </a:ext>
                </a:extLst>
              </p:cNvPr>
              <p:cNvSpPr/>
              <p:nvPr/>
            </p:nvSpPr>
            <p:spPr>
              <a:xfrm>
                <a:off x="686655" y="4692187"/>
                <a:ext cx="3882025" cy="700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E752A399-8342-429E-8B39-45701463B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55" y="4692187"/>
                <a:ext cx="3882025" cy="7007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Левая фигурная скобка 58">
            <a:extLst>
              <a:ext uri="{FF2B5EF4-FFF2-40B4-BE49-F238E27FC236}">
                <a16:creationId xmlns:a16="http://schemas.microsoft.com/office/drawing/2014/main" id="{0628C3B6-8B05-4DB7-B66D-65E0E12E99BC}"/>
              </a:ext>
            </a:extLst>
          </p:cNvPr>
          <p:cNvSpPr/>
          <p:nvPr/>
        </p:nvSpPr>
        <p:spPr>
          <a:xfrm rot="14185547">
            <a:off x="7391801" y="3485671"/>
            <a:ext cx="363189" cy="1064253"/>
          </a:xfrm>
          <a:prstGeom prst="leftBrace">
            <a:avLst>
              <a:gd name="adj1" fmla="val 37423"/>
              <a:gd name="adj2" fmla="val 53785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A68EF61D-72F8-42F3-97B0-B3646BD85D80}"/>
                  </a:ext>
                </a:extLst>
              </p:cNvPr>
              <p:cNvSpPr/>
              <p:nvPr/>
            </p:nvSpPr>
            <p:spPr>
              <a:xfrm>
                <a:off x="6203537" y="4322292"/>
                <a:ext cx="19447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sz="1400" dirty="0"/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слюнтяй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~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</m:oMath>
                </a14:m>
                <a:endParaRPr lang="ru-RU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j-cs"/>
                </a:endParaRPr>
              </a:p>
            </p:txBody>
          </p:sp>
        </mc:Choice>
        <mc:Fallback xmlns="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A68EF61D-72F8-42F3-97B0-B3646BD85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37" y="4322292"/>
                <a:ext cx="1944763" cy="461665"/>
              </a:xfrm>
              <a:prstGeom prst="rect">
                <a:avLst/>
              </a:prstGeom>
              <a:blipFill>
                <a:blip r:embed="rId11"/>
                <a:stretch>
                  <a:fillRect l="-2821" t="-11842" r="-1881" b="-27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117E5891-BD4E-4C06-A85A-1556198F372C}"/>
                  </a:ext>
                </a:extLst>
              </p:cNvPr>
              <p:cNvSpPr/>
              <p:nvPr/>
            </p:nvSpPr>
            <p:spPr>
              <a:xfrm>
                <a:off x="641366" y="5461546"/>
                <a:ext cx="564781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+|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ξ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117E5891-BD4E-4C06-A85A-1556198F3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66" y="5461546"/>
                <a:ext cx="5647815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A1D1FEF2-E564-4B84-821C-09375F95FE28}"/>
                  </a:ext>
                </a:extLst>
              </p:cNvPr>
              <p:cNvSpPr/>
              <p:nvPr/>
            </p:nvSpPr>
            <p:spPr>
              <a:xfrm>
                <a:off x="1402030" y="6069365"/>
                <a:ext cx="3716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</a:t>
                </a:r>
                <a:r>
                  <a:rPr lang="el-GR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}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A1D1FEF2-E564-4B84-821C-09375F95FE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30" y="6069365"/>
                <a:ext cx="3716915" cy="523220"/>
              </a:xfrm>
              <a:prstGeom prst="rect">
                <a:avLst/>
              </a:prstGeom>
              <a:blipFill>
                <a:blip r:embed="rId13"/>
                <a:stretch>
                  <a:fillRect t="-11765" r="-2295" b="-34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/>
              <p:nvPr/>
            </p:nvSpPr>
            <p:spPr>
              <a:xfrm>
                <a:off x="767408" y="1700808"/>
                <a:ext cx="148297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700808"/>
                <a:ext cx="1482970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/>
              <p:nvPr/>
            </p:nvSpPr>
            <p:spPr>
              <a:xfrm>
                <a:off x="3143672" y="1700808"/>
                <a:ext cx="2016128" cy="586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1700808"/>
                <a:ext cx="2016128" cy="586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36" grpId="0" animBg="1"/>
      <p:bldP spid="43" grpId="0" animBg="1"/>
      <p:bldP spid="44" grpId="0" animBg="1"/>
      <p:bldP spid="51" grpId="0"/>
      <p:bldP spid="54" grpId="0"/>
      <p:bldP spid="55" grpId="0"/>
      <p:bldP spid="56" grpId="0"/>
      <p:bldP spid="57" grpId="0" animBg="1"/>
      <p:bldP spid="58" grpId="0"/>
      <p:bldP spid="59" grpId="0" animBg="1"/>
      <p:bldP spid="60" grpId="0"/>
      <p:bldP spid="61" grpId="0"/>
      <p:bldP spid="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343472" y="176904"/>
            <a:ext cx="1008112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E6ADAC35-B56A-4779-8BFB-DCA64004F35B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871296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9616" y="980728"/>
            <a:ext cx="6624736" cy="27065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9616" y="3933056"/>
            <a:ext cx="6624736" cy="270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2207568" y="764704"/>
            <a:ext cx="799288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S.W.O.T.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DAF5494B-9DB4-4570-A506-3A786F1C86BB}"/>
                  </a:ext>
                </a:extLst>
              </p:cNvPr>
              <p:cNvSpPr/>
              <p:nvPr/>
            </p:nvSpPr>
            <p:spPr>
              <a:xfrm>
                <a:off x="119336" y="1026362"/>
                <a:ext cx="12072664" cy="600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Сильные стороны</a:t>
                </a:r>
              </a:p>
              <a:p>
                <a:pPr marL="342900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“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Математически совершенное разделение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”</a:t>
                </a:r>
                <a:endParaRPr lang="ru-RU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342900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Включает регуляризацию (говорят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𝐶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~ 1/</m:t>
                    </m:r>
                    <m:r>
                      <m:rPr>
                        <m:sty m:val="p"/>
                      </m:rPr>
                      <a:rPr lang="el-G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λ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)</a:t>
                </a:r>
                <a:endParaRPr lang="ru-RU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342900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Надежность: SVM может хорошо обрабатывать зашумленные данные и выбросы (Использует не все данные, а только опорные вектора</a:t>
                </a:r>
                <a:r>
                  <a:rPr lang="ru-RU" sz="20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)</a:t>
                </a:r>
                <a:endParaRPr lang="en-US" sz="2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342900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endParaRPr lang="ru-RU" sz="1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ru-RU" sz="2000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Слабые </a:t>
                </a:r>
                <a:r>
                  <a:rPr lang="ru-RU" sz="20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стороны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Чувствительность к настройке </a:t>
                </a:r>
                <a:r>
                  <a:rPr lang="ru-RU" sz="2000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гиперпараметров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SVM чувствителен к выбору ядер и </a:t>
                </a:r>
                <a:r>
                  <a:rPr lang="ru-RU" sz="2000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гиперпараметров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регуляризации, что может повлиять на его производительность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Интерпретируемость: SVM сложно интерпретировать, особенно при использовании нелинейных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ядер</a:t>
                </a:r>
                <a:endParaRPr lang="en-US" sz="2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sz="1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ru-RU" sz="2000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Возможности</a:t>
                </a:r>
                <a:endParaRPr lang="ru-RU" sz="20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342900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tr-TR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Kernel trick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(халявный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Feature Engineering)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для линейных и нелинейных зависимостей</a:t>
                </a:r>
              </a:p>
              <a:p>
                <a:pPr marL="342900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Вроде как отлично работает когда число признаков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&gt;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число объектов</a:t>
                </a:r>
              </a:p>
              <a:p>
                <a:endParaRPr lang="en-US" sz="1050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ru-RU" sz="2000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Неприятности</a:t>
                </a:r>
                <a:endParaRPr lang="ru-RU" sz="20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Вычислительно затратный: SVM может быть дорогостоящим в вычислительном отношении, особенно при работе с большими наборами данных или множеством признаков</a:t>
                </a:r>
                <a:endParaRPr lang="ru-RU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DAF5494B-9DB4-4570-A506-3A786F1C8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1026362"/>
                <a:ext cx="12072664" cy="6001643"/>
              </a:xfrm>
              <a:prstGeom prst="rect">
                <a:avLst/>
              </a:prstGeom>
              <a:blipFill>
                <a:blip r:embed="rId4"/>
                <a:stretch>
                  <a:fillRect l="-556" t="-508" r="-3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84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 Vector Machines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5182B4C-E6A8-40D8-A35C-D0539AE52F94}"/>
              </a:ext>
            </a:extLst>
          </p:cNvPr>
          <p:cNvSpPr/>
          <p:nvPr/>
        </p:nvSpPr>
        <p:spPr>
          <a:xfrm>
            <a:off x="335360" y="1268760"/>
            <a:ext cx="114757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Линейное Разделение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Максимизация зазора между опорными векторами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 Margin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(немного можно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сочкануть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 Margin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(нет права на ошибку)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tr-TR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Ядро преобразования в многомерное пространство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Когда линейное разделение не работает добавляем много признаков и верим в линейное разделение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Линейная Функция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Минимизация зазора между опорными векторами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 Margin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 Margin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Trick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6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E2865-C550-491F-BD64-B31C7A88213A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A569C7-0387-4145-9D9C-1711F780F398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309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07568" y="176904"/>
            <a:ext cx="849694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 обычно отдаленный пример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55FBF45-9908-4919-99FD-12BE263E37F1}"/>
              </a:ext>
            </a:extLst>
          </p:cNvPr>
          <p:cNvSpPr txBox="1">
            <a:spLocks/>
          </p:cNvSpPr>
          <p:nvPr/>
        </p:nvSpPr>
        <p:spPr>
          <a:xfrm>
            <a:off x="160475" y="1509801"/>
            <a:ext cx="1187105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Какое расстояние между Россией и США?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06514BA-3987-46E3-B16D-0634B7EBA519}"/>
              </a:ext>
            </a:extLst>
          </p:cNvPr>
          <p:cNvSpPr/>
          <p:nvPr/>
        </p:nvSpPr>
        <p:spPr>
          <a:xfrm>
            <a:off x="2279576" y="2708920"/>
            <a:ext cx="15985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~ 5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км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06514BA-3987-46E3-B16D-0634B7EBA519}"/>
              </a:ext>
            </a:extLst>
          </p:cNvPr>
          <p:cNvSpPr/>
          <p:nvPr/>
        </p:nvSpPr>
        <p:spPr>
          <a:xfrm>
            <a:off x="8112224" y="2780928"/>
            <a:ext cx="1709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~ 5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км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06514BA-3987-46E3-B16D-0634B7EBA519}"/>
              </a:ext>
            </a:extLst>
          </p:cNvPr>
          <p:cNvSpPr/>
          <p:nvPr/>
        </p:nvSpPr>
        <p:spPr>
          <a:xfrm>
            <a:off x="2351584" y="4293096"/>
            <a:ext cx="1867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~ 5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км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06514BA-3987-46E3-B16D-0634B7EBA519}"/>
              </a:ext>
            </a:extLst>
          </p:cNvPr>
          <p:cNvSpPr/>
          <p:nvPr/>
        </p:nvSpPr>
        <p:spPr>
          <a:xfrm>
            <a:off x="8184232" y="4221088"/>
            <a:ext cx="2068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~ 5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км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7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1" grpId="0"/>
      <p:bldP spid="13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 обычно отдаленный пример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A860B5-40CA-4C3D-860F-E7858CF5A8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973"/>
          <a:stretch/>
        </p:blipFill>
        <p:spPr>
          <a:xfrm>
            <a:off x="2203650" y="2289269"/>
            <a:ext cx="7352651" cy="437729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06514BA-3987-46E3-B16D-0634B7EBA519}"/>
              </a:ext>
            </a:extLst>
          </p:cNvPr>
          <p:cNvSpPr/>
          <p:nvPr/>
        </p:nvSpPr>
        <p:spPr>
          <a:xfrm>
            <a:off x="9663338" y="3423684"/>
            <a:ext cx="15969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/>
              <a:t> </a:t>
            </a:r>
            <a:r>
              <a:rPr lang="tr-TR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3.8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км</a:t>
            </a:r>
            <a:r>
              <a:rPr lang="tr-TR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r>
              <a:rPr lang="tr-TR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2.4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мили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55FBF45-9908-4919-99FD-12BE263E37F1}"/>
              </a:ext>
            </a:extLst>
          </p:cNvPr>
          <p:cNvSpPr txBox="1">
            <a:spLocks/>
          </p:cNvSpPr>
          <p:nvPr/>
        </p:nvSpPr>
        <p:spPr>
          <a:xfrm>
            <a:off x="160475" y="1509801"/>
            <a:ext cx="1187105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Какое расстояние между Россией и США?</a:t>
            </a:r>
          </a:p>
        </p:txBody>
      </p:sp>
    </p:spTree>
    <p:extLst>
      <p:ext uri="{BB962C8B-B14F-4D97-AF65-F5344CB8AC3E}">
        <p14:creationId xmlns:p14="http://schemas.microsoft.com/office/powerpoint/2010/main" val="1422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Истоки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9D37B-C375-4B84-BE42-53E54A422673}"/>
              </a:ext>
            </a:extLst>
          </p:cNvPr>
          <p:cNvSpPr/>
          <p:nvPr/>
        </p:nvSpPr>
        <p:spPr>
          <a:xfrm>
            <a:off x="911424" y="1052736"/>
            <a:ext cx="57234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err="1">
                <a:solidFill>
                  <a:schemeClr val="bg1"/>
                </a:solidFill>
                <a:latin typeface="Linux Libertine"/>
              </a:rPr>
              <a:t>Вапник</a:t>
            </a:r>
            <a:r>
              <a:rPr lang="ru-RU" sz="3200" dirty="0">
                <a:solidFill>
                  <a:schemeClr val="bg1"/>
                </a:solidFill>
                <a:latin typeface="Linux Libertine"/>
              </a:rPr>
              <a:t>, Владимир Наумович</a:t>
            </a:r>
            <a:endParaRPr lang="ru-RU" sz="32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CAFB81-B4E0-4130-9F31-E11E5FFFD9B3}"/>
              </a:ext>
            </a:extLst>
          </p:cNvPr>
          <p:cNvSpPr/>
          <p:nvPr/>
        </p:nvSpPr>
        <p:spPr>
          <a:xfrm>
            <a:off x="839416" y="5589240"/>
            <a:ext cx="78436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Vladimir </a:t>
            </a:r>
            <a:r>
              <a:rPr lang="en-US" sz="2400" dirty="0" err="1">
                <a:solidFill>
                  <a:schemeClr val="bg1"/>
                </a:solidFill>
              </a:rPr>
              <a:t>Vapnik</a:t>
            </a:r>
            <a:r>
              <a:rPr lang="en-US" sz="2400" dirty="0">
                <a:solidFill>
                  <a:schemeClr val="bg1"/>
                </a:solidFill>
              </a:rPr>
              <a:t>: Statistical Learning | Lex </a:t>
            </a:r>
            <a:r>
              <a:rPr lang="en-US" sz="2400" dirty="0" err="1">
                <a:solidFill>
                  <a:schemeClr val="bg1"/>
                </a:solidFill>
              </a:rPr>
              <a:t>Fridman</a:t>
            </a:r>
            <a:r>
              <a:rPr lang="en-US" sz="2400" dirty="0">
                <a:solidFill>
                  <a:schemeClr val="bg1"/>
                </a:solidFill>
              </a:rPr>
              <a:t> Podcast #5</a:t>
            </a:r>
          </a:p>
          <a:p>
            <a:r>
              <a:rPr lang="ru-RU" sz="2400" dirty="0">
                <a:solidFill>
                  <a:schemeClr val="bg1"/>
                </a:solidFill>
              </a:rPr>
              <a:t>https://www.youtube.com/watch?v=STFcvzoxVw4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33DA26B-D509-40B1-BD0D-94CA9A12C16F}"/>
              </a:ext>
            </a:extLst>
          </p:cNvPr>
          <p:cNvSpPr/>
          <p:nvPr/>
        </p:nvSpPr>
        <p:spPr>
          <a:xfrm>
            <a:off x="839416" y="4581128"/>
            <a:ext cx="107423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Complete Statistical Theory of Learning (Vladimir </a:t>
            </a:r>
            <a:r>
              <a:rPr lang="en-US" sz="2400" dirty="0" err="1">
                <a:solidFill>
                  <a:schemeClr val="bg1"/>
                </a:solidFill>
              </a:rPr>
              <a:t>Vapnik</a:t>
            </a:r>
            <a:r>
              <a:rPr lang="en-US" sz="2400" dirty="0">
                <a:solidFill>
                  <a:schemeClr val="bg1"/>
                </a:solidFill>
              </a:rPr>
              <a:t>) | MIT Deep Learning Series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https://www.youtube.com/watch?v=Ow25mjFjSmg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AF1F1DD-2B3B-4BED-8F3F-BAD3E584ABE2}"/>
              </a:ext>
            </a:extLst>
          </p:cNvPr>
          <p:cNvSpPr/>
          <p:nvPr/>
        </p:nvSpPr>
        <p:spPr>
          <a:xfrm>
            <a:off x="191344" y="1700808"/>
            <a:ext cx="121693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Вапник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В. Н., </a:t>
            </a:r>
            <a:r>
              <a:rPr lang="ru-RU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Червоненкис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А. Я. </a:t>
            </a:r>
            <a:r>
              <a:rPr lang="ru-RU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распознавания образов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М.: Наука, 1974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Вапник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В. Н. </a:t>
            </a:r>
            <a:r>
              <a:rPr lang="ru-RU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Восстановление зависимостей по эмпирическим данным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М.: Наука, 1979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Vapnik V.N. </a:t>
            </a:r>
            <a:r>
              <a:rPr lang="tr-TR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Nature of Statistical Learning Theory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Springer, 1995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Vapnik V.N. </a:t>
            </a:r>
            <a:r>
              <a:rPr lang="tr-TR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Learning Theory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NY: John Wiley, 1998</a:t>
            </a:r>
            <a:endParaRPr lang="tr-TR" sz="22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02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 Vector Machines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91058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endParaRPr lang="en-US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C58BE3BA-14EF-4044-AD6D-CBB7109B7858}"/>
              </a:ext>
            </a:extLst>
          </p:cNvPr>
          <p:cNvSpPr/>
          <p:nvPr/>
        </p:nvSpPr>
        <p:spPr>
          <a:xfrm>
            <a:off x="8185261" y="2490459"/>
            <a:ext cx="540000" cy="5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CB98922-E401-45B3-94FC-484D7394D67B}"/>
              </a:ext>
            </a:extLst>
          </p:cNvPr>
          <p:cNvSpPr/>
          <p:nvPr/>
        </p:nvSpPr>
        <p:spPr>
          <a:xfrm>
            <a:off x="9170192" y="2529626"/>
            <a:ext cx="3028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Опорные Вектора</a:t>
            </a: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B2C2289-E324-479E-B3C9-41935DE71415}"/>
              </a:ext>
            </a:extLst>
          </p:cNvPr>
          <p:cNvSpPr/>
          <p:nvPr/>
        </p:nvSpPr>
        <p:spPr>
          <a:xfrm>
            <a:off x="3498237" y="4212521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001881BA-C1DE-4A09-A1DD-61E220F341A0}"/>
              </a:ext>
            </a:extLst>
          </p:cNvPr>
          <p:cNvSpPr/>
          <p:nvPr/>
        </p:nvSpPr>
        <p:spPr>
          <a:xfrm>
            <a:off x="3865817" y="3661262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F4D1CAF4-5471-4A12-98F5-57DC0D743708}"/>
              </a:ext>
            </a:extLst>
          </p:cNvPr>
          <p:cNvSpPr/>
          <p:nvPr/>
        </p:nvSpPr>
        <p:spPr>
          <a:xfrm>
            <a:off x="4910778" y="5016467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E7B1A7D0-7E1B-45B7-9281-A5A2D15E84A7}"/>
              </a:ext>
            </a:extLst>
          </p:cNvPr>
          <p:cNvSpPr/>
          <p:nvPr/>
        </p:nvSpPr>
        <p:spPr>
          <a:xfrm>
            <a:off x="4056802" y="4348398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E5434281-B27F-45AB-8305-6D9F49CCE027}"/>
              </a:ext>
            </a:extLst>
          </p:cNvPr>
          <p:cNvSpPr/>
          <p:nvPr/>
        </p:nvSpPr>
        <p:spPr>
          <a:xfrm>
            <a:off x="4715414" y="4392521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04796525-FB6A-482F-AD80-ADFBE65EC8DC}"/>
              </a:ext>
            </a:extLst>
          </p:cNvPr>
          <p:cNvSpPr/>
          <p:nvPr/>
        </p:nvSpPr>
        <p:spPr>
          <a:xfrm>
            <a:off x="4083124" y="4850941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A225DAC9-C13B-4069-B5AC-ECFC7F9E778F}"/>
              </a:ext>
            </a:extLst>
          </p:cNvPr>
          <p:cNvSpPr/>
          <p:nvPr/>
        </p:nvSpPr>
        <p:spPr>
          <a:xfrm>
            <a:off x="3659475" y="3104261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AF8F0F36-B711-4FC5-B430-198D16ED0957}"/>
              </a:ext>
            </a:extLst>
          </p:cNvPr>
          <p:cNvSpPr/>
          <p:nvPr/>
        </p:nvSpPr>
        <p:spPr>
          <a:xfrm>
            <a:off x="4419534" y="3489471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EFEAE8F4-65EE-4829-A1D1-8F1953578B8B}"/>
              </a:ext>
            </a:extLst>
          </p:cNvPr>
          <p:cNvSpPr/>
          <p:nvPr/>
        </p:nvSpPr>
        <p:spPr>
          <a:xfrm rot="6602461" flipH="1">
            <a:off x="6427346" y="1850486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B76868B3-F4D0-4868-9ACC-591F4647D214}"/>
              </a:ext>
            </a:extLst>
          </p:cNvPr>
          <p:cNvSpPr/>
          <p:nvPr/>
        </p:nvSpPr>
        <p:spPr>
          <a:xfrm rot="6602461" flipH="1">
            <a:off x="6461387" y="2373954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6C50AC98-D572-44ED-816A-5CDFA55FBAE1}"/>
              </a:ext>
            </a:extLst>
          </p:cNvPr>
          <p:cNvSpPr/>
          <p:nvPr/>
        </p:nvSpPr>
        <p:spPr>
          <a:xfrm rot="6602461" flipH="1">
            <a:off x="6985850" y="2626175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C987E21D-2F1A-4993-BFD6-AEC20E8C1D9E}"/>
              </a:ext>
            </a:extLst>
          </p:cNvPr>
          <p:cNvSpPr/>
          <p:nvPr/>
        </p:nvSpPr>
        <p:spPr>
          <a:xfrm rot="6602461" flipH="1">
            <a:off x="7515476" y="3381001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1EDA6319-6DFA-4F5F-803C-D4ED52967689}"/>
              </a:ext>
            </a:extLst>
          </p:cNvPr>
          <p:cNvSpPr/>
          <p:nvPr/>
        </p:nvSpPr>
        <p:spPr>
          <a:xfrm rot="6602461" flipH="1">
            <a:off x="7982846" y="3880428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84DDA83E-2F70-4B02-A312-4A0C89A6361E}"/>
              </a:ext>
            </a:extLst>
          </p:cNvPr>
          <p:cNvSpPr/>
          <p:nvPr/>
        </p:nvSpPr>
        <p:spPr>
          <a:xfrm rot="6602461" flipH="1">
            <a:off x="7802870" y="4609635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43731B1A-2978-450E-9FF2-58DA0B45DCD2}"/>
              </a:ext>
            </a:extLst>
          </p:cNvPr>
          <p:cNvSpPr/>
          <p:nvPr/>
        </p:nvSpPr>
        <p:spPr>
          <a:xfrm rot="8954997" flipH="1">
            <a:off x="6926918" y="3459465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2FE346AA-CA20-4C78-BBC5-D92B78AA8092}"/>
              </a:ext>
            </a:extLst>
          </p:cNvPr>
          <p:cNvSpPr/>
          <p:nvPr/>
        </p:nvSpPr>
        <p:spPr>
          <a:xfrm rot="6602461" flipH="1">
            <a:off x="7232811" y="4446521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049FE464-9E64-4FA8-8873-8EE577413B07}"/>
              </a:ext>
            </a:extLst>
          </p:cNvPr>
          <p:cNvSpPr/>
          <p:nvPr/>
        </p:nvSpPr>
        <p:spPr>
          <a:xfrm rot="6602461" flipH="1">
            <a:off x="7416002" y="3866590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CD309D97-365F-4A52-A086-BBB191E38F9C}"/>
              </a:ext>
            </a:extLst>
          </p:cNvPr>
          <p:cNvSpPr/>
          <p:nvPr/>
        </p:nvSpPr>
        <p:spPr>
          <a:xfrm rot="6602461" flipH="1">
            <a:off x="6661260" y="3039824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85F577F3-CD08-4E19-A536-F6F6242E88B2}"/>
              </a:ext>
            </a:extLst>
          </p:cNvPr>
          <p:cNvSpPr/>
          <p:nvPr/>
        </p:nvSpPr>
        <p:spPr>
          <a:xfrm rot="6602461" flipH="1">
            <a:off x="5580836" y="1975365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4F115531-B218-4BDC-A633-33DDF600D053}"/>
              </a:ext>
            </a:extLst>
          </p:cNvPr>
          <p:cNvSpPr/>
          <p:nvPr/>
        </p:nvSpPr>
        <p:spPr>
          <a:xfrm rot="6602461" flipH="1">
            <a:off x="6050296" y="2327628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D07FBDA3-D197-4BA6-88B6-E3F410FC3377}"/>
              </a:ext>
            </a:extLst>
          </p:cNvPr>
          <p:cNvSpPr/>
          <p:nvPr/>
        </p:nvSpPr>
        <p:spPr>
          <a:xfrm rot="6602461" flipH="1">
            <a:off x="7299024" y="2937310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974E583D-24FA-4521-97B2-5048783CFB2C}"/>
              </a:ext>
            </a:extLst>
          </p:cNvPr>
          <p:cNvCxnSpPr>
            <a:cxnSpLocks/>
          </p:cNvCxnSpPr>
          <p:nvPr/>
        </p:nvCxnSpPr>
        <p:spPr>
          <a:xfrm>
            <a:off x="4439816" y="1722410"/>
            <a:ext cx="3089988" cy="478810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Овал 99">
            <a:extLst>
              <a:ext uri="{FF2B5EF4-FFF2-40B4-BE49-F238E27FC236}">
                <a16:creationId xmlns:a16="http://schemas.microsoft.com/office/drawing/2014/main" id="{CACA030C-5456-4418-BD1F-9F40E6CF208D}"/>
              </a:ext>
            </a:extLst>
          </p:cNvPr>
          <p:cNvSpPr/>
          <p:nvPr/>
        </p:nvSpPr>
        <p:spPr>
          <a:xfrm>
            <a:off x="5541862" y="1939366"/>
            <a:ext cx="540000" cy="540000"/>
          </a:xfrm>
          <a:prstGeom prst="ellipse">
            <a:avLst/>
          </a:prstGeom>
          <a:noFill/>
          <a:ln>
            <a:solidFill>
              <a:srgbClr val="007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4CBA302E-5774-4302-A6F1-D5720CF566F7}"/>
              </a:ext>
            </a:extLst>
          </p:cNvPr>
          <p:cNvCxnSpPr>
            <a:cxnSpLocks/>
          </p:cNvCxnSpPr>
          <p:nvPr/>
        </p:nvCxnSpPr>
        <p:spPr>
          <a:xfrm>
            <a:off x="5104097" y="1827044"/>
            <a:ext cx="54027" cy="4876567"/>
          </a:xfrm>
          <a:prstGeom prst="lin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>
            <a:extLst>
              <a:ext uri="{FF2B5EF4-FFF2-40B4-BE49-F238E27FC236}">
                <a16:creationId xmlns:a16="http://schemas.microsoft.com/office/drawing/2014/main" id="{C9B228EC-AD0A-419E-8422-BB89F155D6DF}"/>
              </a:ext>
            </a:extLst>
          </p:cNvPr>
          <p:cNvCxnSpPr/>
          <p:nvPr/>
        </p:nvCxnSpPr>
        <p:spPr>
          <a:xfrm>
            <a:off x="3738371" y="2245332"/>
            <a:ext cx="2946625" cy="4606349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Овал 102">
            <a:extLst>
              <a:ext uri="{FF2B5EF4-FFF2-40B4-BE49-F238E27FC236}">
                <a16:creationId xmlns:a16="http://schemas.microsoft.com/office/drawing/2014/main" id="{AB0A331F-903B-494C-A14E-8E9E58F85C68}"/>
              </a:ext>
            </a:extLst>
          </p:cNvPr>
          <p:cNvSpPr/>
          <p:nvPr/>
        </p:nvSpPr>
        <p:spPr>
          <a:xfrm>
            <a:off x="4873395" y="4980037"/>
            <a:ext cx="540000" cy="540000"/>
          </a:xfrm>
          <a:prstGeom prst="ellipse">
            <a:avLst/>
          </a:prstGeom>
          <a:noFill/>
          <a:ln>
            <a:solidFill>
              <a:srgbClr val="007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04" name="Прямая соединительная линия 103">
            <a:extLst>
              <a:ext uri="{FF2B5EF4-FFF2-40B4-BE49-F238E27FC236}">
                <a16:creationId xmlns:a16="http://schemas.microsoft.com/office/drawing/2014/main" id="{48619F7E-4C72-4B4E-B1C2-031ECBB6C6B6}"/>
              </a:ext>
            </a:extLst>
          </p:cNvPr>
          <p:cNvCxnSpPr>
            <a:cxnSpLocks/>
          </p:cNvCxnSpPr>
          <p:nvPr/>
        </p:nvCxnSpPr>
        <p:spPr>
          <a:xfrm>
            <a:off x="5841998" y="1785744"/>
            <a:ext cx="107856" cy="4917867"/>
          </a:xfrm>
          <a:prstGeom prst="lin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>
            <a:extLst>
              <a:ext uri="{FF2B5EF4-FFF2-40B4-BE49-F238E27FC236}">
                <a16:creationId xmlns:a16="http://schemas.microsoft.com/office/drawing/2014/main" id="{4103A103-821D-4388-84E1-8D24C2A95910}"/>
              </a:ext>
            </a:extLst>
          </p:cNvPr>
          <p:cNvCxnSpPr>
            <a:cxnSpLocks/>
          </p:cNvCxnSpPr>
          <p:nvPr/>
        </p:nvCxnSpPr>
        <p:spPr>
          <a:xfrm>
            <a:off x="5207048" y="1381237"/>
            <a:ext cx="3149045" cy="4695317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>
            <a:extLst>
              <a:ext uri="{FF2B5EF4-FFF2-40B4-BE49-F238E27FC236}">
                <a16:creationId xmlns:a16="http://schemas.microsoft.com/office/drawing/2014/main" id="{BB3B8497-E80F-448E-9875-00A864235B35}"/>
              </a:ext>
            </a:extLst>
          </p:cNvPr>
          <p:cNvCxnSpPr>
            <a:cxnSpLocks/>
          </p:cNvCxnSpPr>
          <p:nvPr/>
        </p:nvCxnSpPr>
        <p:spPr>
          <a:xfrm>
            <a:off x="5467966" y="1785744"/>
            <a:ext cx="97663" cy="488921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Овал 106">
            <a:extLst>
              <a:ext uri="{FF2B5EF4-FFF2-40B4-BE49-F238E27FC236}">
                <a16:creationId xmlns:a16="http://schemas.microsoft.com/office/drawing/2014/main" id="{005C12AA-1DDB-4C18-B001-D5D4F8DB815D}"/>
              </a:ext>
            </a:extLst>
          </p:cNvPr>
          <p:cNvSpPr/>
          <p:nvPr/>
        </p:nvSpPr>
        <p:spPr>
          <a:xfrm>
            <a:off x="4385337" y="3450420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28E38632-52B3-4391-B4C2-47931E9D362D}"/>
              </a:ext>
            </a:extLst>
          </p:cNvPr>
          <p:cNvSpPr/>
          <p:nvPr/>
        </p:nvSpPr>
        <p:spPr>
          <a:xfrm>
            <a:off x="7196811" y="4415753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AAEF7764-2484-40E2-8C5C-103A7085E325}"/>
              </a:ext>
            </a:extLst>
          </p:cNvPr>
          <p:cNvSpPr/>
          <p:nvPr/>
        </p:nvSpPr>
        <p:spPr>
          <a:xfrm>
            <a:off x="2401434" y="3101130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94A4104B-2A5D-42E8-9B0F-C2F74023B93C}"/>
              </a:ext>
            </a:extLst>
          </p:cNvPr>
          <p:cNvSpPr/>
          <p:nvPr/>
        </p:nvSpPr>
        <p:spPr>
          <a:xfrm>
            <a:off x="2863251" y="2527087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A3CB21D1-08CF-4C37-B684-ACEE360D7C52}"/>
              </a:ext>
            </a:extLst>
          </p:cNvPr>
          <p:cNvSpPr/>
          <p:nvPr/>
        </p:nvSpPr>
        <p:spPr>
          <a:xfrm>
            <a:off x="2582568" y="3756462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EAA3CB62-AF6C-4FEF-BA0D-FF69270FA23B}"/>
              </a:ext>
            </a:extLst>
          </p:cNvPr>
          <p:cNvSpPr/>
          <p:nvPr/>
        </p:nvSpPr>
        <p:spPr>
          <a:xfrm>
            <a:off x="4171458" y="5475143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B297081C-CED1-469B-9130-7C363418CD1E}"/>
              </a:ext>
            </a:extLst>
          </p:cNvPr>
          <p:cNvSpPr/>
          <p:nvPr/>
        </p:nvSpPr>
        <p:spPr>
          <a:xfrm>
            <a:off x="3467217" y="4966093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67EE88A2-9F5B-4A3D-8CFB-F31C739E37A5}"/>
              </a:ext>
            </a:extLst>
          </p:cNvPr>
          <p:cNvSpPr/>
          <p:nvPr/>
        </p:nvSpPr>
        <p:spPr>
          <a:xfrm>
            <a:off x="3194146" y="3609868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48" grpId="0" animBg="1"/>
      <p:bldP spid="2" grpId="0"/>
      <p:bldP spid="100" grpId="0" animBg="1"/>
      <p:bldP spid="103" grpId="0" animBg="1"/>
      <p:bldP spid="103" grpId="1" animBg="1"/>
      <p:bldP spid="107" grpId="0" animBg="1"/>
      <p:bldP spid="1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83233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Прямая соединительная линия 18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DBAC8D8-9DD9-4FB1-A952-F515B93E9D84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46BB653-826B-41F6-B628-F957D141EB1B}"/>
              </a:ext>
            </a:extLst>
          </p:cNvPr>
          <p:cNvSpPr/>
          <p:nvPr/>
        </p:nvSpPr>
        <p:spPr>
          <a:xfrm>
            <a:off x="3161928" y="1107316"/>
            <a:ext cx="53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IBM Plex Mono" panose="020B0509050203000203" pitchFamily="49" charset="-52"/>
                <a:cs typeface="Times New Roman" panose="02020603050405020304" pitchFamily="18" charset="0"/>
              </a:rPr>
              <a:t>Скалярное произведение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ED742D48-5574-44F9-B298-F5B24728228A}"/>
                  </a:ext>
                </a:extLst>
              </p:cNvPr>
              <p:cNvSpPr/>
              <p:nvPr/>
            </p:nvSpPr>
            <p:spPr>
              <a:xfrm>
                <a:off x="551384" y="2060848"/>
                <a:ext cx="257693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4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44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ru-RU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ED742D48-5574-44F9-B298-F5B247282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2060848"/>
                <a:ext cx="2576935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4FF44B42-77A4-4A08-AACA-D0039086F1CA}"/>
                  </a:ext>
                </a:extLst>
              </p:cNvPr>
              <p:cNvSpPr/>
              <p:nvPr/>
            </p:nvSpPr>
            <p:spPr>
              <a:xfrm>
                <a:off x="379331" y="2828312"/>
                <a:ext cx="7355668" cy="1994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4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4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4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ru-RU" sz="4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4FF44B42-77A4-4A08-AACA-D0039086F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1" y="2828312"/>
                <a:ext cx="7355668" cy="1994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BF90B7D7-2901-46A9-BDD1-7CD1212F5028}"/>
                  </a:ext>
                </a:extLst>
              </p:cNvPr>
              <p:cNvSpPr/>
              <p:nvPr/>
            </p:nvSpPr>
            <p:spPr>
              <a:xfrm>
                <a:off x="4122472" y="2081627"/>
                <a:ext cx="257693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4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44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BF90B7D7-2901-46A9-BDD1-7CD1212F5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472" y="2081627"/>
                <a:ext cx="2576935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486C0281-C1A9-4595-8E1A-3CBE669B975D}"/>
                  </a:ext>
                </a:extLst>
              </p:cNvPr>
              <p:cNvSpPr/>
              <p:nvPr/>
            </p:nvSpPr>
            <p:spPr>
              <a:xfrm>
                <a:off x="360040" y="5132568"/>
                <a:ext cx="9756774" cy="1470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400" b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4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4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4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4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rad>
                    <m:r>
                      <a:rPr lang="en-US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u-RU" sz="4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4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rad>
                    <m:r>
                      <a:rPr lang="en-US" sz="4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u-RU" sz="4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4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4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4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4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ru-RU" sz="4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486C0281-C1A9-4595-8E1A-3CBE669B9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0" y="5132568"/>
                <a:ext cx="9756774" cy="14708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13A662F-45A5-4C5C-A305-A140F41BEA9C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9552384" y="1676184"/>
            <a:ext cx="900066" cy="2816334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F82591-6302-4846-87AC-EC7BB76E7349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064552" y="1676184"/>
            <a:ext cx="900066" cy="281633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B4CBD2E-3B32-437E-9A37-DD5F4B24AB0E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10128448" y="4628512"/>
            <a:ext cx="1210725" cy="738247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46BB653-826B-41F6-B628-F957D141EB1B}"/>
              </a:ext>
            </a:extLst>
          </p:cNvPr>
          <p:cNvSpPr/>
          <p:nvPr/>
        </p:nvSpPr>
        <p:spPr>
          <a:xfrm>
            <a:off x="623392" y="4844536"/>
            <a:ext cx="32170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IBM Plex Mono" panose="020B0509050203000203" pitchFamily="49" charset="-52"/>
                <a:cs typeface="Times New Roman" panose="02020603050405020304" pitchFamily="18" charset="0"/>
              </a:rPr>
              <a:t>Норма вектора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2D7CD-E31A-DDF9-9DE4-2FCB4E92E21D}"/>
              </a:ext>
            </a:extLst>
          </p:cNvPr>
          <p:cNvSpPr txBox="1">
            <a:spLocks/>
          </p:cNvSpPr>
          <p:nvPr/>
        </p:nvSpPr>
        <p:spPr>
          <a:xfrm>
            <a:off x="2063552" y="-2382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90577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1" grpId="0"/>
      <p:bldP spid="22" grpId="0"/>
      <p:bldP spid="23" grpId="0"/>
      <p:bldP spid="25" grpId="0"/>
      <p:bldP spid="2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14666</TotalTime>
  <Words>971</Words>
  <Application>Microsoft Office PowerPoint</Application>
  <PresentationFormat>Широкоэкранный</PresentationFormat>
  <Paragraphs>375</Paragraphs>
  <Slides>31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1" baseType="lpstr">
      <vt:lpstr>-apple-system</vt:lpstr>
      <vt:lpstr>Arial</vt:lpstr>
      <vt:lpstr>Calibri</vt:lpstr>
      <vt:lpstr>Cambria Math</vt:lpstr>
      <vt:lpstr>High Tower Text</vt:lpstr>
      <vt:lpstr>IBM Plex Mono</vt:lpstr>
      <vt:lpstr>Linux Libertine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R-CNN - Region Based  Convolutional Neural Networks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Антон Юрьевич Долганов</cp:lastModifiedBy>
  <cp:revision>583</cp:revision>
  <dcterms:created xsi:type="dcterms:W3CDTF">2019-05-20T04:53:11Z</dcterms:created>
  <dcterms:modified xsi:type="dcterms:W3CDTF">2023-11-13T15:43:28Z</dcterms:modified>
</cp:coreProperties>
</file>