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38" r:id="rId3"/>
    <p:sldId id="264" r:id="rId4"/>
    <p:sldId id="380" r:id="rId5"/>
    <p:sldId id="378" r:id="rId6"/>
    <p:sldId id="441" r:id="rId7"/>
    <p:sldId id="379" r:id="rId8"/>
    <p:sldId id="442" r:id="rId9"/>
    <p:sldId id="443" r:id="rId10"/>
    <p:sldId id="444" r:id="rId11"/>
    <p:sldId id="445" r:id="rId12"/>
    <p:sldId id="460" r:id="rId13"/>
    <p:sldId id="446" r:id="rId14"/>
    <p:sldId id="459" r:id="rId15"/>
    <p:sldId id="298" r:id="rId16"/>
    <p:sldId id="406" r:id="rId17"/>
    <p:sldId id="413" r:id="rId18"/>
    <p:sldId id="402" r:id="rId19"/>
    <p:sldId id="462" r:id="rId20"/>
    <p:sldId id="405" r:id="rId21"/>
    <p:sldId id="448" r:id="rId22"/>
    <p:sldId id="451" r:id="rId23"/>
    <p:sldId id="454" r:id="rId24"/>
    <p:sldId id="447" r:id="rId25"/>
    <p:sldId id="453" r:id="rId26"/>
    <p:sldId id="461" r:id="rId27"/>
    <p:sldId id="455" r:id="rId28"/>
    <p:sldId id="456" r:id="rId29"/>
    <p:sldId id="463" r:id="rId30"/>
    <p:sldId id="457" r:id="rId31"/>
    <p:sldId id="437" r:id="rId32"/>
    <p:sldId id="26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3" autoAdjust="0"/>
    <p:restoredTop sz="95297" autoAdjust="0"/>
  </p:normalViewPr>
  <p:slideViewPr>
    <p:cSldViewPr>
      <p:cViewPr varScale="1">
        <p:scale>
          <a:sx n="102" d="100"/>
          <a:sy n="102" d="100"/>
        </p:scale>
        <p:origin x="138" y="20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1084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65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9982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099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834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4446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86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864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7668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54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0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201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5142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0721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91110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0368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2788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497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56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4206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05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5973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705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77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4642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5570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81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7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09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20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3.png"/><Relationship Id="rId4" Type="http://schemas.openxmlformats.org/officeDocument/2006/relationships/image" Target="NUL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.png"/><Relationship Id="rId7" Type="http://schemas.openxmlformats.org/officeDocument/2006/relationships/image" Target="../media/image17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11" Type="http://schemas.openxmlformats.org/officeDocument/2006/relationships/image" Target="../media/image26.png"/><Relationship Id="rId5" Type="http://schemas.openxmlformats.org/officeDocument/2006/relationships/image" Target="../media/image150.png"/><Relationship Id="rId10" Type="http://schemas.openxmlformats.org/officeDocument/2006/relationships/image" Target="../media/image201.png"/><Relationship Id="rId4" Type="http://schemas.openxmlformats.org/officeDocument/2006/relationships/image" Target="../media/image140.png"/><Relationship Id="rId9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31.png"/><Relationship Id="rId9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0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B7F83FB-7806-49E1-B9F0-5283878CBA20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25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1.0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Кластеризацию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ура)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9FC50A5-749B-4969-8DF0-CE7271FDECB1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/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369257B-525D-4F67-9E63-E21342A10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3886820"/>
                <a:ext cx="6280248" cy="5125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F9D4CBF-4B3A-44D2-A55F-CECB01CADCC0}"/>
              </a:ext>
            </a:extLst>
          </p:cNvPr>
          <p:cNvSpPr/>
          <p:nvPr/>
        </p:nvSpPr>
        <p:spPr>
          <a:xfrm>
            <a:off x="4797260" y="3868865"/>
            <a:ext cx="3460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Минковского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3776920-00A8-4A6C-BA5D-655F7DAEE2BC}"/>
              </a:ext>
            </a:extLst>
          </p:cNvPr>
          <p:cNvSpPr/>
          <p:nvPr/>
        </p:nvSpPr>
        <p:spPr>
          <a:xfrm>
            <a:off x="1546153" y="643444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P=1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4919E31-7D87-48F2-8D30-36DF8D1438E5}"/>
              </a:ext>
            </a:extLst>
          </p:cNvPr>
          <p:cNvSpPr/>
          <p:nvPr/>
        </p:nvSpPr>
        <p:spPr>
          <a:xfrm>
            <a:off x="4603391" y="6399500"/>
            <a:ext cx="1477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~ 1.5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2246F6B-8336-4E84-A0C6-01BE2874C7A4}"/>
              </a:ext>
            </a:extLst>
          </p:cNvPr>
          <p:cNvSpPr/>
          <p:nvPr/>
        </p:nvSpPr>
        <p:spPr>
          <a:xfrm>
            <a:off x="7766053" y="6388675"/>
            <a:ext cx="856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P=2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EBA07C1-9656-43A8-B5D9-D78798A48D78}"/>
              </a:ext>
            </a:extLst>
          </p:cNvPr>
          <p:cNvSpPr/>
          <p:nvPr/>
        </p:nvSpPr>
        <p:spPr>
          <a:xfrm>
            <a:off x="10354537" y="6451560"/>
            <a:ext cx="1359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P~∞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82FA8AD-A9DE-431F-987A-EF905ABD1E45}"/>
              </a:ext>
            </a:extLst>
          </p:cNvPr>
          <p:cNvSpPr/>
          <p:nvPr/>
        </p:nvSpPr>
        <p:spPr>
          <a:xfrm>
            <a:off x="7195626" y="4291354"/>
            <a:ext cx="1924710" cy="25220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9551B21-1B6C-41B3-A8EB-061B6BD6A7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246" y="4541101"/>
            <a:ext cx="1847574" cy="184757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CC129F7-6428-4B5B-9C80-ED9346B01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25" y="4504137"/>
            <a:ext cx="1851911" cy="18475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5955F55-971B-469F-85DA-1C463CFCE5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1884" y="4504137"/>
            <a:ext cx="1851911" cy="184757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6279FED-16F5-4DC0-AE40-60F1770F9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0801" y="4403862"/>
            <a:ext cx="1943287" cy="1947849"/>
          </a:xfrm>
          <a:prstGeom prst="rect">
            <a:avLst/>
          </a:prstGeom>
        </p:spPr>
      </p:pic>
      <p:sp>
        <p:nvSpPr>
          <p:cNvPr id="3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/>
              <p:nvPr/>
            </p:nvSpPr>
            <p:spPr>
              <a:xfrm>
                <a:off x="4151784" y="3861048"/>
                <a:ext cx="3019735" cy="1047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69134084-5444-4AF3-893B-4C47B7C38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3861048"/>
                <a:ext cx="3019735" cy="1047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/>
              <p:nvPr/>
            </p:nvSpPr>
            <p:spPr>
              <a:xfrm>
                <a:off x="1631504" y="5085184"/>
                <a:ext cx="5976664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среднее значение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B6D994A7-A7FD-4C7B-8668-D9E704136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085184"/>
                <a:ext cx="5976664" cy="424796"/>
              </a:xfrm>
              <a:prstGeom prst="rect">
                <a:avLst/>
              </a:prstGeom>
              <a:blipFill>
                <a:blip r:embed="rId5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/>
              <p:nvPr/>
            </p:nvSpPr>
            <p:spPr>
              <a:xfrm>
                <a:off x="1559496" y="5733256"/>
                <a:ext cx="5647782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стандартное отклонение </a:t>
                </a:r>
                <a:r>
                  <a:rPr lang="en-US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j-</a:t>
                </a:r>
                <a:r>
                  <a:rPr lang="ru-RU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го признака</a:t>
                </a:r>
                <a:endParaRPr lang="ru-RU" sz="28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AAAA3C3-A246-4A78-BC7A-FDAE75485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733256"/>
                <a:ext cx="5647782" cy="424796"/>
              </a:xfrm>
              <a:prstGeom prst="rect">
                <a:avLst/>
              </a:prstGeom>
              <a:blipFill>
                <a:blip r:embed="rId6"/>
                <a:stretch>
                  <a:fillRect t="-8571" r="-1080" b="-1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/>
              <p:nvPr/>
            </p:nvSpPr>
            <p:spPr>
              <a:xfrm>
                <a:off x="4583832" y="3212976"/>
                <a:ext cx="181185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3200" dirty="0">
                  <a:solidFill>
                    <a:schemeClr val="bg1"/>
                  </a:solidFill>
                  <a:latin typeface="IBM Plex Mono" panose="020B0509050203000203" pitchFamily="49" charset="-52"/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6EE23934-4C08-4575-B351-E1E4FF40B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3212976"/>
                <a:ext cx="181185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1628800"/>
            <a:ext cx="3464630" cy="237626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200" y="4077072"/>
            <a:ext cx="3528392" cy="242923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E5D948A-C576-4843-A03B-B6166CA186C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84" y="1700808"/>
            <a:ext cx="3451313" cy="3205508"/>
          </a:xfrm>
          <a:prstGeom prst="rect">
            <a:avLst/>
          </a:prstGeom>
        </p:spPr>
      </p:pic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Стандартизация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1317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631504" y="176904"/>
            <a:ext cx="8692898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Добавочный пример про «а зачем Стандартизировать»?</a:t>
            </a:r>
            <a:endParaRPr lang="ru-RU" sz="32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3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07855"/>
              </p:ext>
            </p:extLst>
          </p:nvPr>
        </p:nvGraphicFramePr>
        <p:xfrm>
          <a:off x="690139" y="1344281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15" name="Таблица 2">
            <a:extLst>
              <a:ext uri="{FF2B5EF4-FFF2-40B4-BE49-F238E27FC236}">
                <a16:creationId xmlns:a16="http://schemas.microsoft.com/office/drawing/2014/main" id="{A11DDC24-2291-44CB-9930-17FCF1217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760784"/>
              </p:ext>
            </p:extLst>
          </p:nvPr>
        </p:nvGraphicFramePr>
        <p:xfrm>
          <a:off x="6528115" y="1342772"/>
          <a:ext cx="504599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5130">
                  <a:extLst>
                    <a:ext uri="{9D8B030D-6E8A-4147-A177-3AD203B41FA5}">
                      <a16:colId xmlns:a16="http://schemas.microsoft.com/office/drawing/2014/main" val="1903350113"/>
                    </a:ext>
                  </a:extLst>
                </a:gridCol>
                <a:gridCol w="1606868">
                  <a:extLst>
                    <a:ext uri="{9D8B030D-6E8A-4147-A177-3AD203B41FA5}">
                      <a16:colId xmlns:a16="http://schemas.microsoft.com/office/drawing/2014/main" val="684059164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8451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Человек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Возраст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Зарплата 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96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Аркадий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9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Борис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101 000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9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Василий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</a:t>
                      </a:r>
                      <a:r>
                        <a:rPr lang="en-US" sz="2400" dirty="0"/>
                        <a:t>5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100 000</a:t>
                      </a:r>
                      <a:endParaRPr lang="ru-RU" sz="2400" dirty="0">
                        <a:latin typeface="Montserrat" panose="00000500000000000000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252012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04024"/>
              </p:ext>
            </p:extLst>
          </p:nvPr>
        </p:nvGraphicFramePr>
        <p:xfrm>
          <a:off x="324983" y="4095367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3098602630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523331025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0963555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20901443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Борис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>
                          <a:effectLst/>
                        </a:rPr>
                        <a:t>Василий</a:t>
                      </a:r>
                      <a:endParaRPr lang="ru-RU" sz="2400" b="0" i="0" u="none" strike="noStrike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5487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351702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5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262846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7.07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262176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14009"/>
              </p:ext>
            </p:extLst>
          </p:nvPr>
        </p:nvGraphicFramePr>
        <p:xfrm>
          <a:off x="6390803" y="4031992"/>
          <a:ext cx="5486399" cy="15906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6612">
                  <a:extLst>
                    <a:ext uri="{9D8B030D-6E8A-4147-A177-3AD203B41FA5}">
                      <a16:colId xmlns:a16="http://schemas.microsoft.com/office/drawing/2014/main" val="2147283738"/>
                    </a:ext>
                  </a:extLst>
                </a:gridCol>
                <a:gridCol w="1436612">
                  <a:extLst>
                    <a:ext uri="{9D8B030D-6E8A-4147-A177-3AD203B41FA5}">
                      <a16:colId xmlns:a16="http://schemas.microsoft.com/office/drawing/2014/main" val="1251486368"/>
                    </a:ext>
                  </a:extLst>
                </a:gridCol>
                <a:gridCol w="1255846">
                  <a:extLst>
                    <a:ext uri="{9D8B030D-6E8A-4147-A177-3AD203B41FA5}">
                      <a16:colId xmlns:a16="http://schemas.microsoft.com/office/drawing/2014/main" val="1687985435"/>
                    </a:ext>
                  </a:extLst>
                </a:gridCol>
                <a:gridCol w="1357329">
                  <a:extLst>
                    <a:ext uri="{9D8B030D-6E8A-4147-A177-3AD203B41FA5}">
                      <a16:colId xmlns:a16="http://schemas.microsoft.com/office/drawing/2014/main" val="3697378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Аркадий</a:t>
                      </a:r>
                      <a:endParaRPr lang="ru-RU" sz="2400" b="1" i="0" u="none" strike="noStrike" dirty="0">
                        <a:solidFill>
                          <a:srgbClr val="FFFFFF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Борис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effectLst/>
                        </a:rPr>
                        <a:t>Василий</a:t>
                      </a:r>
                      <a:endParaRPr lang="ru-RU" sz="2400" b="0" i="0" u="none" strike="noStrike" dirty="0">
                        <a:solidFill>
                          <a:srgbClr val="242327"/>
                        </a:solidFill>
                        <a:effectLst/>
                        <a:latin typeface="Montserrat" panose="020B0604020202020204" charset="-5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470445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Аркадий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104649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Борис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1000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93413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Василий</a:t>
                      </a: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>
                          <a:sym typeface="Arial"/>
                        </a:rPr>
                        <a:t>5</a:t>
                      </a:r>
                      <a:endParaRPr lang="ru-RU" sz="2400" b="0" i="0" u="none" strike="noStrike" cap="none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1000.01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cap="none" dirty="0">
                          <a:sym typeface="Arial"/>
                        </a:rPr>
                        <a:t>*</a:t>
                      </a:r>
                      <a:endParaRPr lang="ru-RU" sz="2400" b="0" i="0" u="none" strike="noStrike" cap="none" dirty="0">
                        <a:solidFill>
                          <a:schemeClr val="dk1"/>
                        </a:solidFill>
                        <a:latin typeface="Montserrat" panose="00000500000000000000" pitchFamily="2" charset="-52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3713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2457760" y="3314522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760" y="3314522"/>
                <a:ext cx="16886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8703142" y="3358279"/>
                <a:ext cx="16886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142" y="3358279"/>
                <a:ext cx="16886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0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73146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Рубрика Прохладные Истории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1424" y="1700808"/>
            <a:ext cx="10945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Американский физик Стюарт Ллойд, выпускник знаменитой инновационной фабрики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Bell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Labs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и Манхэттенского проекта, в котором была изобретена атомная бомба, впервые предложил кластеризацию k-средних в 1957 году для распределения информации в цифровых сигналах. 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Он не публиковал его до 1982 года. Тем временем американский статистик Эдвард 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Форги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описал аналогичный метод в 1965 году, что привело к его альтернативному названию – алгоритму Ллойда-</a:t>
            </a:r>
            <a:r>
              <a:rPr lang="ru-RU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Форги</a:t>
            </a:r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1424" y="4437112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Интуитивно эту задачу можно описать с помощью житейской ситуации: если вы стоите рядом с другими на вечеринке, вероятно, у вас есть что-то общее. Это идея используется в алгоритме кластеризации k-средних для разделения точек данных на группы.</a:t>
            </a:r>
          </a:p>
        </p:txBody>
      </p:sp>
    </p:spTree>
    <p:extLst>
      <p:ext uri="{BB962C8B-B14F-4D97-AF65-F5344CB8AC3E}">
        <p14:creationId xmlns:p14="http://schemas.microsoft.com/office/powerpoint/2010/main" val="117853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64E753B-9431-493D-99C7-DAE74C1ED1AF}"/>
                  </a:ext>
                </a:extLst>
              </p:cNvPr>
              <p:cNvSpPr/>
              <p:nvPr/>
            </p:nvSpPr>
            <p:spPr>
              <a:xfrm>
                <a:off x="149264" y="3332375"/>
                <a:ext cx="11100526" cy="1216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2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Для каждой точки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присвоить номер кластера k, для 	которого расстояние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минимально</a:t>
                </a: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E64E753B-9431-493D-99C7-DAE74C1ED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3332375"/>
                <a:ext cx="11100526" cy="1216551"/>
              </a:xfrm>
              <a:prstGeom prst="rect">
                <a:avLst/>
              </a:prstGeom>
              <a:blipFill>
                <a:blip r:embed="rId4"/>
                <a:stretch>
                  <a:fillRect l="-824" t="-4020" b="-8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D929860-C226-489D-86C6-BB25C5445E7D}"/>
                  </a:ext>
                </a:extLst>
              </p:cNvPr>
              <p:cNvSpPr/>
              <p:nvPr/>
            </p:nvSpPr>
            <p:spPr>
              <a:xfrm>
                <a:off x="149264" y="4387875"/>
                <a:ext cx="125543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3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Найти новые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как среднее значения кластера для каждого k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BD929860-C226-489D-86C6-BB25C5445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4387875"/>
                <a:ext cx="12554398" cy="830997"/>
              </a:xfrm>
              <a:prstGeom prst="rect">
                <a:avLst/>
              </a:prstGeom>
              <a:blipFill>
                <a:blip r:embed="rId5"/>
                <a:stretch>
                  <a:fillRect l="-728" t="-5882" b="-154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A13A05C-686E-4AF8-9925-D6B21008ED67}"/>
                  </a:ext>
                </a:extLst>
              </p:cNvPr>
              <p:cNvSpPr/>
              <p:nvPr/>
            </p:nvSpPr>
            <p:spPr>
              <a:xfrm>
                <a:off x="230834" y="5118218"/>
                <a:ext cx="11854326" cy="1248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 4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Повторить Шаги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1-3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пока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SD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(сумма квадратов 	расстояний)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значительно изменяется</a:t>
                </a: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A13A05C-686E-4AF8-9925-D6B21008E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4" y="5118218"/>
                <a:ext cx="11854326" cy="1248612"/>
              </a:xfrm>
              <a:prstGeom prst="rect">
                <a:avLst/>
              </a:prstGeom>
              <a:blipFill>
                <a:blip r:embed="rId6"/>
                <a:stretch>
                  <a:fillRect l="-823" t="-3922" b="-10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51C3B43-3DB1-497A-A097-570690F2D77A}"/>
                  </a:ext>
                </a:extLst>
              </p:cNvPr>
              <p:cNvSpPr/>
              <p:nvPr/>
            </p:nvSpPr>
            <p:spPr>
              <a:xfrm>
                <a:off x="7559196" y="5884817"/>
                <a:ext cx="2423740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251C3B43-3DB1-497A-A097-570690F2D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96" y="5884817"/>
                <a:ext cx="2423740" cy="916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CC13B1-0D1F-4562-B41F-82569C9EFE73}"/>
                  </a:ext>
                </a:extLst>
              </p:cNvPr>
              <p:cNvSpPr/>
              <p:nvPr/>
            </p:nvSpPr>
            <p:spPr>
              <a:xfrm>
                <a:off x="218338" y="1763960"/>
                <a:ext cx="80803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</a:t>
                </a:r>
                <a:r>
                  <a:rPr lang="tr-TR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0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Случайно выбрать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 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точек 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центры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2CC13B1-0D1F-4562-B41F-82569C9E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38" y="1763960"/>
                <a:ext cx="8080389" cy="830997"/>
              </a:xfrm>
              <a:prstGeom prst="rect">
                <a:avLst/>
              </a:prstGeom>
              <a:blipFill>
                <a:blip r:embed="rId8"/>
                <a:stretch>
                  <a:fillRect l="-1208" t="-5839" b="-14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8A5F2B0-1A27-4E5C-8B49-B7C7489FD382}"/>
                  </a:ext>
                </a:extLst>
              </p:cNvPr>
              <p:cNvSpPr/>
              <p:nvPr/>
            </p:nvSpPr>
            <p:spPr>
              <a:xfrm>
                <a:off x="149264" y="2519020"/>
                <a:ext cx="115381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Шаг</a:t>
                </a:r>
                <a:r>
                  <a:rPr lang="tr-TR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400" b="1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1 </a:t>
                </a:r>
              </a:p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 Оценить расстояние от центров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𝑐</m:t>
                    </m:r>
                    <m:r>
                      <a:rPr lang="en-US" sz="2400" b="0" i="1" baseline="-25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𝑘</m:t>
                    </m:r>
                  </m:oMath>
                </a14:m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до каждой точки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ru-RU" sz="24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A8A5F2B0-1A27-4E5C-8B49-B7C7489FD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4" y="2519020"/>
                <a:ext cx="11538165" cy="830997"/>
              </a:xfrm>
              <a:prstGeom prst="rect">
                <a:avLst/>
              </a:prstGeom>
              <a:blipFill>
                <a:blip r:embed="rId9"/>
                <a:stretch>
                  <a:fillRect l="-792" t="-5839" b="-14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C0A2E3-866B-42CA-8E87-69D899FCB3F8}"/>
                  </a:ext>
                </a:extLst>
              </p:cNvPr>
              <p:cNvSpPr/>
              <p:nvPr/>
            </p:nvSpPr>
            <p:spPr>
              <a:xfrm>
                <a:off x="2983467" y="3179794"/>
                <a:ext cx="4572000" cy="5421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0FC0A2E3-866B-42CA-8E87-69D899FCB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67" y="3179794"/>
                <a:ext cx="4572000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28B00D-D170-4165-85B7-52A0BC2B928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0356" b="34495"/>
          <a:stretch/>
        </p:blipFill>
        <p:spPr>
          <a:xfrm>
            <a:off x="9947848" y="1413451"/>
            <a:ext cx="2003570" cy="1920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/>
              <p:nvPr/>
            </p:nvSpPr>
            <p:spPr>
              <a:xfrm>
                <a:off x="7555735" y="1633099"/>
                <a:ext cx="18426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32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BB6280AB-2BC6-4521-BFD5-0FE8E22D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35" y="1633099"/>
                <a:ext cx="184261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B59D11F-B401-421A-8B7F-E219EF6E8D1A}"/>
              </a:ext>
            </a:extLst>
          </p:cNvPr>
          <p:cNvSpPr/>
          <p:nvPr/>
        </p:nvSpPr>
        <p:spPr>
          <a:xfrm>
            <a:off x="3566909" y="6205820"/>
            <a:ext cx="378012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Инерция </a:t>
            </a:r>
            <a:r>
              <a:rPr lang="en-US" sz="29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Inertia </a:t>
            </a:r>
            <a:endParaRPr lang="ru-RU" sz="29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3071664" y="1349725"/>
            <a:ext cx="562551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Алгоритм</a:t>
            </a: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</p:spTree>
    <p:extLst>
      <p:ext uri="{BB962C8B-B14F-4D97-AF65-F5344CB8AC3E}">
        <p14:creationId xmlns:p14="http://schemas.microsoft.com/office/powerpoint/2010/main" val="29540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0" grpId="0"/>
      <p:bldP spid="23" grpId="0"/>
      <p:bldP spid="24" grpId="0"/>
      <p:bldP spid="27" grpId="0"/>
      <p:bldP spid="28" grpId="0"/>
      <p:bldP spid="29" grpId="0"/>
      <p:bldP spid="3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76DB14-DA92-45A2-B2FE-FF0541BFAD28}"/>
              </a:ext>
            </a:extLst>
          </p:cNvPr>
          <p:cNvSpPr/>
          <p:nvPr/>
        </p:nvSpPr>
        <p:spPr>
          <a:xfrm>
            <a:off x="181856" y="1713528"/>
            <a:ext cx="35288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0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2164EA-56D3-4FD0-AAD7-10714B1A6186}"/>
              </a:ext>
            </a:extLst>
          </p:cNvPr>
          <p:cNvSpPr/>
          <p:nvPr/>
        </p:nvSpPr>
        <p:spPr>
          <a:xfrm>
            <a:off x="3606519" y="1709226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2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666E62C-09D5-44ED-B267-EA03FBCF8912}"/>
              </a:ext>
            </a:extLst>
          </p:cNvPr>
          <p:cNvSpPr/>
          <p:nvPr/>
        </p:nvSpPr>
        <p:spPr>
          <a:xfrm rot="6602461" flipH="1">
            <a:off x="2139297" y="19065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8AE54FF-C368-4DBE-BBC4-C14B6C4786E1}"/>
              </a:ext>
            </a:extLst>
          </p:cNvPr>
          <p:cNvSpPr/>
          <p:nvPr/>
        </p:nvSpPr>
        <p:spPr>
          <a:xfrm rot="6602461" flipH="1">
            <a:off x="2291697" y="20589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738DBAE-D50A-4D8E-B27B-D942E2B5B371}"/>
              </a:ext>
            </a:extLst>
          </p:cNvPr>
          <p:cNvSpPr/>
          <p:nvPr/>
        </p:nvSpPr>
        <p:spPr>
          <a:xfrm rot="6602461" flipH="1">
            <a:off x="2444097" y="22113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C1CFD5B-D81E-4C1D-B503-64537A6BBD6D}"/>
              </a:ext>
            </a:extLst>
          </p:cNvPr>
          <p:cNvSpPr/>
          <p:nvPr/>
        </p:nvSpPr>
        <p:spPr>
          <a:xfrm rot="6602461" flipH="1">
            <a:off x="2596497" y="23637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4CA243DB-F15D-4B1C-8C3B-EF2EDD316371}"/>
              </a:ext>
            </a:extLst>
          </p:cNvPr>
          <p:cNvSpPr/>
          <p:nvPr/>
        </p:nvSpPr>
        <p:spPr>
          <a:xfrm rot="6602461" flipH="1">
            <a:off x="2748897" y="25161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81BE69E-67A9-483F-9EA4-68BFCEA7B5A1}"/>
              </a:ext>
            </a:extLst>
          </p:cNvPr>
          <p:cNvSpPr/>
          <p:nvPr/>
        </p:nvSpPr>
        <p:spPr>
          <a:xfrm rot="6602461" flipH="1">
            <a:off x="3000160" y="275696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E213A3C6-5A06-4665-B7E0-26462616E00E}"/>
              </a:ext>
            </a:extLst>
          </p:cNvPr>
          <p:cNvSpPr/>
          <p:nvPr/>
        </p:nvSpPr>
        <p:spPr>
          <a:xfrm rot="6602461" flipH="1">
            <a:off x="3152561" y="292865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F282A4C-97F4-4934-828A-12AC1E47B6E5}"/>
              </a:ext>
            </a:extLst>
          </p:cNvPr>
          <p:cNvSpPr/>
          <p:nvPr/>
        </p:nvSpPr>
        <p:spPr>
          <a:xfrm rot="6602461" flipH="1">
            <a:off x="2567274" y="19745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A5E655A-3146-468E-B636-84BD3383A403}"/>
              </a:ext>
            </a:extLst>
          </p:cNvPr>
          <p:cNvSpPr/>
          <p:nvPr/>
        </p:nvSpPr>
        <p:spPr>
          <a:xfrm rot="6602461" flipH="1">
            <a:off x="2719674" y="21269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ADF9427-6EFA-4B10-AA40-DBD97E2CA32B}"/>
              </a:ext>
            </a:extLst>
          </p:cNvPr>
          <p:cNvSpPr/>
          <p:nvPr/>
        </p:nvSpPr>
        <p:spPr>
          <a:xfrm rot="6602461" flipH="1">
            <a:off x="2872074" y="22793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3F5D779-A2BE-4E40-A882-875D68FAB385}"/>
              </a:ext>
            </a:extLst>
          </p:cNvPr>
          <p:cNvSpPr/>
          <p:nvPr/>
        </p:nvSpPr>
        <p:spPr>
          <a:xfrm rot="6602461" flipH="1">
            <a:off x="3024474" y="243178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E80F2B0-300F-45AF-8EC6-88D1C7023F98}"/>
              </a:ext>
            </a:extLst>
          </p:cNvPr>
          <p:cNvSpPr/>
          <p:nvPr/>
        </p:nvSpPr>
        <p:spPr>
          <a:xfrm rot="6602461" flipH="1">
            <a:off x="2111697" y="22054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EEEEBEE-6EF4-4C0D-BD9B-26D7EB03C078}"/>
              </a:ext>
            </a:extLst>
          </p:cNvPr>
          <p:cNvSpPr/>
          <p:nvPr/>
        </p:nvSpPr>
        <p:spPr>
          <a:xfrm rot="6602461" flipH="1">
            <a:off x="2264097" y="23578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88679FBD-4589-4E91-B136-372DA79030D6}"/>
              </a:ext>
            </a:extLst>
          </p:cNvPr>
          <p:cNvSpPr/>
          <p:nvPr/>
        </p:nvSpPr>
        <p:spPr>
          <a:xfrm rot="6602461" flipH="1">
            <a:off x="2416497" y="251024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159CAFC-6F53-4C20-AE75-A1041F092F38}"/>
              </a:ext>
            </a:extLst>
          </p:cNvPr>
          <p:cNvSpPr/>
          <p:nvPr/>
        </p:nvSpPr>
        <p:spPr>
          <a:xfrm rot="6602461" flipH="1">
            <a:off x="2701768" y="2725779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32DD02F-F8EC-4E04-9673-E61B9768F9FF}"/>
              </a:ext>
            </a:extLst>
          </p:cNvPr>
          <p:cNvSpPr/>
          <p:nvPr/>
        </p:nvSpPr>
        <p:spPr>
          <a:xfrm rot="6602461" flipH="1">
            <a:off x="2185712" y="258228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9EEC158-445C-41EB-A949-ACA9402035F0}"/>
              </a:ext>
            </a:extLst>
          </p:cNvPr>
          <p:cNvSpPr/>
          <p:nvPr/>
        </p:nvSpPr>
        <p:spPr>
          <a:xfrm rot="6602461" flipH="1">
            <a:off x="2443739" y="276508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6B6C3B0-0DCB-4D41-B24E-C23F75A225E5}"/>
              </a:ext>
            </a:extLst>
          </p:cNvPr>
          <p:cNvSpPr/>
          <p:nvPr/>
        </p:nvSpPr>
        <p:spPr>
          <a:xfrm rot="6602461" flipH="1">
            <a:off x="2921775" y="199135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73F6805-688E-4684-B4FB-E37C39E47B36}"/>
              </a:ext>
            </a:extLst>
          </p:cNvPr>
          <p:cNvSpPr/>
          <p:nvPr/>
        </p:nvSpPr>
        <p:spPr>
          <a:xfrm rot="6602461" flipH="1">
            <a:off x="3074175" y="214375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F4DB3D64-1979-4C40-B9BF-B68A5E4B0601}"/>
              </a:ext>
            </a:extLst>
          </p:cNvPr>
          <p:cNvSpPr/>
          <p:nvPr/>
        </p:nvSpPr>
        <p:spPr>
          <a:xfrm rot="6602461" flipH="1">
            <a:off x="623941" y="22234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A50AE77F-9304-43CC-8279-7D36841D8DE5}"/>
              </a:ext>
            </a:extLst>
          </p:cNvPr>
          <p:cNvSpPr/>
          <p:nvPr/>
        </p:nvSpPr>
        <p:spPr>
          <a:xfrm rot="6602461" flipH="1">
            <a:off x="776341" y="23758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9DC3F64B-47CF-4433-B497-78F05B898256}"/>
              </a:ext>
            </a:extLst>
          </p:cNvPr>
          <p:cNvSpPr/>
          <p:nvPr/>
        </p:nvSpPr>
        <p:spPr>
          <a:xfrm rot="6602461" flipH="1">
            <a:off x="928741" y="25282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3838043-E554-489C-BC0F-09321696523C}"/>
              </a:ext>
            </a:extLst>
          </p:cNvPr>
          <p:cNvSpPr/>
          <p:nvPr/>
        </p:nvSpPr>
        <p:spPr>
          <a:xfrm rot="6602461" flipH="1">
            <a:off x="1081141" y="26806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971DC5F6-6F21-4E71-A93D-588F637B2A33}"/>
              </a:ext>
            </a:extLst>
          </p:cNvPr>
          <p:cNvSpPr/>
          <p:nvPr/>
        </p:nvSpPr>
        <p:spPr>
          <a:xfrm rot="6602461" flipH="1">
            <a:off x="1233541" y="283309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A98655D2-D095-403B-BBB5-2B1FA23CC8A8}"/>
              </a:ext>
            </a:extLst>
          </p:cNvPr>
          <p:cNvSpPr/>
          <p:nvPr/>
        </p:nvSpPr>
        <p:spPr>
          <a:xfrm rot="6602461" flipH="1">
            <a:off x="1484804" y="3073921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A869011-6954-4931-970E-98FF86F34E5B}"/>
              </a:ext>
            </a:extLst>
          </p:cNvPr>
          <p:cNvSpPr/>
          <p:nvPr/>
        </p:nvSpPr>
        <p:spPr>
          <a:xfrm rot="6602461" flipH="1">
            <a:off x="1637205" y="324560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7A456D07-FEDE-4C35-AD64-7659D755A54A}"/>
              </a:ext>
            </a:extLst>
          </p:cNvPr>
          <p:cNvSpPr/>
          <p:nvPr/>
        </p:nvSpPr>
        <p:spPr>
          <a:xfrm rot="6602461" flipH="1">
            <a:off x="1051918" y="22915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BDB732B-F411-400D-BAB3-84ABF3A253E4}"/>
              </a:ext>
            </a:extLst>
          </p:cNvPr>
          <p:cNvSpPr/>
          <p:nvPr/>
        </p:nvSpPr>
        <p:spPr>
          <a:xfrm rot="6602461" flipH="1">
            <a:off x="1204318" y="24439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403A0CAE-BD14-4D86-8404-9F3A861BFCBC}"/>
              </a:ext>
            </a:extLst>
          </p:cNvPr>
          <p:cNvSpPr/>
          <p:nvPr/>
        </p:nvSpPr>
        <p:spPr>
          <a:xfrm rot="6602461" flipH="1">
            <a:off x="1356718" y="25963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B3D4E214-14C5-44D7-901D-3647A25E3259}"/>
              </a:ext>
            </a:extLst>
          </p:cNvPr>
          <p:cNvSpPr/>
          <p:nvPr/>
        </p:nvSpPr>
        <p:spPr>
          <a:xfrm rot="6602461" flipH="1">
            <a:off x="1509118" y="2748743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5ED13E9-9920-4172-8E80-5BC1D02AB4FD}"/>
              </a:ext>
            </a:extLst>
          </p:cNvPr>
          <p:cNvSpPr/>
          <p:nvPr/>
        </p:nvSpPr>
        <p:spPr>
          <a:xfrm rot="6602461" flipH="1">
            <a:off x="596341" y="25223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0B112B8-972F-4CC9-A3A1-A6248C4CE29F}"/>
              </a:ext>
            </a:extLst>
          </p:cNvPr>
          <p:cNvSpPr/>
          <p:nvPr/>
        </p:nvSpPr>
        <p:spPr>
          <a:xfrm rot="6602461" flipH="1">
            <a:off x="748741" y="26747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03DF0A6-5C9C-4844-8942-5A2677B41350}"/>
              </a:ext>
            </a:extLst>
          </p:cNvPr>
          <p:cNvSpPr/>
          <p:nvPr/>
        </p:nvSpPr>
        <p:spPr>
          <a:xfrm rot="6602461" flipH="1">
            <a:off x="901141" y="282719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967D8A1-EECB-49AE-85B4-B66EA303FE8F}"/>
              </a:ext>
            </a:extLst>
          </p:cNvPr>
          <p:cNvSpPr/>
          <p:nvPr/>
        </p:nvSpPr>
        <p:spPr>
          <a:xfrm rot="6602461" flipH="1">
            <a:off x="1186412" y="304273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ECC754EC-D6D2-4E88-928A-9CFC0E321B06}"/>
              </a:ext>
            </a:extLst>
          </p:cNvPr>
          <p:cNvSpPr/>
          <p:nvPr/>
        </p:nvSpPr>
        <p:spPr>
          <a:xfrm rot="6602461" flipH="1">
            <a:off x="670356" y="2899237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9F27384C-6367-4B6B-BFA9-6F3C8F29AAFA}"/>
              </a:ext>
            </a:extLst>
          </p:cNvPr>
          <p:cNvSpPr/>
          <p:nvPr/>
        </p:nvSpPr>
        <p:spPr>
          <a:xfrm rot="6602461" flipH="1">
            <a:off x="928383" y="308203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2C29D91-2385-486F-AF0C-D9581C05C7F5}"/>
              </a:ext>
            </a:extLst>
          </p:cNvPr>
          <p:cNvSpPr/>
          <p:nvPr/>
        </p:nvSpPr>
        <p:spPr>
          <a:xfrm rot="6602461" flipH="1">
            <a:off x="1406419" y="230831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AE7AAEF-833E-40FA-9369-73DD8D854FB9}"/>
              </a:ext>
            </a:extLst>
          </p:cNvPr>
          <p:cNvSpPr/>
          <p:nvPr/>
        </p:nvSpPr>
        <p:spPr>
          <a:xfrm rot="6602461" flipH="1">
            <a:off x="1558819" y="246071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Звезда: 5 точек 52">
            <a:extLst>
              <a:ext uri="{FF2B5EF4-FFF2-40B4-BE49-F238E27FC236}">
                <a16:creationId xmlns:a16="http://schemas.microsoft.com/office/drawing/2014/main" id="{E4AC7D43-9722-4171-9A5E-ADB48DA56F10}"/>
              </a:ext>
            </a:extLst>
          </p:cNvPr>
          <p:cNvSpPr/>
          <p:nvPr/>
        </p:nvSpPr>
        <p:spPr>
          <a:xfrm>
            <a:off x="2042875" y="2734775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Звезда: 5 точек 53">
            <a:extLst>
              <a:ext uri="{FF2B5EF4-FFF2-40B4-BE49-F238E27FC236}">
                <a16:creationId xmlns:a16="http://schemas.microsoft.com/office/drawing/2014/main" id="{702F461A-E058-4270-8E3D-4232168E74F5}"/>
              </a:ext>
            </a:extLst>
          </p:cNvPr>
          <p:cNvSpPr/>
          <p:nvPr/>
        </p:nvSpPr>
        <p:spPr>
          <a:xfrm>
            <a:off x="1603336" y="2029068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B1CA4EE1-7CA0-4102-9689-23C4E045A47A}"/>
              </a:ext>
            </a:extLst>
          </p:cNvPr>
          <p:cNvSpPr/>
          <p:nvPr/>
        </p:nvSpPr>
        <p:spPr>
          <a:xfrm rot="6602461" flipH="1">
            <a:off x="6030997" y="20646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2D165E6-3D09-45E0-9049-89A8EAFC2802}"/>
              </a:ext>
            </a:extLst>
          </p:cNvPr>
          <p:cNvSpPr/>
          <p:nvPr/>
        </p:nvSpPr>
        <p:spPr>
          <a:xfrm rot="6602461" flipH="1">
            <a:off x="6183397" y="22170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175097FC-A082-4CA9-968E-0EFEC1E1F3B0}"/>
              </a:ext>
            </a:extLst>
          </p:cNvPr>
          <p:cNvSpPr/>
          <p:nvPr/>
        </p:nvSpPr>
        <p:spPr>
          <a:xfrm rot="6602461" flipH="1">
            <a:off x="6335797" y="23694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505ADF66-9893-4F5E-BC89-B35B6D1857AB}"/>
              </a:ext>
            </a:extLst>
          </p:cNvPr>
          <p:cNvSpPr/>
          <p:nvPr/>
        </p:nvSpPr>
        <p:spPr>
          <a:xfrm rot="6602461" flipH="1">
            <a:off x="6488197" y="25218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EC9192C3-FDA9-49C7-BBCD-6B0F151CC80F}"/>
              </a:ext>
            </a:extLst>
          </p:cNvPr>
          <p:cNvSpPr/>
          <p:nvPr/>
        </p:nvSpPr>
        <p:spPr>
          <a:xfrm rot="6602461" flipH="1">
            <a:off x="6739460" y="276265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A2684FA7-3682-4715-9489-4F5B42733F08}"/>
              </a:ext>
            </a:extLst>
          </p:cNvPr>
          <p:cNvSpPr/>
          <p:nvPr/>
        </p:nvSpPr>
        <p:spPr>
          <a:xfrm rot="6602461" flipH="1">
            <a:off x="6891861" y="293434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0A82CC7D-E30A-4ABF-B6A1-79DFF585708E}"/>
              </a:ext>
            </a:extLst>
          </p:cNvPr>
          <p:cNvSpPr/>
          <p:nvPr/>
        </p:nvSpPr>
        <p:spPr>
          <a:xfrm rot="6602461" flipH="1">
            <a:off x="6306574" y="19802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3556A9E6-A04D-4CC0-970E-57667485D693}"/>
              </a:ext>
            </a:extLst>
          </p:cNvPr>
          <p:cNvSpPr/>
          <p:nvPr/>
        </p:nvSpPr>
        <p:spPr>
          <a:xfrm rot="6602461" flipH="1">
            <a:off x="6458974" y="21326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8007A999-B846-447F-968B-8C7DF2DF9A96}"/>
              </a:ext>
            </a:extLst>
          </p:cNvPr>
          <p:cNvSpPr/>
          <p:nvPr/>
        </p:nvSpPr>
        <p:spPr>
          <a:xfrm rot="6602461" flipH="1">
            <a:off x="6611374" y="22850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7DFC0E6E-3CD3-4AA7-9D6E-03B2EDC65397}"/>
              </a:ext>
            </a:extLst>
          </p:cNvPr>
          <p:cNvSpPr/>
          <p:nvPr/>
        </p:nvSpPr>
        <p:spPr>
          <a:xfrm rot="6602461" flipH="1">
            <a:off x="6763774" y="24374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884D62B6-D6DA-48FB-99E4-A36EEFC17A79}"/>
              </a:ext>
            </a:extLst>
          </p:cNvPr>
          <p:cNvSpPr/>
          <p:nvPr/>
        </p:nvSpPr>
        <p:spPr>
          <a:xfrm rot="6602461" flipH="1">
            <a:off x="5850997" y="22111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1415F303-AB4C-4D18-9424-6FEDA1A03D0E}"/>
              </a:ext>
            </a:extLst>
          </p:cNvPr>
          <p:cNvSpPr/>
          <p:nvPr/>
        </p:nvSpPr>
        <p:spPr>
          <a:xfrm rot="6602461" flipH="1">
            <a:off x="6003397" y="23635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B2A885A-7D1B-4C6D-A767-FC11DE18B25D}"/>
              </a:ext>
            </a:extLst>
          </p:cNvPr>
          <p:cNvSpPr/>
          <p:nvPr/>
        </p:nvSpPr>
        <p:spPr>
          <a:xfrm rot="6602461" flipH="1">
            <a:off x="6155797" y="25159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B86270C9-9687-4B8E-9B64-004A04330897}"/>
              </a:ext>
            </a:extLst>
          </p:cNvPr>
          <p:cNvSpPr/>
          <p:nvPr/>
        </p:nvSpPr>
        <p:spPr>
          <a:xfrm rot="6602461" flipH="1">
            <a:off x="6441068" y="2731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B844251E-1DC5-4DE2-8EBA-97E422E56A8B}"/>
              </a:ext>
            </a:extLst>
          </p:cNvPr>
          <p:cNvSpPr/>
          <p:nvPr/>
        </p:nvSpPr>
        <p:spPr>
          <a:xfrm rot="6602461" flipH="1">
            <a:off x="5925012" y="258797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56F54549-431E-4A01-901C-95D69710346D}"/>
              </a:ext>
            </a:extLst>
          </p:cNvPr>
          <p:cNvSpPr/>
          <p:nvPr/>
        </p:nvSpPr>
        <p:spPr>
          <a:xfrm rot="6602461" flipH="1">
            <a:off x="6183039" y="277077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94A145DE-E812-4B01-BFC5-1BF793212C31}"/>
              </a:ext>
            </a:extLst>
          </p:cNvPr>
          <p:cNvSpPr/>
          <p:nvPr/>
        </p:nvSpPr>
        <p:spPr>
          <a:xfrm rot="6602461" flipH="1">
            <a:off x="6661075" y="199704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8CA193E7-86FD-472C-ADD5-2C269FF203F7}"/>
              </a:ext>
            </a:extLst>
          </p:cNvPr>
          <p:cNvSpPr/>
          <p:nvPr/>
        </p:nvSpPr>
        <p:spPr>
          <a:xfrm rot="6602461" flipH="1">
            <a:off x="6813475" y="214944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CD7A5446-CF1D-4461-B89F-FD68D4ECBB6C}"/>
              </a:ext>
            </a:extLst>
          </p:cNvPr>
          <p:cNvSpPr/>
          <p:nvPr/>
        </p:nvSpPr>
        <p:spPr>
          <a:xfrm rot="6602461" flipH="1">
            <a:off x="4363241" y="22291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845B6318-D445-4D72-8932-8BADB6D9314B}"/>
              </a:ext>
            </a:extLst>
          </p:cNvPr>
          <p:cNvSpPr/>
          <p:nvPr/>
        </p:nvSpPr>
        <p:spPr>
          <a:xfrm rot="6602461" flipH="1">
            <a:off x="4515641" y="23815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CD583D9-03D1-4847-BB4F-BEF08348E4C8}"/>
              </a:ext>
            </a:extLst>
          </p:cNvPr>
          <p:cNvSpPr/>
          <p:nvPr/>
        </p:nvSpPr>
        <p:spPr>
          <a:xfrm rot="6602461" flipH="1">
            <a:off x="4668041" y="25339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3D38854-829D-4B9C-8FAB-A584349350CF}"/>
              </a:ext>
            </a:extLst>
          </p:cNvPr>
          <p:cNvSpPr/>
          <p:nvPr/>
        </p:nvSpPr>
        <p:spPr>
          <a:xfrm rot="6602461" flipH="1">
            <a:off x="4820441" y="268638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3751E2F0-4E96-498E-9835-CC7C195E937B}"/>
              </a:ext>
            </a:extLst>
          </p:cNvPr>
          <p:cNvSpPr/>
          <p:nvPr/>
        </p:nvSpPr>
        <p:spPr>
          <a:xfrm rot="6602461" flipH="1">
            <a:off x="4972841" y="283878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6BE2B436-FE11-499F-B6C4-5943C369D2A3}"/>
              </a:ext>
            </a:extLst>
          </p:cNvPr>
          <p:cNvSpPr/>
          <p:nvPr/>
        </p:nvSpPr>
        <p:spPr>
          <a:xfrm rot="6602461" flipH="1">
            <a:off x="5224104" y="307961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FF0D43F5-5CAE-4FD8-A4A2-524A0676A2C7}"/>
              </a:ext>
            </a:extLst>
          </p:cNvPr>
          <p:cNvSpPr/>
          <p:nvPr/>
        </p:nvSpPr>
        <p:spPr>
          <a:xfrm rot="6602461" flipH="1">
            <a:off x="5376505" y="325130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01B92191-E2C7-4B76-9AC3-6B404007E2D9}"/>
              </a:ext>
            </a:extLst>
          </p:cNvPr>
          <p:cNvSpPr/>
          <p:nvPr/>
        </p:nvSpPr>
        <p:spPr>
          <a:xfrm rot="6602461" flipH="1">
            <a:off x="4791218" y="22972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01305696-4083-48C0-88CE-5EA181C3F0E7}"/>
              </a:ext>
            </a:extLst>
          </p:cNvPr>
          <p:cNvSpPr/>
          <p:nvPr/>
        </p:nvSpPr>
        <p:spPr>
          <a:xfrm rot="6602461" flipH="1">
            <a:off x="4943618" y="24496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64262209-98AB-4874-8ED3-79E6259CC786}"/>
              </a:ext>
            </a:extLst>
          </p:cNvPr>
          <p:cNvSpPr/>
          <p:nvPr/>
        </p:nvSpPr>
        <p:spPr>
          <a:xfrm rot="6602461" flipH="1">
            <a:off x="5096018" y="260203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06B2532C-357E-48BD-9806-BEE5639043D0}"/>
              </a:ext>
            </a:extLst>
          </p:cNvPr>
          <p:cNvSpPr/>
          <p:nvPr/>
        </p:nvSpPr>
        <p:spPr>
          <a:xfrm rot="6602461" flipH="1">
            <a:off x="5248418" y="27544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6FA9FF38-A62E-486E-99FE-E236C2EF866E}"/>
              </a:ext>
            </a:extLst>
          </p:cNvPr>
          <p:cNvSpPr/>
          <p:nvPr/>
        </p:nvSpPr>
        <p:spPr>
          <a:xfrm rot="6602461" flipH="1">
            <a:off x="4335641" y="25280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1C911275-DB0A-463B-A9A1-B91AE3B695E3}"/>
              </a:ext>
            </a:extLst>
          </p:cNvPr>
          <p:cNvSpPr/>
          <p:nvPr/>
        </p:nvSpPr>
        <p:spPr>
          <a:xfrm rot="6602461" flipH="1">
            <a:off x="4488041" y="26804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45296BFA-1C17-40B1-AD82-C7CB17A92155}"/>
              </a:ext>
            </a:extLst>
          </p:cNvPr>
          <p:cNvSpPr/>
          <p:nvPr/>
        </p:nvSpPr>
        <p:spPr>
          <a:xfrm rot="6602461" flipH="1">
            <a:off x="4640441" y="283289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96E5AB78-6B52-4D1E-A18D-1F716A9AFFE6}"/>
              </a:ext>
            </a:extLst>
          </p:cNvPr>
          <p:cNvSpPr/>
          <p:nvPr/>
        </p:nvSpPr>
        <p:spPr>
          <a:xfrm rot="6602461" flipH="1">
            <a:off x="4925712" y="304842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151EBB39-FD17-4E6B-8D16-BA6CD2F182DE}"/>
              </a:ext>
            </a:extLst>
          </p:cNvPr>
          <p:cNvSpPr/>
          <p:nvPr/>
        </p:nvSpPr>
        <p:spPr>
          <a:xfrm rot="6602461" flipH="1">
            <a:off x="4409656" y="29049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E612A249-5E54-4C50-AE2F-DD245CF24719}"/>
              </a:ext>
            </a:extLst>
          </p:cNvPr>
          <p:cNvSpPr/>
          <p:nvPr/>
        </p:nvSpPr>
        <p:spPr>
          <a:xfrm rot="6602461" flipH="1">
            <a:off x="4667683" y="308773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9C141014-CF1E-4390-9B58-201BDACE4C75}"/>
              </a:ext>
            </a:extLst>
          </p:cNvPr>
          <p:cNvSpPr/>
          <p:nvPr/>
        </p:nvSpPr>
        <p:spPr>
          <a:xfrm rot="6602461" flipH="1">
            <a:off x="5145719" y="23140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A740AE98-D4B9-4152-9897-CF8322D0FCB9}"/>
              </a:ext>
            </a:extLst>
          </p:cNvPr>
          <p:cNvSpPr/>
          <p:nvPr/>
        </p:nvSpPr>
        <p:spPr>
          <a:xfrm rot="6602461" flipH="1">
            <a:off x="5298119" y="246640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Звезда: 5 точек 91">
            <a:extLst>
              <a:ext uri="{FF2B5EF4-FFF2-40B4-BE49-F238E27FC236}">
                <a16:creationId xmlns:a16="http://schemas.microsoft.com/office/drawing/2014/main" id="{722595D2-2A15-4DDF-8F9F-2D6269D58285}"/>
              </a:ext>
            </a:extLst>
          </p:cNvPr>
          <p:cNvSpPr/>
          <p:nvPr/>
        </p:nvSpPr>
        <p:spPr>
          <a:xfrm>
            <a:off x="5782175" y="2740468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Звезда: 5 точек 92">
            <a:extLst>
              <a:ext uri="{FF2B5EF4-FFF2-40B4-BE49-F238E27FC236}">
                <a16:creationId xmlns:a16="http://schemas.microsoft.com/office/drawing/2014/main" id="{616210AF-C624-45F0-932E-3470F7CF79A9}"/>
              </a:ext>
            </a:extLst>
          </p:cNvPr>
          <p:cNvSpPr/>
          <p:nvPr/>
        </p:nvSpPr>
        <p:spPr>
          <a:xfrm>
            <a:off x="5342636" y="2034761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F9C7CE9A-2103-4F12-B55B-2800BB21E445}"/>
              </a:ext>
            </a:extLst>
          </p:cNvPr>
          <p:cNvCxnSpPr/>
          <p:nvPr/>
        </p:nvCxnSpPr>
        <p:spPr>
          <a:xfrm flipH="1">
            <a:off x="4201965" y="1962469"/>
            <a:ext cx="3384376" cy="1254251"/>
          </a:xfrm>
          <a:prstGeom prst="line">
            <a:avLst/>
          </a:prstGeom>
          <a:ln w="762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885D6528-9D72-44E9-8AC7-CA45C44C0DD6}"/>
              </a:ext>
            </a:extLst>
          </p:cNvPr>
          <p:cNvSpPr/>
          <p:nvPr/>
        </p:nvSpPr>
        <p:spPr>
          <a:xfrm>
            <a:off x="7865059" y="1732262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3</a:t>
            </a: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32210692-9958-4392-BB99-1A68834038FF}"/>
              </a:ext>
            </a:extLst>
          </p:cNvPr>
          <p:cNvSpPr/>
          <p:nvPr/>
        </p:nvSpPr>
        <p:spPr>
          <a:xfrm rot="6602461" flipH="1">
            <a:off x="10289537" y="208766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1DF23749-3917-4DFD-999B-792A1DE340BB}"/>
              </a:ext>
            </a:extLst>
          </p:cNvPr>
          <p:cNvSpPr/>
          <p:nvPr/>
        </p:nvSpPr>
        <p:spPr>
          <a:xfrm rot="6602461" flipH="1">
            <a:off x="10441937" y="224006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DE5A85B3-4ED5-4934-B6E2-10B66E4AC4C4}"/>
              </a:ext>
            </a:extLst>
          </p:cNvPr>
          <p:cNvSpPr/>
          <p:nvPr/>
        </p:nvSpPr>
        <p:spPr>
          <a:xfrm rot="6602461" flipH="1">
            <a:off x="10594337" y="23924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B58E1AF9-AFA2-4D4B-8F25-7E277F03A66D}"/>
              </a:ext>
            </a:extLst>
          </p:cNvPr>
          <p:cNvSpPr/>
          <p:nvPr/>
        </p:nvSpPr>
        <p:spPr>
          <a:xfrm rot="6602461" flipH="1">
            <a:off x="10746737" y="25448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5A68A21E-6DDE-4A4B-AE64-91548BB88107}"/>
              </a:ext>
            </a:extLst>
          </p:cNvPr>
          <p:cNvSpPr/>
          <p:nvPr/>
        </p:nvSpPr>
        <p:spPr>
          <a:xfrm rot="6602461" flipH="1">
            <a:off x="10998000" y="278569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416FC169-DFF1-4E1F-9E2C-A1ECD1C8EA0F}"/>
              </a:ext>
            </a:extLst>
          </p:cNvPr>
          <p:cNvSpPr/>
          <p:nvPr/>
        </p:nvSpPr>
        <p:spPr>
          <a:xfrm rot="6602461" flipH="1">
            <a:off x="11150401" y="295738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9D8E8EAF-82B7-4270-95F3-BA3E2A191A1A}"/>
              </a:ext>
            </a:extLst>
          </p:cNvPr>
          <p:cNvSpPr/>
          <p:nvPr/>
        </p:nvSpPr>
        <p:spPr>
          <a:xfrm rot="6602461" flipH="1">
            <a:off x="10565114" y="20033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6F827620-9C32-4FE4-B918-BEFAD5932FBF}"/>
              </a:ext>
            </a:extLst>
          </p:cNvPr>
          <p:cNvSpPr/>
          <p:nvPr/>
        </p:nvSpPr>
        <p:spPr>
          <a:xfrm rot="6602461" flipH="1">
            <a:off x="10717514" y="215571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CD705617-17C5-4B83-B872-2C5317465C49}"/>
              </a:ext>
            </a:extLst>
          </p:cNvPr>
          <p:cNvSpPr/>
          <p:nvPr/>
        </p:nvSpPr>
        <p:spPr>
          <a:xfrm rot="6602461" flipH="1">
            <a:off x="10869914" y="23081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7A76EAC2-3B6A-4693-B409-4A03B27F828D}"/>
              </a:ext>
            </a:extLst>
          </p:cNvPr>
          <p:cNvSpPr/>
          <p:nvPr/>
        </p:nvSpPr>
        <p:spPr>
          <a:xfrm rot="6602461" flipH="1">
            <a:off x="11022314" y="24605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9D441A5C-26C4-4847-9925-F9DF2CB43F60}"/>
              </a:ext>
            </a:extLst>
          </p:cNvPr>
          <p:cNvSpPr/>
          <p:nvPr/>
        </p:nvSpPr>
        <p:spPr>
          <a:xfrm rot="6602461" flipH="1">
            <a:off x="10109537" y="22341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3A8DC854-7DF4-4739-B1D1-29F332574F0A}"/>
              </a:ext>
            </a:extLst>
          </p:cNvPr>
          <p:cNvSpPr/>
          <p:nvPr/>
        </p:nvSpPr>
        <p:spPr>
          <a:xfrm rot="6602461" flipH="1">
            <a:off x="10261937" y="2386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A70AAFB0-C82E-49D1-A7EA-E2F1BAD577AD}"/>
              </a:ext>
            </a:extLst>
          </p:cNvPr>
          <p:cNvSpPr/>
          <p:nvPr/>
        </p:nvSpPr>
        <p:spPr>
          <a:xfrm rot="6602461" flipH="1">
            <a:off x="10414337" y="253897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C0FB4105-101E-49CB-887E-608C39571350}"/>
              </a:ext>
            </a:extLst>
          </p:cNvPr>
          <p:cNvSpPr/>
          <p:nvPr/>
        </p:nvSpPr>
        <p:spPr>
          <a:xfrm rot="6602461" flipH="1">
            <a:off x="10699608" y="2754508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EBA9D980-18C8-4220-8FD7-1AE0A93A8F41}"/>
              </a:ext>
            </a:extLst>
          </p:cNvPr>
          <p:cNvSpPr/>
          <p:nvPr/>
        </p:nvSpPr>
        <p:spPr>
          <a:xfrm rot="6602461" flipH="1">
            <a:off x="10183552" y="261101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EFA7D8DD-A10B-4E1E-AC77-FC1A90C6623B}"/>
              </a:ext>
            </a:extLst>
          </p:cNvPr>
          <p:cNvSpPr/>
          <p:nvPr/>
        </p:nvSpPr>
        <p:spPr>
          <a:xfrm rot="6602461" flipH="1">
            <a:off x="10441579" y="279381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D1C9481E-F552-4150-BAE4-55B62C18F12F}"/>
              </a:ext>
            </a:extLst>
          </p:cNvPr>
          <p:cNvSpPr/>
          <p:nvPr/>
        </p:nvSpPr>
        <p:spPr>
          <a:xfrm rot="6602461" flipH="1">
            <a:off x="10919615" y="20200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28BA8E59-1620-4CB5-995A-717CDC54FC62}"/>
              </a:ext>
            </a:extLst>
          </p:cNvPr>
          <p:cNvSpPr/>
          <p:nvPr/>
        </p:nvSpPr>
        <p:spPr>
          <a:xfrm rot="6602461" flipH="1">
            <a:off x="11072015" y="217248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6C48AF12-CECE-46DC-BEF6-264C82AA0E72}"/>
              </a:ext>
            </a:extLst>
          </p:cNvPr>
          <p:cNvSpPr/>
          <p:nvPr/>
        </p:nvSpPr>
        <p:spPr>
          <a:xfrm rot="6602461" flipH="1">
            <a:off x="8621781" y="22522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79795AAC-E6CD-4F46-9278-F5B320B232BF}"/>
              </a:ext>
            </a:extLst>
          </p:cNvPr>
          <p:cNvSpPr/>
          <p:nvPr/>
        </p:nvSpPr>
        <p:spPr>
          <a:xfrm rot="6602461" flipH="1">
            <a:off x="8774181" y="24046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B8F8E9B3-ACF0-43B3-A939-48219F9FF851}"/>
              </a:ext>
            </a:extLst>
          </p:cNvPr>
          <p:cNvSpPr/>
          <p:nvPr/>
        </p:nvSpPr>
        <p:spPr>
          <a:xfrm rot="6602461" flipH="1">
            <a:off x="8926581" y="2557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4B60256F-9D03-4EC6-8C9A-75970F3E251D}"/>
              </a:ext>
            </a:extLst>
          </p:cNvPr>
          <p:cNvSpPr/>
          <p:nvPr/>
        </p:nvSpPr>
        <p:spPr>
          <a:xfrm rot="6602461" flipH="1">
            <a:off x="9078981" y="27094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D2DB4B93-B6CF-41FD-A93C-54851CD934E5}"/>
              </a:ext>
            </a:extLst>
          </p:cNvPr>
          <p:cNvSpPr/>
          <p:nvPr/>
        </p:nvSpPr>
        <p:spPr>
          <a:xfrm rot="6602461" flipH="1">
            <a:off x="9231381" y="28618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1E05C01B-A0E4-45F4-8960-7796DFB8F8D8}"/>
              </a:ext>
            </a:extLst>
          </p:cNvPr>
          <p:cNvSpPr/>
          <p:nvPr/>
        </p:nvSpPr>
        <p:spPr>
          <a:xfrm rot="6602461" flipH="1">
            <a:off x="9482644" y="31026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38AA3C0C-E810-4C9D-916D-B8CC373C1DD9}"/>
              </a:ext>
            </a:extLst>
          </p:cNvPr>
          <p:cNvSpPr/>
          <p:nvPr/>
        </p:nvSpPr>
        <p:spPr>
          <a:xfrm rot="6602461" flipH="1">
            <a:off x="9635045" y="32743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D33DBAC-7A55-4AD1-81A4-D2D55EF2A3ED}"/>
              </a:ext>
            </a:extLst>
          </p:cNvPr>
          <p:cNvSpPr/>
          <p:nvPr/>
        </p:nvSpPr>
        <p:spPr>
          <a:xfrm rot="6602461" flipH="1">
            <a:off x="9049758" y="23202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5D14F51D-0B2D-45BE-9688-EF1D4C1B2720}"/>
              </a:ext>
            </a:extLst>
          </p:cNvPr>
          <p:cNvSpPr/>
          <p:nvPr/>
        </p:nvSpPr>
        <p:spPr>
          <a:xfrm rot="6602461" flipH="1">
            <a:off x="9202158" y="24726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CFC5B115-2782-41E2-B765-F91DCE1375DC}"/>
              </a:ext>
            </a:extLst>
          </p:cNvPr>
          <p:cNvSpPr/>
          <p:nvPr/>
        </p:nvSpPr>
        <p:spPr>
          <a:xfrm rot="6602461" flipH="1">
            <a:off x="9354558" y="26250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8FA24619-A4D0-4CD0-95ED-62C96808B8E8}"/>
              </a:ext>
            </a:extLst>
          </p:cNvPr>
          <p:cNvSpPr/>
          <p:nvPr/>
        </p:nvSpPr>
        <p:spPr>
          <a:xfrm rot="6602461" flipH="1">
            <a:off x="9506958" y="2777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0C4B3938-EF82-453A-A91E-C01ED8CDF977}"/>
              </a:ext>
            </a:extLst>
          </p:cNvPr>
          <p:cNvSpPr/>
          <p:nvPr/>
        </p:nvSpPr>
        <p:spPr>
          <a:xfrm rot="6602461" flipH="1">
            <a:off x="8594181" y="25511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AB921C1F-BB39-4345-B6B7-2D9A55DF4EE8}"/>
              </a:ext>
            </a:extLst>
          </p:cNvPr>
          <p:cNvSpPr/>
          <p:nvPr/>
        </p:nvSpPr>
        <p:spPr>
          <a:xfrm rot="6602461" flipH="1">
            <a:off x="8746581" y="27035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AFF8F4E8-A09D-4D1A-ADD8-6937D97AC2CA}"/>
              </a:ext>
            </a:extLst>
          </p:cNvPr>
          <p:cNvSpPr/>
          <p:nvPr/>
        </p:nvSpPr>
        <p:spPr>
          <a:xfrm rot="6602461" flipH="1">
            <a:off x="8898981" y="28559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EF6930AC-D08E-43FE-967A-92B02B9E35F7}"/>
              </a:ext>
            </a:extLst>
          </p:cNvPr>
          <p:cNvSpPr/>
          <p:nvPr/>
        </p:nvSpPr>
        <p:spPr>
          <a:xfrm rot="6602461" flipH="1">
            <a:off x="9184252" y="30714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A7C2B1C7-D3F6-43EE-8DD8-08B669ED5D1A}"/>
              </a:ext>
            </a:extLst>
          </p:cNvPr>
          <p:cNvSpPr/>
          <p:nvPr/>
        </p:nvSpPr>
        <p:spPr>
          <a:xfrm rot="6602461" flipH="1">
            <a:off x="8668196" y="292796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82D6CDF6-FBE6-467B-84D0-9A35EA4F7EB1}"/>
              </a:ext>
            </a:extLst>
          </p:cNvPr>
          <p:cNvSpPr/>
          <p:nvPr/>
        </p:nvSpPr>
        <p:spPr>
          <a:xfrm rot="6602461" flipH="1">
            <a:off x="8926223" y="31107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64A78A4B-8A9A-4202-9DD0-FB507C83952A}"/>
              </a:ext>
            </a:extLst>
          </p:cNvPr>
          <p:cNvSpPr/>
          <p:nvPr/>
        </p:nvSpPr>
        <p:spPr>
          <a:xfrm rot="6602461" flipH="1">
            <a:off x="9404259" y="23370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2159CDAA-1FB8-4333-BF85-C325D257F228}"/>
              </a:ext>
            </a:extLst>
          </p:cNvPr>
          <p:cNvSpPr/>
          <p:nvPr/>
        </p:nvSpPr>
        <p:spPr>
          <a:xfrm rot="6602461" flipH="1">
            <a:off x="9556659" y="24894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3" name="Звезда: 5 точек 132">
            <a:extLst>
              <a:ext uri="{FF2B5EF4-FFF2-40B4-BE49-F238E27FC236}">
                <a16:creationId xmlns:a16="http://schemas.microsoft.com/office/drawing/2014/main" id="{6BE13197-03F8-4B19-8B89-93A894395CAB}"/>
              </a:ext>
            </a:extLst>
          </p:cNvPr>
          <p:cNvSpPr/>
          <p:nvPr/>
        </p:nvSpPr>
        <p:spPr>
          <a:xfrm>
            <a:off x="10461532" y="2577176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4" name="Звезда: 5 точек 133">
            <a:extLst>
              <a:ext uri="{FF2B5EF4-FFF2-40B4-BE49-F238E27FC236}">
                <a16:creationId xmlns:a16="http://schemas.microsoft.com/office/drawing/2014/main" id="{AE765037-689B-41E0-902D-B6B8C9BCD90F}"/>
              </a:ext>
            </a:extLst>
          </p:cNvPr>
          <p:cNvSpPr/>
          <p:nvPr/>
        </p:nvSpPr>
        <p:spPr>
          <a:xfrm>
            <a:off x="8937025" y="2252599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51F975FB-CBD6-4CB0-B9D6-04DEF7146E2D}"/>
              </a:ext>
            </a:extLst>
          </p:cNvPr>
          <p:cNvSpPr/>
          <p:nvPr/>
        </p:nvSpPr>
        <p:spPr>
          <a:xfrm>
            <a:off x="4121136" y="4162518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2</a:t>
            </a: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700D3D78-6EF2-4B44-9F4E-C906BB055F66}"/>
              </a:ext>
            </a:extLst>
          </p:cNvPr>
          <p:cNvSpPr/>
          <p:nvPr/>
        </p:nvSpPr>
        <p:spPr>
          <a:xfrm rot="6602461" flipH="1">
            <a:off x="6545614" y="45179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340838A4-53EE-481C-915E-196BA26C6315}"/>
              </a:ext>
            </a:extLst>
          </p:cNvPr>
          <p:cNvSpPr/>
          <p:nvPr/>
        </p:nvSpPr>
        <p:spPr>
          <a:xfrm rot="6602461" flipH="1">
            <a:off x="6698014" y="46703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5E728038-F939-4340-8B0E-DBC99816256A}"/>
              </a:ext>
            </a:extLst>
          </p:cNvPr>
          <p:cNvSpPr/>
          <p:nvPr/>
        </p:nvSpPr>
        <p:spPr>
          <a:xfrm rot="6602461" flipH="1">
            <a:off x="6850414" y="48227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1ACC8F2B-82A4-4A30-B911-593FEAC661C0}"/>
              </a:ext>
            </a:extLst>
          </p:cNvPr>
          <p:cNvSpPr/>
          <p:nvPr/>
        </p:nvSpPr>
        <p:spPr>
          <a:xfrm rot="6602461" flipH="1">
            <a:off x="7002814" y="497512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8ED0D1B4-8C2D-47CE-BCEE-8AD8CB60FF76}"/>
              </a:ext>
            </a:extLst>
          </p:cNvPr>
          <p:cNvSpPr/>
          <p:nvPr/>
        </p:nvSpPr>
        <p:spPr>
          <a:xfrm rot="6602461" flipH="1">
            <a:off x="7254077" y="521595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3069A16-341C-4CA8-AD9C-8FC496D99889}"/>
              </a:ext>
            </a:extLst>
          </p:cNvPr>
          <p:cNvSpPr/>
          <p:nvPr/>
        </p:nvSpPr>
        <p:spPr>
          <a:xfrm rot="6602461" flipH="1">
            <a:off x="7406478" y="538763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345BE198-A5F0-4097-A0DA-5E16E3CCA710}"/>
              </a:ext>
            </a:extLst>
          </p:cNvPr>
          <p:cNvSpPr/>
          <p:nvPr/>
        </p:nvSpPr>
        <p:spPr>
          <a:xfrm rot="6602461" flipH="1">
            <a:off x="6821191" y="44335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DACDB06A-BF7E-4998-9CFD-25C21B61CDE4}"/>
              </a:ext>
            </a:extLst>
          </p:cNvPr>
          <p:cNvSpPr/>
          <p:nvPr/>
        </p:nvSpPr>
        <p:spPr>
          <a:xfrm rot="6602461" flipH="1">
            <a:off x="6973591" y="45859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D64B83E4-1319-4B05-AC2B-FE212F4BDA6F}"/>
              </a:ext>
            </a:extLst>
          </p:cNvPr>
          <p:cNvSpPr/>
          <p:nvPr/>
        </p:nvSpPr>
        <p:spPr>
          <a:xfrm rot="6602461" flipH="1">
            <a:off x="7125991" y="47383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3DA4A8A7-4A04-4AF2-A58D-ED0486D39E88}"/>
              </a:ext>
            </a:extLst>
          </p:cNvPr>
          <p:cNvSpPr/>
          <p:nvPr/>
        </p:nvSpPr>
        <p:spPr>
          <a:xfrm rot="6602461" flipH="1">
            <a:off x="7278391" y="48907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F835986C-50BE-4394-95FB-D83259DC5D86}"/>
              </a:ext>
            </a:extLst>
          </p:cNvPr>
          <p:cNvSpPr/>
          <p:nvPr/>
        </p:nvSpPr>
        <p:spPr>
          <a:xfrm rot="6602461" flipH="1">
            <a:off x="6365614" y="46644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0DAC4DBF-FED4-47AC-8D30-B3BCF1DA615C}"/>
              </a:ext>
            </a:extLst>
          </p:cNvPr>
          <p:cNvSpPr/>
          <p:nvPr/>
        </p:nvSpPr>
        <p:spPr>
          <a:xfrm rot="6602461" flipH="1">
            <a:off x="6518014" y="48168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855CBE23-60FF-4103-A193-C769E1DC9324}"/>
              </a:ext>
            </a:extLst>
          </p:cNvPr>
          <p:cNvSpPr/>
          <p:nvPr/>
        </p:nvSpPr>
        <p:spPr>
          <a:xfrm rot="6602461" flipH="1">
            <a:off x="6670414" y="496922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CA044D74-E51C-4EA4-A69D-7E019A764FF0}"/>
              </a:ext>
            </a:extLst>
          </p:cNvPr>
          <p:cNvSpPr/>
          <p:nvPr/>
        </p:nvSpPr>
        <p:spPr>
          <a:xfrm rot="6602461" flipH="1">
            <a:off x="6955685" y="5184764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E632A41C-13CB-494A-99E1-B79231645661}"/>
              </a:ext>
            </a:extLst>
          </p:cNvPr>
          <p:cNvSpPr/>
          <p:nvPr/>
        </p:nvSpPr>
        <p:spPr>
          <a:xfrm rot="6602461" flipH="1">
            <a:off x="6439629" y="504126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853E33C0-04D7-4415-87B7-EEE6BDA22CC3}"/>
              </a:ext>
            </a:extLst>
          </p:cNvPr>
          <p:cNvSpPr/>
          <p:nvPr/>
        </p:nvSpPr>
        <p:spPr>
          <a:xfrm rot="6602461" flipH="1">
            <a:off x="6697656" y="5224067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2" name="Овал 151">
            <a:extLst>
              <a:ext uri="{FF2B5EF4-FFF2-40B4-BE49-F238E27FC236}">
                <a16:creationId xmlns:a16="http://schemas.microsoft.com/office/drawing/2014/main" id="{9D829707-E8F5-421B-B42F-832A63EB7F6A}"/>
              </a:ext>
            </a:extLst>
          </p:cNvPr>
          <p:cNvSpPr/>
          <p:nvPr/>
        </p:nvSpPr>
        <p:spPr>
          <a:xfrm rot="6602461" flipH="1">
            <a:off x="7175692" y="44503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3" name="Овал 152">
            <a:extLst>
              <a:ext uri="{FF2B5EF4-FFF2-40B4-BE49-F238E27FC236}">
                <a16:creationId xmlns:a16="http://schemas.microsoft.com/office/drawing/2014/main" id="{CFD13C64-0391-4ABD-9773-280FFA04DBC5}"/>
              </a:ext>
            </a:extLst>
          </p:cNvPr>
          <p:cNvSpPr/>
          <p:nvPr/>
        </p:nvSpPr>
        <p:spPr>
          <a:xfrm rot="6602461" flipH="1">
            <a:off x="7328092" y="460274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F230BA2D-1995-4697-8E38-3EC41F770415}"/>
              </a:ext>
            </a:extLst>
          </p:cNvPr>
          <p:cNvSpPr/>
          <p:nvPr/>
        </p:nvSpPr>
        <p:spPr>
          <a:xfrm rot="6602461" flipH="1">
            <a:off x="4877858" y="46824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5" name="Овал 154">
            <a:extLst>
              <a:ext uri="{FF2B5EF4-FFF2-40B4-BE49-F238E27FC236}">
                <a16:creationId xmlns:a16="http://schemas.microsoft.com/office/drawing/2014/main" id="{152FB605-BF13-4631-913A-D6FC0F274369}"/>
              </a:ext>
            </a:extLst>
          </p:cNvPr>
          <p:cNvSpPr/>
          <p:nvPr/>
        </p:nvSpPr>
        <p:spPr>
          <a:xfrm rot="6602461" flipH="1">
            <a:off x="5030258" y="48348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6" name="Овал 155">
            <a:extLst>
              <a:ext uri="{FF2B5EF4-FFF2-40B4-BE49-F238E27FC236}">
                <a16:creationId xmlns:a16="http://schemas.microsoft.com/office/drawing/2014/main" id="{0829718E-239A-4CBA-A2A1-09BBB6280955}"/>
              </a:ext>
            </a:extLst>
          </p:cNvPr>
          <p:cNvSpPr/>
          <p:nvPr/>
        </p:nvSpPr>
        <p:spPr>
          <a:xfrm rot="6602461" flipH="1">
            <a:off x="5182658" y="49872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7" name="Овал 156">
            <a:extLst>
              <a:ext uri="{FF2B5EF4-FFF2-40B4-BE49-F238E27FC236}">
                <a16:creationId xmlns:a16="http://schemas.microsoft.com/office/drawing/2014/main" id="{C13358CF-31EC-4892-B5B4-8E513C64982B}"/>
              </a:ext>
            </a:extLst>
          </p:cNvPr>
          <p:cNvSpPr/>
          <p:nvPr/>
        </p:nvSpPr>
        <p:spPr>
          <a:xfrm rot="6602461" flipH="1">
            <a:off x="5335058" y="51396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8" name="Овал 157">
            <a:extLst>
              <a:ext uri="{FF2B5EF4-FFF2-40B4-BE49-F238E27FC236}">
                <a16:creationId xmlns:a16="http://schemas.microsoft.com/office/drawing/2014/main" id="{323C500F-464C-4FC3-BA44-F7872528AE8D}"/>
              </a:ext>
            </a:extLst>
          </p:cNvPr>
          <p:cNvSpPr/>
          <p:nvPr/>
        </p:nvSpPr>
        <p:spPr>
          <a:xfrm rot="6602461" flipH="1">
            <a:off x="5487458" y="529207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9" name="Овал 158">
            <a:extLst>
              <a:ext uri="{FF2B5EF4-FFF2-40B4-BE49-F238E27FC236}">
                <a16:creationId xmlns:a16="http://schemas.microsoft.com/office/drawing/2014/main" id="{657CBA87-66A5-4A83-919B-78387C1AB7D1}"/>
              </a:ext>
            </a:extLst>
          </p:cNvPr>
          <p:cNvSpPr/>
          <p:nvPr/>
        </p:nvSpPr>
        <p:spPr>
          <a:xfrm rot="6602461" flipH="1">
            <a:off x="5738721" y="553290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0" name="Овал 159">
            <a:extLst>
              <a:ext uri="{FF2B5EF4-FFF2-40B4-BE49-F238E27FC236}">
                <a16:creationId xmlns:a16="http://schemas.microsoft.com/office/drawing/2014/main" id="{1E03ED3B-328C-4981-B3B4-53FCA52F8CF9}"/>
              </a:ext>
            </a:extLst>
          </p:cNvPr>
          <p:cNvSpPr/>
          <p:nvPr/>
        </p:nvSpPr>
        <p:spPr>
          <a:xfrm rot="6602461" flipH="1">
            <a:off x="5891122" y="570459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Овал 160">
            <a:extLst>
              <a:ext uri="{FF2B5EF4-FFF2-40B4-BE49-F238E27FC236}">
                <a16:creationId xmlns:a16="http://schemas.microsoft.com/office/drawing/2014/main" id="{633FD3D8-929E-472D-B2BA-C01143C39885}"/>
              </a:ext>
            </a:extLst>
          </p:cNvPr>
          <p:cNvSpPr/>
          <p:nvPr/>
        </p:nvSpPr>
        <p:spPr>
          <a:xfrm rot="6602461" flipH="1">
            <a:off x="5305835" y="47505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2" name="Овал 161">
            <a:extLst>
              <a:ext uri="{FF2B5EF4-FFF2-40B4-BE49-F238E27FC236}">
                <a16:creationId xmlns:a16="http://schemas.microsoft.com/office/drawing/2014/main" id="{226DF76F-BA33-4F7B-A3D7-909AA1F36437}"/>
              </a:ext>
            </a:extLst>
          </p:cNvPr>
          <p:cNvSpPr/>
          <p:nvPr/>
        </p:nvSpPr>
        <p:spPr>
          <a:xfrm rot="6602461" flipH="1">
            <a:off x="5458235" y="49029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B1E1C091-6D09-4A0F-9317-3F53FEF6A81C}"/>
              </a:ext>
            </a:extLst>
          </p:cNvPr>
          <p:cNvSpPr/>
          <p:nvPr/>
        </p:nvSpPr>
        <p:spPr>
          <a:xfrm rot="6602461" flipH="1">
            <a:off x="5610635" y="50553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4" name="Овал 163">
            <a:extLst>
              <a:ext uri="{FF2B5EF4-FFF2-40B4-BE49-F238E27FC236}">
                <a16:creationId xmlns:a16="http://schemas.microsoft.com/office/drawing/2014/main" id="{2AD4685D-DBD2-4A63-B77C-321B37D05BE3}"/>
              </a:ext>
            </a:extLst>
          </p:cNvPr>
          <p:cNvSpPr/>
          <p:nvPr/>
        </p:nvSpPr>
        <p:spPr>
          <a:xfrm rot="6602461" flipH="1">
            <a:off x="5763035" y="52077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5" name="Овал 164">
            <a:extLst>
              <a:ext uri="{FF2B5EF4-FFF2-40B4-BE49-F238E27FC236}">
                <a16:creationId xmlns:a16="http://schemas.microsoft.com/office/drawing/2014/main" id="{2BD6EA72-A696-4D07-AA56-12FDB93A4911}"/>
              </a:ext>
            </a:extLst>
          </p:cNvPr>
          <p:cNvSpPr/>
          <p:nvPr/>
        </p:nvSpPr>
        <p:spPr>
          <a:xfrm rot="6602461" flipH="1">
            <a:off x="4850258" y="49813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6" name="Овал 165">
            <a:extLst>
              <a:ext uri="{FF2B5EF4-FFF2-40B4-BE49-F238E27FC236}">
                <a16:creationId xmlns:a16="http://schemas.microsoft.com/office/drawing/2014/main" id="{4E01C4BC-0087-4363-8AF3-00D8FF290ABC}"/>
              </a:ext>
            </a:extLst>
          </p:cNvPr>
          <p:cNvSpPr/>
          <p:nvPr/>
        </p:nvSpPr>
        <p:spPr>
          <a:xfrm rot="6602461" flipH="1">
            <a:off x="5002658" y="51337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7" name="Овал 166">
            <a:extLst>
              <a:ext uri="{FF2B5EF4-FFF2-40B4-BE49-F238E27FC236}">
                <a16:creationId xmlns:a16="http://schemas.microsoft.com/office/drawing/2014/main" id="{88A702E0-B775-4F15-8CAD-7A7816B9B16E}"/>
              </a:ext>
            </a:extLst>
          </p:cNvPr>
          <p:cNvSpPr/>
          <p:nvPr/>
        </p:nvSpPr>
        <p:spPr>
          <a:xfrm rot="6602461" flipH="1">
            <a:off x="5155058" y="52861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4718226D-0062-4E8D-B6BC-EF3484578247}"/>
              </a:ext>
            </a:extLst>
          </p:cNvPr>
          <p:cNvSpPr/>
          <p:nvPr/>
        </p:nvSpPr>
        <p:spPr>
          <a:xfrm rot="6602461" flipH="1">
            <a:off x="5440329" y="55017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9" name="Овал 168">
            <a:extLst>
              <a:ext uri="{FF2B5EF4-FFF2-40B4-BE49-F238E27FC236}">
                <a16:creationId xmlns:a16="http://schemas.microsoft.com/office/drawing/2014/main" id="{4C6F96C2-69F9-4A72-A5B2-8F64993E48F6}"/>
              </a:ext>
            </a:extLst>
          </p:cNvPr>
          <p:cNvSpPr/>
          <p:nvPr/>
        </p:nvSpPr>
        <p:spPr>
          <a:xfrm rot="6602461" flipH="1">
            <a:off x="4924273" y="535822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0" name="Овал 169">
            <a:extLst>
              <a:ext uri="{FF2B5EF4-FFF2-40B4-BE49-F238E27FC236}">
                <a16:creationId xmlns:a16="http://schemas.microsoft.com/office/drawing/2014/main" id="{F65EE78E-AB1F-4019-BF26-8618633D7B28}"/>
              </a:ext>
            </a:extLst>
          </p:cNvPr>
          <p:cNvSpPr/>
          <p:nvPr/>
        </p:nvSpPr>
        <p:spPr>
          <a:xfrm rot="6602461" flipH="1">
            <a:off x="5182300" y="554102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1" name="Овал 170">
            <a:extLst>
              <a:ext uri="{FF2B5EF4-FFF2-40B4-BE49-F238E27FC236}">
                <a16:creationId xmlns:a16="http://schemas.microsoft.com/office/drawing/2014/main" id="{9EF84AC6-31B0-4A59-B57E-4367126C3916}"/>
              </a:ext>
            </a:extLst>
          </p:cNvPr>
          <p:cNvSpPr/>
          <p:nvPr/>
        </p:nvSpPr>
        <p:spPr>
          <a:xfrm rot="6602461" flipH="1">
            <a:off x="5660336" y="47672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2" name="Овал 171">
            <a:extLst>
              <a:ext uri="{FF2B5EF4-FFF2-40B4-BE49-F238E27FC236}">
                <a16:creationId xmlns:a16="http://schemas.microsoft.com/office/drawing/2014/main" id="{F5503FC1-C924-4742-98AA-B65CA9739C10}"/>
              </a:ext>
            </a:extLst>
          </p:cNvPr>
          <p:cNvSpPr/>
          <p:nvPr/>
        </p:nvSpPr>
        <p:spPr>
          <a:xfrm rot="6602461" flipH="1">
            <a:off x="5812736" y="491969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3" name="Звезда: 5 точек 172">
            <a:extLst>
              <a:ext uri="{FF2B5EF4-FFF2-40B4-BE49-F238E27FC236}">
                <a16:creationId xmlns:a16="http://schemas.microsoft.com/office/drawing/2014/main" id="{58E9F9A1-AE19-40F0-9392-B1880DC58AAB}"/>
              </a:ext>
            </a:extLst>
          </p:cNvPr>
          <p:cNvSpPr/>
          <p:nvPr/>
        </p:nvSpPr>
        <p:spPr>
          <a:xfrm>
            <a:off x="6717609" y="5007432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4" name="Звезда: 5 точек 173">
            <a:extLst>
              <a:ext uri="{FF2B5EF4-FFF2-40B4-BE49-F238E27FC236}">
                <a16:creationId xmlns:a16="http://schemas.microsoft.com/office/drawing/2014/main" id="{CAC59131-83DA-47F6-8C12-772519B8A2EC}"/>
              </a:ext>
            </a:extLst>
          </p:cNvPr>
          <p:cNvSpPr/>
          <p:nvPr/>
        </p:nvSpPr>
        <p:spPr>
          <a:xfrm>
            <a:off x="5193102" y="4682855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2B1EDA73-3995-443A-9A08-FE3ED06B3C94}"/>
              </a:ext>
            </a:extLst>
          </p:cNvPr>
          <p:cNvCxnSpPr>
            <a:cxnSpLocks/>
          </p:cNvCxnSpPr>
          <p:nvPr/>
        </p:nvCxnSpPr>
        <p:spPr>
          <a:xfrm flipH="1" flipV="1">
            <a:off x="6218937" y="4358195"/>
            <a:ext cx="12961" cy="1551790"/>
          </a:xfrm>
          <a:prstGeom prst="line">
            <a:avLst/>
          </a:prstGeom>
          <a:ln w="762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7DAE6D85-53CD-41B9-A9C0-70139BFEA7E8}"/>
              </a:ext>
            </a:extLst>
          </p:cNvPr>
          <p:cNvSpPr/>
          <p:nvPr/>
        </p:nvSpPr>
        <p:spPr>
          <a:xfrm>
            <a:off x="8081477" y="4088410"/>
            <a:ext cx="1382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Шаг 3</a:t>
            </a:r>
          </a:p>
        </p:txBody>
      </p:sp>
      <p:sp>
        <p:nvSpPr>
          <p:cNvPr id="177" name="Овал 176">
            <a:extLst>
              <a:ext uri="{FF2B5EF4-FFF2-40B4-BE49-F238E27FC236}">
                <a16:creationId xmlns:a16="http://schemas.microsoft.com/office/drawing/2014/main" id="{D5A597B0-9D06-47BA-8A39-DD470AE7BE68}"/>
              </a:ext>
            </a:extLst>
          </p:cNvPr>
          <p:cNvSpPr/>
          <p:nvPr/>
        </p:nvSpPr>
        <p:spPr>
          <a:xfrm rot="6602461" flipH="1">
            <a:off x="10483315" y="43902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8" name="Овал 177">
            <a:extLst>
              <a:ext uri="{FF2B5EF4-FFF2-40B4-BE49-F238E27FC236}">
                <a16:creationId xmlns:a16="http://schemas.microsoft.com/office/drawing/2014/main" id="{BCE23ADB-7033-454D-817B-4AEAE5C5886E}"/>
              </a:ext>
            </a:extLst>
          </p:cNvPr>
          <p:cNvSpPr/>
          <p:nvPr/>
        </p:nvSpPr>
        <p:spPr>
          <a:xfrm rot="6602461" flipH="1">
            <a:off x="10635715" y="45426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7BC129BD-692E-46C6-99C6-C6FB53CDBCC1}"/>
              </a:ext>
            </a:extLst>
          </p:cNvPr>
          <p:cNvSpPr/>
          <p:nvPr/>
        </p:nvSpPr>
        <p:spPr>
          <a:xfrm rot="6602461" flipH="1">
            <a:off x="10788115" y="46950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0" name="Овал 179">
            <a:extLst>
              <a:ext uri="{FF2B5EF4-FFF2-40B4-BE49-F238E27FC236}">
                <a16:creationId xmlns:a16="http://schemas.microsoft.com/office/drawing/2014/main" id="{61DBBF4E-7E58-45D8-B1BC-613A42DB3F85}"/>
              </a:ext>
            </a:extLst>
          </p:cNvPr>
          <p:cNvSpPr/>
          <p:nvPr/>
        </p:nvSpPr>
        <p:spPr>
          <a:xfrm rot="6602461" flipH="1">
            <a:off x="10940515" y="4847472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Овал 180">
            <a:extLst>
              <a:ext uri="{FF2B5EF4-FFF2-40B4-BE49-F238E27FC236}">
                <a16:creationId xmlns:a16="http://schemas.microsoft.com/office/drawing/2014/main" id="{448496EC-AAFE-4071-8F95-61C19EF10486}"/>
              </a:ext>
            </a:extLst>
          </p:cNvPr>
          <p:cNvSpPr/>
          <p:nvPr/>
        </p:nvSpPr>
        <p:spPr>
          <a:xfrm rot="6602461" flipH="1">
            <a:off x="11191778" y="508829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2" name="Овал 181">
            <a:extLst>
              <a:ext uri="{FF2B5EF4-FFF2-40B4-BE49-F238E27FC236}">
                <a16:creationId xmlns:a16="http://schemas.microsoft.com/office/drawing/2014/main" id="{13B1EF99-EC21-455C-8E54-14D13B8B02A8}"/>
              </a:ext>
            </a:extLst>
          </p:cNvPr>
          <p:cNvSpPr/>
          <p:nvPr/>
        </p:nvSpPr>
        <p:spPr>
          <a:xfrm rot="6602461" flipH="1">
            <a:off x="11344179" y="525998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3" name="Овал 182">
            <a:extLst>
              <a:ext uri="{FF2B5EF4-FFF2-40B4-BE49-F238E27FC236}">
                <a16:creationId xmlns:a16="http://schemas.microsoft.com/office/drawing/2014/main" id="{0F914615-8BE0-40F4-8465-CAE35ECE278D}"/>
              </a:ext>
            </a:extLst>
          </p:cNvPr>
          <p:cNvSpPr/>
          <p:nvPr/>
        </p:nvSpPr>
        <p:spPr>
          <a:xfrm rot="6602461" flipH="1">
            <a:off x="10758892" y="43059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26D8A09B-749A-4CB6-A30C-D47DB0BA5EFA}"/>
              </a:ext>
            </a:extLst>
          </p:cNvPr>
          <p:cNvSpPr/>
          <p:nvPr/>
        </p:nvSpPr>
        <p:spPr>
          <a:xfrm rot="6602461" flipH="1">
            <a:off x="10911292" y="44583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700101AC-697C-4DE0-AA8E-82A55EF26068}"/>
              </a:ext>
            </a:extLst>
          </p:cNvPr>
          <p:cNvSpPr/>
          <p:nvPr/>
        </p:nvSpPr>
        <p:spPr>
          <a:xfrm rot="6602461" flipH="1">
            <a:off x="11063692" y="46107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82F22A5B-EA2E-4741-8838-FC4CB7A3C61C}"/>
              </a:ext>
            </a:extLst>
          </p:cNvPr>
          <p:cNvSpPr/>
          <p:nvPr/>
        </p:nvSpPr>
        <p:spPr>
          <a:xfrm rot="6602461" flipH="1">
            <a:off x="11216092" y="476312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803EF7BA-31BE-48D5-9CCB-4A98189FE48F}"/>
              </a:ext>
            </a:extLst>
          </p:cNvPr>
          <p:cNvSpPr/>
          <p:nvPr/>
        </p:nvSpPr>
        <p:spPr>
          <a:xfrm rot="6602461" flipH="1">
            <a:off x="10303315" y="45367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8" name="Овал 187">
            <a:extLst>
              <a:ext uri="{FF2B5EF4-FFF2-40B4-BE49-F238E27FC236}">
                <a16:creationId xmlns:a16="http://schemas.microsoft.com/office/drawing/2014/main" id="{C9CAC618-6E01-4851-85FE-F9BE65CD4E70}"/>
              </a:ext>
            </a:extLst>
          </p:cNvPr>
          <p:cNvSpPr/>
          <p:nvPr/>
        </p:nvSpPr>
        <p:spPr>
          <a:xfrm rot="6602461" flipH="1">
            <a:off x="10455715" y="46891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9" name="Овал 188">
            <a:extLst>
              <a:ext uri="{FF2B5EF4-FFF2-40B4-BE49-F238E27FC236}">
                <a16:creationId xmlns:a16="http://schemas.microsoft.com/office/drawing/2014/main" id="{83FCAE6B-9902-45E2-9B3E-FFDE30AAB6DA}"/>
              </a:ext>
            </a:extLst>
          </p:cNvPr>
          <p:cNvSpPr/>
          <p:nvPr/>
        </p:nvSpPr>
        <p:spPr>
          <a:xfrm rot="6602461" flipH="1">
            <a:off x="10608115" y="484157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0" name="Овал 189">
            <a:extLst>
              <a:ext uri="{FF2B5EF4-FFF2-40B4-BE49-F238E27FC236}">
                <a16:creationId xmlns:a16="http://schemas.microsoft.com/office/drawing/2014/main" id="{7220111C-A444-4D0C-B237-C80E1337A8EE}"/>
              </a:ext>
            </a:extLst>
          </p:cNvPr>
          <p:cNvSpPr/>
          <p:nvPr/>
        </p:nvSpPr>
        <p:spPr>
          <a:xfrm rot="6602461" flipH="1">
            <a:off x="10893386" y="5057113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1" name="Овал 190">
            <a:extLst>
              <a:ext uri="{FF2B5EF4-FFF2-40B4-BE49-F238E27FC236}">
                <a16:creationId xmlns:a16="http://schemas.microsoft.com/office/drawing/2014/main" id="{3D881E0B-5105-4114-9A61-418B781EDB86}"/>
              </a:ext>
            </a:extLst>
          </p:cNvPr>
          <p:cNvSpPr/>
          <p:nvPr/>
        </p:nvSpPr>
        <p:spPr>
          <a:xfrm rot="6602461" flipH="1">
            <a:off x="10377330" y="491361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2" name="Овал 191">
            <a:extLst>
              <a:ext uri="{FF2B5EF4-FFF2-40B4-BE49-F238E27FC236}">
                <a16:creationId xmlns:a16="http://schemas.microsoft.com/office/drawing/2014/main" id="{04AF17C4-C9BF-402C-ACB4-5F5D47F6604D}"/>
              </a:ext>
            </a:extLst>
          </p:cNvPr>
          <p:cNvSpPr/>
          <p:nvPr/>
        </p:nvSpPr>
        <p:spPr>
          <a:xfrm rot="6602461" flipH="1">
            <a:off x="10635357" y="5096416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3" name="Овал 192">
            <a:extLst>
              <a:ext uri="{FF2B5EF4-FFF2-40B4-BE49-F238E27FC236}">
                <a16:creationId xmlns:a16="http://schemas.microsoft.com/office/drawing/2014/main" id="{370DAB42-90A5-452F-924A-0B88F862C5F1}"/>
              </a:ext>
            </a:extLst>
          </p:cNvPr>
          <p:cNvSpPr/>
          <p:nvPr/>
        </p:nvSpPr>
        <p:spPr>
          <a:xfrm rot="6602461" flipH="1">
            <a:off x="11113393" y="43226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DB0B730A-24B5-4D8C-B4C2-7D665D09EDD8}"/>
              </a:ext>
            </a:extLst>
          </p:cNvPr>
          <p:cNvSpPr/>
          <p:nvPr/>
        </p:nvSpPr>
        <p:spPr>
          <a:xfrm rot="6602461" flipH="1">
            <a:off x="11265793" y="4475090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33710DBD-6AA8-4102-AF3C-304456A7715E}"/>
              </a:ext>
            </a:extLst>
          </p:cNvPr>
          <p:cNvSpPr/>
          <p:nvPr/>
        </p:nvSpPr>
        <p:spPr>
          <a:xfrm rot="6602461" flipH="1">
            <a:off x="8815559" y="45548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1A50BF8A-6BD8-40DD-B586-663DE82D4C08}"/>
              </a:ext>
            </a:extLst>
          </p:cNvPr>
          <p:cNvSpPr/>
          <p:nvPr/>
        </p:nvSpPr>
        <p:spPr>
          <a:xfrm rot="6602461" flipH="1">
            <a:off x="8967959" y="47072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F0EF62C3-B2C9-4296-B5B4-647E42400654}"/>
              </a:ext>
            </a:extLst>
          </p:cNvPr>
          <p:cNvSpPr/>
          <p:nvPr/>
        </p:nvSpPr>
        <p:spPr>
          <a:xfrm rot="6602461" flipH="1">
            <a:off x="9120359" y="48596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7747ABCE-2650-4072-A159-50EB3B494C87}"/>
              </a:ext>
            </a:extLst>
          </p:cNvPr>
          <p:cNvSpPr/>
          <p:nvPr/>
        </p:nvSpPr>
        <p:spPr>
          <a:xfrm rot="6602461" flipH="1">
            <a:off x="9272759" y="50120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F464CE4F-026E-41FF-9CBF-8363346EA637}"/>
              </a:ext>
            </a:extLst>
          </p:cNvPr>
          <p:cNvSpPr/>
          <p:nvPr/>
        </p:nvSpPr>
        <p:spPr>
          <a:xfrm rot="6602461" flipH="1">
            <a:off x="9425159" y="516442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21503446-B826-4610-BBFC-F67AF17AD99E}"/>
              </a:ext>
            </a:extLst>
          </p:cNvPr>
          <p:cNvSpPr/>
          <p:nvPr/>
        </p:nvSpPr>
        <p:spPr>
          <a:xfrm rot="6602461" flipH="1">
            <a:off x="9676422" y="54052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0A0AB552-B6D2-43A6-A81D-715BB08A830F}"/>
              </a:ext>
            </a:extLst>
          </p:cNvPr>
          <p:cNvSpPr/>
          <p:nvPr/>
        </p:nvSpPr>
        <p:spPr>
          <a:xfrm rot="6602461" flipH="1">
            <a:off x="9828823" y="557694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8FF00CBF-2435-4340-B9DD-54EA62B7A677}"/>
              </a:ext>
            </a:extLst>
          </p:cNvPr>
          <p:cNvSpPr/>
          <p:nvPr/>
        </p:nvSpPr>
        <p:spPr>
          <a:xfrm rot="6602461" flipH="1">
            <a:off x="9243536" y="46228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3" name="Овал 202">
            <a:extLst>
              <a:ext uri="{FF2B5EF4-FFF2-40B4-BE49-F238E27FC236}">
                <a16:creationId xmlns:a16="http://schemas.microsoft.com/office/drawing/2014/main" id="{283E96E2-CF4D-4452-879C-00232FD030EB}"/>
              </a:ext>
            </a:extLst>
          </p:cNvPr>
          <p:cNvSpPr/>
          <p:nvPr/>
        </p:nvSpPr>
        <p:spPr>
          <a:xfrm rot="6602461" flipH="1">
            <a:off x="9395936" y="47752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4" name="Овал 203">
            <a:extLst>
              <a:ext uri="{FF2B5EF4-FFF2-40B4-BE49-F238E27FC236}">
                <a16:creationId xmlns:a16="http://schemas.microsoft.com/office/drawing/2014/main" id="{9E5642BF-7BEC-4106-937B-9E6C6B8A3E72}"/>
              </a:ext>
            </a:extLst>
          </p:cNvPr>
          <p:cNvSpPr/>
          <p:nvPr/>
        </p:nvSpPr>
        <p:spPr>
          <a:xfrm rot="6602461" flipH="1">
            <a:off x="9548336" y="49276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5" name="Овал 204">
            <a:extLst>
              <a:ext uri="{FF2B5EF4-FFF2-40B4-BE49-F238E27FC236}">
                <a16:creationId xmlns:a16="http://schemas.microsoft.com/office/drawing/2014/main" id="{58ADBA98-1232-47D0-A9E4-2B32034014D5}"/>
              </a:ext>
            </a:extLst>
          </p:cNvPr>
          <p:cNvSpPr/>
          <p:nvPr/>
        </p:nvSpPr>
        <p:spPr>
          <a:xfrm rot="6602461" flipH="1">
            <a:off x="9700736" y="508007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3BD0C72C-2C41-4F91-B916-C2B1E2E4D226}"/>
              </a:ext>
            </a:extLst>
          </p:cNvPr>
          <p:cNvSpPr/>
          <p:nvPr/>
        </p:nvSpPr>
        <p:spPr>
          <a:xfrm rot="6602461" flipH="1">
            <a:off x="8787959" y="48537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7" name="Овал 206">
            <a:extLst>
              <a:ext uri="{FF2B5EF4-FFF2-40B4-BE49-F238E27FC236}">
                <a16:creationId xmlns:a16="http://schemas.microsoft.com/office/drawing/2014/main" id="{9C3A957D-01CF-42B7-8AB6-D0EAC0EEE11F}"/>
              </a:ext>
            </a:extLst>
          </p:cNvPr>
          <p:cNvSpPr/>
          <p:nvPr/>
        </p:nvSpPr>
        <p:spPr>
          <a:xfrm rot="6602461" flipH="1">
            <a:off x="8940359" y="50061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E1E0E058-702A-4480-B098-4368009D3100}"/>
              </a:ext>
            </a:extLst>
          </p:cNvPr>
          <p:cNvSpPr/>
          <p:nvPr/>
        </p:nvSpPr>
        <p:spPr>
          <a:xfrm rot="6602461" flipH="1">
            <a:off x="9092759" y="515853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9" name="Овал 208">
            <a:extLst>
              <a:ext uri="{FF2B5EF4-FFF2-40B4-BE49-F238E27FC236}">
                <a16:creationId xmlns:a16="http://schemas.microsoft.com/office/drawing/2014/main" id="{7FCAF8DB-26A2-4A99-9345-3858629D9A81}"/>
              </a:ext>
            </a:extLst>
          </p:cNvPr>
          <p:cNvSpPr/>
          <p:nvPr/>
        </p:nvSpPr>
        <p:spPr>
          <a:xfrm rot="6602461" flipH="1">
            <a:off x="9378030" y="537406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0" name="Овал 209">
            <a:extLst>
              <a:ext uri="{FF2B5EF4-FFF2-40B4-BE49-F238E27FC236}">
                <a16:creationId xmlns:a16="http://schemas.microsoft.com/office/drawing/2014/main" id="{DA9E8B75-2232-4482-8E85-ACC034DC76DB}"/>
              </a:ext>
            </a:extLst>
          </p:cNvPr>
          <p:cNvSpPr/>
          <p:nvPr/>
        </p:nvSpPr>
        <p:spPr>
          <a:xfrm rot="6602461" flipH="1">
            <a:off x="8861974" y="52305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1" name="Овал 210">
            <a:extLst>
              <a:ext uri="{FF2B5EF4-FFF2-40B4-BE49-F238E27FC236}">
                <a16:creationId xmlns:a16="http://schemas.microsoft.com/office/drawing/2014/main" id="{73ED8FD9-F877-4AC0-93A3-1048876EA732}"/>
              </a:ext>
            </a:extLst>
          </p:cNvPr>
          <p:cNvSpPr/>
          <p:nvPr/>
        </p:nvSpPr>
        <p:spPr>
          <a:xfrm rot="6602461" flipH="1">
            <a:off x="9120001" y="541337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2" name="Овал 211">
            <a:extLst>
              <a:ext uri="{FF2B5EF4-FFF2-40B4-BE49-F238E27FC236}">
                <a16:creationId xmlns:a16="http://schemas.microsoft.com/office/drawing/2014/main" id="{B9AD1EB7-0CA1-4423-9CED-E3B365D90587}"/>
              </a:ext>
            </a:extLst>
          </p:cNvPr>
          <p:cNvSpPr/>
          <p:nvPr/>
        </p:nvSpPr>
        <p:spPr>
          <a:xfrm rot="6602461" flipH="1">
            <a:off x="9598037" y="463964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3" name="Овал 212">
            <a:extLst>
              <a:ext uri="{FF2B5EF4-FFF2-40B4-BE49-F238E27FC236}">
                <a16:creationId xmlns:a16="http://schemas.microsoft.com/office/drawing/2014/main" id="{CD79FADD-B7CA-4A6D-AD26-4BCA92C790DA}"/>
              </a:ext>
            </a:extLst>
          </p:cNvPr>
          <p:cNvSpPr/>
          <p:nvPr/>
        </p:nvSpPr>
        <p:spPr>
          <a:xfrm rot="6602461" flipH="1">
            <a:off x="9750437" y="479204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4" name="Звезда: 5 точек 213">
            <a:extLst>
              <a:ext uri="{FF2B5EF4-FFF2-40B4-BE49-F238E27FC236}">
                <a16:creationId xmlns:a16="http://schemas.microsoft.com/office/drawing/2014/main" id="{56629E6F-4C81-4951-96F8-70D25469FBE7}"/>
              </a:ext>
            </a:extLst>
          </p:cNvPr>
          <p:cNvSpPr/>
          <p:nvPr/>
        </p:nvSpPr>
        <p:spPr>
          <a:xfrm>
            <a:off x="10692011" y="4580847"/>
            <a:ext cx="406768" cy="313753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5" name="Звезда: 5 точек 214">
            <a:extLst>
              <a:ext uri="{FF2B5EF4-FFF2-40B4-BE49-F238E27FC236}">
                <a16:creationId xmlns:a16="http://schemas.microsoft.com/office/drawing/2014/main" id="{693B42D4-E574-4A88-BFA8-AE3A3652A313}"/>
              </a:ext>
            </a:extLst>
          </p:cNvPr>
          <p:cNvSpPr/>
          <p:nvPr/>
        </p:nvSpPr>
        <p:spPr>
          <a:xfrm>
            <a:off x="9156862" y="4948753"/>
            <a:ext cx="406768" cy="3137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44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6" grpId="0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122" name="Picture 2" descr="Using K-Means Clustering to Quantize Dataset Samples (Part 1)">
            <a:extLst>
              <a:ext uri="{FF2B5EF4-FFF2-40B4-BE49-F238E27FC236}">
                <a16:creationId xmlns:a16="http://schemas.microsoft.com/office/drawing/2014/main" id="{D676C073-9CDF-40AC-9350-0BD39FB395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700809"/>
            <a:ext cx="504056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</p:spTree>
    <p:extLst>
      <p:ext uri="{BB962C8B-B14F-4D97-AF65-F5344CB8AC3E}">
        <p14:creationId xmlns:p14="http://schemas.microsoft.com/office/powerpoint/2010/main" val="20042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Как выбрать К</a:t>
            </a:r>
            <a:r>
              <a:rPr lang="tr-TR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82398BF-C0CA-4CF1-A900-71B83DA234B8}"/>
              </a:ext>
            </a:extLst>
          </p:cNvPr>
          <p:cNvSpPr/>
          <p:nvPr/>
        </p:nvSpPr>
        <p:spPr>
          <a:xfrm>
            <a:off x="551384" y="1736369"/>
            <a:ext cx="6896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Локтевой метод (</a:t>
            </a:r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Elbow method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tr-TR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CC4874B-EE3E-41C9-9393-9D4C6E755202}"/>
              </a:ext>
            </a:extLst>
          </p:cNvPr>
          <p:cNvCxnSpPr>
            <a:cxnSpLocks/>
          </p:cNvCxnSpPr>
          <p:nvPr/>
        </p:nvCxnSpPr>
        <p:spPr>
          <a:xfrm flipV="1">
            <a:off x="1415480" y="3717032"/>
            <a:ext cx="0" cy="23762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2C77AC-A793-400B-B518-E4783F14B407}"/>
              </a:ext>
            </a:extLst>
          </p:cNvPr>
          <p:cNvCxnSpPr>
            <a:cxnSpLocks/>
          </p:cNvCxnSpPr>
          <p:nvPr/>
        </p:nvCxnSpPr>
        <p:spPr>
          <a:xfrm>
            <a:off x="1151853" y="5880302"/>
            <a:ext cx="3925846" cy="1293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ECE771F-EE03-4905-AA41-C5CD66C231EF}"/>
                  </a:ext>
                </a:extLst>
              </p:cNvPr>
              <p:cNvSpPr/>
              <p:nvPr/>
            </p:nvSpPr>
            <p:spPr>
              <a:xfrm>
                <a:off x="500513" y="4503178"/>
                <a:ext cx="859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SSD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ECE771F-EE03-4905-AA41-C5CD66C23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3" y="4503178"/>
                <a:ext cx="859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>
            <a:extLst>
              <a:ext uri="{FF2B5EF4-FFF2-40B4-BE49-F238E27FC236}">
                <a16:creationId xmlns:a16="http://schemas.microsoft.com/office/drawing/2014/main" id="{6474DB46-0E39-410C-A539-61FE1DD79675}"/>
              </a:ext>
            </a:extLst>
          </p:cNvPr>
          <p:cNvSpPr/>
          <p:nvPr/>
        </p:nvSpPr>
        <p:spPr>
          <a:xfrm rot="6602461" flipH="1">
            <a:off x="1745966" y="411886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05A704AB-4CB3-497C-8880-05CB747029E7}"/>
              </a:ext>
            </a:extLst>
          </p:cNvPr>
          <p:cNvSpPr/>
          <p:nvPr/>
        </p:nvSpPr>
        <p:spPr>
          <a:xfrm rot="6602461" flipH="1">
            <a:off x="2135201" y="4817268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98F4A710-BFCF-4CD0-90D9-4B911958FC42}"/>
              </a:ext>
            </a:extLst>
          </p:cNvPr>
          <p:cNvSpPr/>
          <p:nvPr/>
        </p:nvSpPr>
        <p:spPr>
          <a:xfrm rot="6602461" flipH="1">
            <a:off x="2609142" y="529502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0D96E085-C7E9-43A6-9E91-3E7F84AB2E14}"/>
              </a:ext>
            </a:extLst>
          </p:cNvPr>
          <p:cNvSpPr/>
          <p:nvPr/>
        </p:nvSpPr>
        <p:spPr>
          <a:xfrm rot="6602461" flipH="1">
            <a:off x="3222089" y="539019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437AD6CD-E288-4F9C-9304-3FBEF4C6B094}"/>
              </a:ext>
            </a:extLst>
          </p:cNvPr>
          <p:cNvSpPr/>
          <p:nvPr/>
        </p:nvSpPr>
        <p:spPr>
          <a:xfrm rot="6602461" flipH="1">
            <a:off x="3782268" y="5474854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DF99152-4385-41A9-B47C-621D60F3D44A}"/>
                  </a:ext>
                </a:extLst>
              </p:cNvPr>
              <p:cNvSpPr/>
              <p:nvPr/>
            </p:nvSpPr>
            <p:spPr>
              <a:xfrm>
                <a:off x="1670981" y="590052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DF99152-4385-41A9-B47C-621D60F3D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81" y="5900527"/>
                <a:ext cx="38504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C439DD6-AB10-4106-A4F8-E26C2E788D54}"/>
                  </a:ext>
                </a:extLst>
              </p:cNvPr>
              <p:cNvSpPr/>
              <p:nvPr/>
            </p:nvSpPr>
            <p:spPr>
              <a:xfrm>
                <a:off x="2022726" y="5921606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0C439DD6-AB10-4106-A4F8-E26C2E788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26" y="592160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51667C0-2415-40E9-AB37-829CDE4E3737}"/>
                  </a:ext>
                </a:extLst>
              </p:cNvPr>
              <p:cNvSpPr/>
              <p:nvPr/>
            </p:nvSpPr>
            <p:spPr>
              <a:xfrm>
                <a:off x="2528978" y="592160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551667C0-2415-40E9-AB37-829CDE4E3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978" y="5921606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1F41FA7-98E2-46A4-9C5F-82CEEE2A1E39}"/>
                  </a:ext>
                </a:extLst>
              </p:cNvPr>
              <p:cNvSpPr/>
              <p:nvPr/>
            </p:nvSpPr>
            <p:spPr>
              <a:xfrm>
                <a:off x="3074438" y="5945680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4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81F41FA7-98E2-46A4-9C5F-82CEEE2A1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438" y="5945680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2CDED30-BF1C-46B7-A53F-00083DF03A8B}"/>
                  </a:ext>
                </a:extLst>
              </p:cNvPr>
              <p:cNvSpPr/>
              <p:nvPr/>
            </p:nvSpPr>
            <p:spPr>
              <a:xfrm>
                <a:off x="3651071" y="5943979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5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22CDED30-BF1C-46B7-A53F-00083DF03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71" y="5943979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F863DD1-9DE1-420B-874A-9CAA6C844A19}"/>
                  </a:ext>
                </a:extLst>
              </p:cNvPr>
              <p:cNvSpPr/>
              <p:nvPr/>
            </p:nvSpPr>
            <p:spPr>
              <a:xfrm>
                <a:off x="4193455" y="5909234"/>
                <a:ext cx="3850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6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2F863DD1-9DE1-420B-874A-9CAA6C844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5" y="5909234"/>
                <a:ext cx="38504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>
            <a:extLst>
              <a:ext uri="{FF2B5EF4-FFF2-40B4-BE49-F238E27FC236}">
                <a16:creationId xmlns:a16="http://schemas.microsoft.com/office/drawing/2014/main" id="{9CA01909-69EB-416C-9637-6C312A514FDF}"/>
              </a:ext>
            </a:extLst>
          </p:cNvPr>
          <p:cNvSpPr/>
          <p:nvPr/>
        </p:nvSpPr>
        <p:spPr>
          <a:xfrm rot="6602461" flipH="1">
            <a:off x="4238984" y="5563782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205B826-38F5-4F8B-AB10-D52F73BE31FE}"/>
              </a:ext>
            </a:extLst>
          </p:cNvPr>
          <p:cNvSpPr/>
          <p:nvPr/>
        </p:nvSpPr>
        <p:spPr>
          <a:xfrm>
            <a:off x="601666" y="2357850"/>
            <a:ext cx="11038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разных k рассчитывается SSD (инерция) до центров их кластеров.</a:t>
            </a:r>
          </a:p>
        </p:txBody>
      </p:sp>
      <p:sp>
        <p:nvSpPr>
          <p:cNvPr id="2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4B0DEBB-4C7E-4217-9D44-68D7F889E7BF}"/>
                  </a:ext>
                </a:extLst>
              </p:cNvPr>
              <p:cNvSpPr/>
              <p:nvPr/>
            </p:nvSpPr>
            <p:spPr>
              <a:xfrm>
                <a:off x="5319809" y="2776761"/>
                <a:ext cx="16716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 2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4B0DEBB-4C7E-4217-9D44-68D7F889E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09" y="2776761"/>
                <a:ext cx="167162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68E5AB0-2703-4299-B853-6F9893FB835C}"/>
                  </a:ext>
                </a:extLst>
              </p:cNvPr>
              <p:cNvSpPr/>
              <p:nvPr/>
            </p:nvSpPr>
            <p:spPr>
              <a:xfrm>
                <a:off x="9840416" y="2721194"/>
                <a:ext cx="16716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</m:t>
                      </m:r>
                      <m:r>
                        <a:rPr lang="ru-RU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968E5AB0-2703-4299-B853-6F9893FB8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16" y="2721194"/>
                <a:ext cx="167162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AC74B19C-7D16-4AB1-A40B-30A963D2C6DC}"/>
                  </a:ext>
                </a:extLst>
              </p:cNvPr>
              <p:cNvSpPr/>
              <p:nvPr/>
            </p:nvSpPr>
            <p:spPr>
              <a:xfrm>
                <a:off x="7320076" y="4108630"/>
                <a:ext cx="16716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к =</m:t>
                      </m:r>
                      <m:r>
                        <a:rPr lang="ru-RU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6</m:t>
                      </m:r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AC74B19C-7D16-4AB1-A40B-30A963D2C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76" y="4108630"/>
                <a:ext cx="16716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ED461B-9484-1D8F-AE35-37CB7853D38A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687" y="4619918"/>
            <a:ext cx="2205421" cy="216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67E000-29AA-49A3-3611-13DE0A5A65A9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5497" y="3154372"/>
            <a:ext cx="2205421" cy="216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6081BD-6538-85F2-E664-6D781B13E6D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6779" y="3312264"/>
            <a:ext cx="220542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25" grpId="0"/>
      <p:bldP spid="26" grpId="0" animBg="1"/>
      <p:bldP spid="30" grpId="0" animBg="1"/>
      <p:bldP spid="31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28" grpId="0"/>
      <p:bldP spid="29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DC258D-1598-419A-96FF-35954355065A}"/>
              </a:ext>
            </a:extLst>
          </p:cNvPr>
          <p:cNvSpPr/>
          <p:nvPr/>
        </p:nvSpPr>
        <p:spPr>
          <a:xfrm>
            <a:off x="5303912" y="1196752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ru-RU" sz="2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11B8504-FA97-4FBB-89A0-71E49F61CFA3}"/>
              </a:ext>
            </a:extLst>
          </p:cNvPr>
          <p:cNvSpPr/>
          <p:nvPr/>
        </p:nvSpPr>
        <p:spPr>
          <a:xfrm>
            <a:off x="444120" y="2016293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sklearn.cluster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KMeans</a:t>
            </a:r>
            <a:endParaRPr lang="en-US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E79377-4BAD-4E0F-8E23-B59280931030}"/>
              </a:ext>
            </a:extLst>
          </p:cNvPr>
          <p:cNvSpPr/>
          <p:nvPr/>
        </p:nvSpPr>
        <p:spPr>
          <a:xfrm>
            <a:off x="444120" y="2568221"/>
            <a:ext cx="9227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km = KMeans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n_clusters=k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D335F4-B0BA-48B2-AA8C-A114583464DC}"/>
              </a:ext>
            </a:extLst>
          </p:cNvPr>
          <p:cNvSpPr/>
          <p:nvPr/>
        </p:nvSpPr>
        <p:spPr>
          <a:xfrm>
            <a:off x="485574" y="5330734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ssd</a:t>
            </a:r>
            <a:r>
              <a:rPr lang="en-US" sz="2400" dirty="0">
                <a:solidFill>
                  <a:srgbClr val="D4D4D4"/>
                </a:solidFill>
                <a:latin typeface="Courier New" panose="02070309020205020404" pitchFamily="49" charset="0"/>
              </a:rPr>
              <a:t> = 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km.inertia_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DA929A6-4AD7-4F79-BDCD-EAC0C69B36E7}"/>
              </a:ext>
            </a:extLst>
          </p:cNvPr>
          <p:cNvSpPr/>
          <p:nvPr/>
        </p:nvSpPr>
        <p:spPr>
          <a:xfrm>
            <a:off x="485574" y="40852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km.fit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centroids = km.cluster_centers_</a:t>
            </a: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labels = km.fit_predict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X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EC6BAC2-6C65-462C-95DF-70E4ABACBC00}"/>
              </a:ext>
            </a:extLst>
          </p:cNvPr>
          <p:cNvSpPr/>
          <p:nvPr/>
        </p:nvSpPr>
        <p:spPr>
          <a:xfrm>
            <a:off x="2351584" y="3444763"/>
            <a:ext cx="100195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KMeans(algorithm='auto', copy_x=True, init=‘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k</a:t>
            </a:r>
            <a:r>
              <a:rPr lang="ru-RU" dirty="0">
                <a:solidFill>
                  <a:srgbClr val="D5D5D5"/>
                </a:solidFill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D5D5D5"/>
                </a:solidFill>
                <a:latin typeface="Courier New" panose="02070309020205020404" pitchFamily="49" charset="0"/>
              </a:rPr>
              <a:t>means</a:t>
            </a:r>
            <a:r>
              <a:rPr lang="tr-TR" dirty="0">
                <a:solidFill>
                  <a:srgbClr val="D5D5D5"/>
                </a:solidFill>
                <a:latin typeface="Courier New" panose="02070309020205020404" pitchFamily="49" charset="0"/>
              </a:rPr>
              <a:t>++', max_iter=300, n_clusters=5, n_init=10, n_jobs=None, precompute_distances='auto', random_state=None, tol=0.0001, verbose=0)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D506F32-EF38-4C57-AB64-C40257AD7AE7}"/>
              </a:ext>
            </a:extLst>
          </p:cNvPr>
          <p:cNvSpPr/>
          <p:nvPr/>
        </p:nvSpPr>
        <p:spPr>
          <a:xfrm>
            <a:off x="438210" y="3114537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km.get_params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</p:spTree>
    <p:extLst>
      <p:ext uri="{BB962C8B-B14F-4D97-AF65-F5344CB8AC3E}">
        <p14:creationId xmlns:p14="http://schemas.microsoft.com/office/powerpoint/2010/main" val="34620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" grpId="0"/>
      <p:bldP spid="5" grpId="0"/>
      <p:bldP spid="1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6264" y="649297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538" y="1052736"/>
            <a:ext cx="126734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Классификация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Типы классов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Бинарная и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мультиклассовая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классификация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Логистическая регрессия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Классификационный «аналог» линейной регрессии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Линейная модель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Сигмоид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спуск, регуляризация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Классификации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96938" indent="-444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Матрица ошибок; </a:t>
            </a:r>
          </a:p>
          <a:p>
            <a:pPr marL="896938" indent="-444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Ошибки 1 и 2 рода</a:t>
            </a:r>
          </a:p>
          <a:p>
            <a:pPr marL="896938" indent="-4445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ACC, F1, AUC, ROC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предыдущей серии</a:t>
            </a:r>
          </a:p>
        </p:txBody>
      </p:sp>
    </p:spTree>
    <p:extLst>
      <p:ext uri="{BB962C8B-B14F-4D97-AF65-F5344CB8AC3E}">
        <p14:creationId xmlns:p14="http://schemas.microsoft.com/office/powerpoint/2010/main" val="29610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C54A35-195B-4975-A56D-732B75DA7B4B}"/>
              </a:ext>
            </a:extLst>
          </p:cNvPr>
          <p:cNvSpPr txBox="1">
            <a:spLocks/>
          </p:cNvSpPr>
          <p:nvPr/>
        </p:nvSpPr>
        <p:spPr>
          <a:xfrm>
            <a:off x="1940314" y="70754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S.W.O.T. (by </a:t>
            </a:r>
            <a:r>
              <a:rPr lang="en-US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ChatGPT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0" y="1348800"/>
            <a:ext cx="115749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K-средние — это простой и понятный алгоритм кластеризации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Однопараметрический: количество кластеров 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относительно легко проверяется</a:t>
            </a:r>
            <a:r>
              <a:rPr lang="en-US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Алгоритм чувствителен к начальному размещению 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центроидов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что может привести к различным результатам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Предполагается, что кластеры имеют сферическую форму и одинаковые размеры, что может быть не так во всех случаях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Он чувствителен к выбросам, которые могут существенно повлиять на формирование кластера.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K-средние можно улучшить, используя более продвинутые методы инициализации, такие как k-</a:t>
            </a:r>
            <a:r>
              <a:rPr lang="ru-RU" sz="2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means</a:t>
            </a: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++ или нечеткие k-средние.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 учитывает структуру самих кластеров</a:t>
            </a:r>
            <a:endParaRPr lang="en-US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</p:spTree>
    <p:extLst>
      <p:ext uri="{BB962C8B-B14F-4D97-AF65-F5344CB8AC3E}">
        <p14:creationId xmlns:p14="http://schemas.microsoft.com/office/powerpoint/2010/main" val="7154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 К-средних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DADD85-E3E1-E245-53B8-D5490D181B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7648" y="1134496"/>
            <a:ext cx="5530115" cy="52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374545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775520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767408" y="3717032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Инерция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B9911C-023A-406E-8820-3C4D88E4C0DB}"/>
              </a:ext>
            </a:extLst>
          </p:cNvPr>
          <p:cNvSpPr/>
          <p:nvPr/>
        </p:nvSpPr>
        <p:spPr>
          <a:xfrm>
            <a:off x="767408" y="4581128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Коэффициент силуэта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1055440" y="1772816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Внутренние 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6600056" y="1844824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5951984" y="2492896"/>
            <a:ext cx="5544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Используются априори известное распределение на 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классы</a:t>
            </a:r>
            <a:endParaRPr lang="en-US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07368" y="2564904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Используется только распределение данных 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5021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FEBBA20-A6C0-4C27-94FE-777397474469}"/>
                  </a:ext>
                </a:extLst>
              </p:cNvPr>
              <p:cNvSpPr/>
              <p:nvPr/>
            </p:nvSpPr>
            <p:spPr>
              <a:xfrm>
                <a:off x="4764462" y="2121472"/>
                <a:ext cx="4007499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FEBBA20-A6C0-4C27-94FE-777397474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462" y="2121472"/>
                <a:ext cx="4007499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AF7C530-3B3D-4B8B-9EC4-794A43C02172}"/>
                  </a:ext>
                </a:extLst>
              </p:cNvPr>
              <p:cNvSpPr/>
              <p:nvPr/>
            </p:nvSpPr>
            <p:spPr>
              <a:xfrm>
                <a:off x="1199456" y="3254746"/>
                <a:ext cx="3556737" cy="1030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6AF7C530-3B3D-4B8B-9EC4-794A43C02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3254746"/>
                <a:ext cx="3556737" cy="10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7AB0C7D-19A3-4F6C-9B0D-CB5BD0456784}"/>
              </a:ext>
            </a:extLst>
          </p:cNvPr>
          <p:cNvSpPr/>
          <p:nvPr/>
        </p:nvSpPr>
        <p:spPr>
          <a:xfrm>
            <a:off x="692493" y="2185380"/>
            <a:ext cx="5085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Пусть расстояние будет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A8E20F-6949-4FD6-8496-DA150DF8B8BF}"/>
              </a:ext>
            </a:extLst>
          </p:cNvPr>
          <p:cNvSpPr/>
          <p:nvPr/>
        </p:nvSpPr>
        <p:spPr>
          <a:xfrm>
            <a:off x="692493" y="2822067"/>
            <a:ext cx="7084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Для всех точек i из кластера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US" sz="2400" i="1" baseline="-25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оценить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75070BB-5B2F-4AB8-B978-03561DC52C5A}"/>
                  </a:ext>
                </a:extLst>
              </p:cNvPr>
              <p:cNvSpPr/>
              <p:nvPr/>
            </p:nvSpPr>
            <p:spPr>
              <a:xfrm>
                <a:off x="6660392" y="3266552"/>
                <a:ext cx="4091761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75070BB-5B2F-4AB8-B978-03561DC52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92" y="3266552"/>
                <a:ext cx="4091761" cy="1030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8A4CB26-1249-4FEB-AE81-3EDCB992BD15}"/>
              </a:ext>
            </a:extLst>
          </p:cNvPr>
          <p:cNvSpPr/>
          <p:nvPr/>
        </p:nvSpPr>
        <p:spPr>
          <a:xfrm>
            <a:off x="274185" y="5240879"/>
            <a:ext cx="839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Определим коэффициент силуэта как</a:t>
            </a:r>
            <a:endParaRPr lang="ru-RU" sz="2400" i="1" baseline="-25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2A50A50D-8104-4AD6-B39A-8FE9456F100F}"/>
                  </a:ext>
                </a:extLst>
              </p:cNvPr>
              <p:cNvSpPr/>
              <p:nvPr/>
            </p:nvSpPr>
            <p:spPr>
              <a:xfrm>
                <a:off x="6497812" y="4990400"/>
                <a:ext cx="2597308" cy="845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i="1" baseline="-25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baseline="-250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 baseline="-25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2A50A50D-8104-4AD6-B39A-8FE9456F1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812" y="4990400"/>
                <a:ext cx="2597308" cy="8458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68962D4-D96D-4D13-AEE0-F99527165768}"/>
                  </a:ext>
                </a:extLst>
              </p:cNvPr>
              <p:cNvSpPr/>
              <p:nvPr/>
            </p:nvSpPr>
            <p:spPr>
              <a:xfrm>
                <a:off x="9085764" y="5204644"/>
                <a:ext cx="30429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b="0" dirty="0">
                    <a:solidFill>
                      <a:schemeClr val="bg1"/>
                    </a:solidFill>
                  </a:rPr>
                  <a:t>если</a:t>
                </a:r>
                <a:r>
                  <a:rPr lang="en-US" sz="24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i="1" baseline="-25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=1</a:t>
                </a:r>
                <a:endParaRPr lang="ru-RU" sz="2400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D68962D4-D96D-4D13-AEE0-F99527165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764" y="5204644"/>
                <a:ext cx="3042989" cy="461665"/>
              </a:xfrm>
              <a:prstGeom prst="rect">
                <a:avLst/>
              </a:prstGeom>
              <a:blipFill>
                <a:blip r:embed="rId8"/>
                <a:stretch>
                  <a:fillRect t="-10526" r="-2000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4E2D9BA-E316-4246-9F78-DF2689640D30}"/>
                  </a:ext>
                </a:extLst>
              </p:cNvPr>
              <p:cNvSpPr/>
              <p:nvPr/>
            </p:nvSpPr>
            <p:spPr>
              <a:xfrm>
                <a:off x="4479151" y="5841796"/>
                <a:ext cx="30603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в идеале</a:t>
                </a:r>
                <a:r>
                  <a:rPr lang="en-US" sz="24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ru-RU" sz="2400" i="1" baseline="-25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4E2D9BA-E316-4246-9F78-DF268964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51" y="5841796"/>
                <a:ext cx="3060340" cy="461665"/>
              </a:xfrm>
              <a:prstGeom prst="rect">
                <a:avLst/>
              </a:prstGeom>
              <a:blipFill>
                <a:blip r:embed="rId9"/>
                <a:stretch>
                  <a:fillRect l="-3187"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67481D-FBC9-4772-837D-73A4BA6B90F9}"/>
              </a:ext>
            </a:extLst>
          </p:cNvPr>
          <p:cNvSpPr/>
          <p:nvPr/>
        </p:nvSpPr>
        <p:spPr>
          <a:xfrm>
            <a:off x="413113" y="4203748"/>
            <a:ext cx="52951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расстояние до всех точек в «своем» кластере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EEAC735-7B1F-4567-BA4C-472A75D6C2CA}"/>
              </a:ext>
            </a:extLst>
          </p:cNvPr>
          <p:cNvSpPr/>
          <p:nvPr/>
        </p:nvSpPr>
        <p:spPr>
          <a:xfrm>
            <a:off x="5894762" y="4203748"/>
            <a:ext cx="5976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Среднее расстояние до всех точек в ближайшем соседнем кластере</a:t>
            </a:r>
          </a:p>
        </p:txBody>
      </p:sp>
      <p:sp>
        <p:nvSpPr>
          <p:cNvPr id="24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3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D4C822-8E66-E4D1-745D-0E361B41120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878695"/>
            <a:ext cx="12192000" cy="298405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663575-423C-82BB-740C-F3F994D2BA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95533"/>
            <a:ext cx="12167429" cy="29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2063552" y="176904"/>
            <a:ext cx="826085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силуэтов </a:t>
            </a:r>
          </a:p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tr-T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ilhouette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60" y="2572289"/>
            <a:ext cx="110775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191344" y="4509120"/>
            <a:ext cx="118093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Полнота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completeness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все члены данного класса относятся к одному и тому же кластеру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223792" y="1124744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335360" y="1700808"/>
            <a:ext cx="1202533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Однородность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каждый кластер содержит только представителей одного класса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6-конечная звезда 1"/>
          <p:cNvSpPr/>
          <p:nvPr/>
        </p:nvSpPr>
        <p:spPr>
          <a:xfrm>
            <a:off x="2999656" y="292494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6-конечная звезда 21"/>
          <p:cNvSpPr/>
          <p:nvPr/>
        </p:nvSpPr>
        <p:spPr>
          <a:xfrm>
            <a:off x="2999656" y="3356992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6-конечная звезда 22"/>
          <p:cNvSpPr/>
          <p:nvPr/>
        </p:nvSpPr>
        <p:spPr>
          <a:xfrm>
            <a:off x="3719736" y="3429000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6-конечная звезда 23"/>
          <p:cNvSpPr/>
          <p:nvPr/>
        </p:nvSpPr>
        <p:spPr>
          <a:xfrm>
            <a:off x="3647728" y="292494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4375464" y="2934206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rot="150185">
            <a:off x="4375464" y="3438262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951528" y="3438262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023536" y="2934206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6-конечная звезда 27"/>
          <p:cNvSpPr/>
          <p:nvPr/>
        </p:nvSpPr>
        <p:spPr>
          <a:xfrm>
            <a:off x="6880432" y="2843674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6-конечная звезда 28"/>
          <p:cNvSpPr/>
          <p:nvPr/>
        </p:nvSpPr>
        <p:spPr>
          <a:xfrm>
            <a:off x="6880432" y="3275722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6-конечная звезда 29"/>
          <p:cNvSpPr/>
          <p:nvPr/>
        </p:nvSpPr>
        <p:spPr>
          <a:xfrm>
            <a:off x="7600512" y="3347730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6-конечная звезда 30"/>
          <p:cNvSpPr/>
          <p:nvPr/>
        </p:nvSpPr>
        <p:spPr>
          <a:xfrm>
            <a:off x="7528504" y="2843674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8904312" y="2852936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 rot="150185">
            <a:off x="8904312" y="3356992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9480376" y="3356992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9552384" y="2852936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6-конечная звезда 39"/>
          <p:cNvSpPr/>
          <p:nvPr/>
        </p:nvSpPr>
        <p:spPr>
          <a:xfrm>
            <a:off x="2927648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6-конечная звезда 40"/>
          <p:cNvSpPr/>
          <p:nvPr/>
        </p:nvSpPr>
        <p:spPr>
          <a:xfrm>
            <a:off x="2927648" y="6021288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6-конечная звезда 41"/>
          <p:cNvSpPr/>
          <p:nvPr/>
        </p:nvSpPr>
        <p:spPr>
          <a:xfrm>
            <a:off x="3647728" y="6093296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6-конечная звезда 42"/>
          <p:cNvSpPr/>
          <p:nvPr/>
        </p:nvSpPr>
        <p:spPr>
          <a:xfrm>
            <a:off x="3575720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6-конечная звезда 43"/>
          <p:cNvSpPr/>
          <p:nvPr/>
        </p:nvSpPr>
        <p:spPr>
          <a:xfrm>
            <a:off x="4367808" y="5589240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6-конечная звезда 44"/>
          <p:cNvSpPr/>
          <p:nvPr/>
        </p:nvSpPr>
        <p:spPr>
          <a:xfrm>
            <a:off x="4367808" y="6021288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6-конечная звезда 45"/>
          <p:cNvSpPr/>
          <p:nvPr/>
        </p:nvSpPr>
        <p:spPr>
          <a:xfrm>
            <a:off x="5087888" y="6093296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6-конечная звезда 46"/>
          <p:cNvSpPr/>
          <p:nvPr/>
        </p:nvSpPr>
        <p:spPr>
          <a:xfrm>
            <a:off x="5015880" y="5589240"/>
            <a:ext cx="432048" cy="360040"/>
          </a:xfrm>
          <a:prstGeom prst="star6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6-конечная звезда 47"/>
          <p:cNvSpPr/>
          <p:nvPr/>
        </p:nvSpPr>
        <p:spPr>
          <a:xfrm>
            <a:off x="710411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6-конечная звезда 48"/>
          <p:cNvSpPr/>
          <p:nvPr/>
        </p:nvSpPr>
        <p:spPr>
          <a:xfrm>
            <a:off x="710411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6-конечная звезда 49"/>
          <p:cNvSpPr/>
          <p:nvPr/>
        </p:nvSpPr>
        <p:spPr>
          <a:xfrm>
            <a:off x="7824192" y="6165304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6-конечная звезда 50"/>
          <p:cNvSpPr/>
          <p:nvPr/>
        </p:nvSpPr>
        <p:spPr>
          <a:xfrm>
            <a:off x="775218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6-конечная звезда 51"/>
          <p:cNvSpPr/>
          <p:nvPr/>
        </p:nvSpPr>
        <p:spPr>
          <a:xfrm>
            <a:off x="854427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6-конечная звезда 52"/>
          <p:cNvSpPr/>
          <p:nvPr/>
        </p:nvSpPr>
        <p:spPr>
          <a:xfrm>
            <a:off x="854427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6-конечная звезда 53"/>
          <p:cNvSpPr/>
          <p:nvPr/>
        </p:nvSpPr>
        <p:spPr>
          <a:xfrm>
            <a:off x="9264352" y="6165304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6-конечная звезда 54"/>
          <p:cNvSpPr/>
          <p:nvPr/>
        </p:nvSpPr>
        <p:spPr>
          <a:xfrm>
            <a:off x="919234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3952" y="270892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2708920"/>
                <a:ext cx="82394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1201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" grpId="0" animBg="1"/>
      <p:bldP spid="22" grpId="0" animBg="1"/>
      <p:bldP spid="23" grpId="0" animBg="1"/>
      <p:bldP spid="24" grpId="0" animBg="1"/>
      <p:bldP spid="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191344" y="4509120"/>
            <a:ext cx="11809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Размер кластеров против Качества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303456" y="1061998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15024" y="1638062"/>
            <a:ext cx="12025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Мусорный кластер (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Rag Bag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2" name="6-конечная звезда 1"/>
          <p:cNvSpPr/>
          <p:nvPr/>
        </p:nvSpPr>
        <p:spPr>
          <a:xfrm>
            <a:off x="2207568" y="2708920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6-конечная звезда 21"/>
          <p:cNvSpPr/>
          <p:nvPr/>
        </p:nvSpPr>
        <p:spPr>
          <a:xfrm>
            <a:off x="2207568" y="3140968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6-конечная звезда 23"/>
          <p:cNvSpPr/>
          <p:nvPr/>
        </p:nvSpPr>
        <p:spPr>
          <a:xfrm>
            <a:off x="2783632" y="2708920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авильный пятиугольник 2"/>
          <p:cNvSpPr/>
          <p:nvPr/>
        </p:nvSpPr>
        <p:spPr>
          <a:xfrm>
            <a:off x="3583376" y="2718182"/>
            <a:ext cx="432048" cy="36004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 rot="150185">
            <a:off x="2863297" y="3222239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решение 25"/>
          <p:cNvSpPr/>
          <p:nvPr/>
        </p:nvSpPr>
        <p:spPr>
          <a:xfrm>
            <a:off x="3935760" y="3140968"/>
            <a:ext cx="432048" cy="36004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Крест 26"/>
          <p:cNvSpPr/>
          <p:nvPr/>
        </p:nvSpPr>
        <p:spPr>
          <a:xfrm>
            <a:off x="4231448" y="2718182"/>
            <a:ext cx="432048" cy="36004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6-конечная звезда 27"/>
          <p:cNvSpPr/>
          <p:nvPr/>
        </p:nvSpPr>
        <p:spPr>
          <a:xfrm>
            <a:off x="6960096" y="2780928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6-конечная звезда 28"/>
          <p:cNvSpPr/>
          <p:nvPr/>
        </p:nvSpPr>
        <p:spPr>
          <a:xfrm>
            <a:off x="6960096" y="3212976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759840" y="3222238"/>
            <a:ext cx="432048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6-конечная звезда 30"/>
          <p:cNvSpPr/>
          <p:nvPr/>
        </p:nvSpPr>
        <p:spPr>
          <a:xfrm>
            <a:off x="7608168" y="2780928"/>
            <a:ext cx="432048" cy="360040"/>
          </a:xfrm>
          <a:prstGeom prst="star6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авильный пятиугольник 31"/>
          <p:cNvSpPr/>
          <p:nvPr/>
        </p:nvSpPr>
        <p:spPr>
          <a:xfrm>
            <a:off x="8479920" y="2790190"/>
            <a:ext cx="432048" cy="36004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8767952" y="3222238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Крест 34"/>
          <p:cNvSpPr/>
          <p:nvPr/>
        </p:nvSpPr>
        <p:spPr>
          <a:xfrm>
            <a:off x="9127992" y="2790190"/>
            <a:ext cx="432048" cy="360040"/>
          </a:xfrm>
          <a:prstGeom prst="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6-конечная звезда 39"/>
          <p:cNvSpPr/>
          <p:nvPr/>
        </p:nvSpPr>
        <p:spPr>
          <a:xfrm>
            <a:off x="2927648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6-конечная звезда 40"/>
          <p:cNvSpPr/>
          <p:nvPr/>
        </p:nvSpPr>
        <p:spPr>
          <a:xfrm>
            <a:off x="2927648" y="6021288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6-конечная звезда 41"/>
          <p:cNvSpPr/>
          <p:nvPr/>
        </p:nvSpPr>
        <p:spPr>
          <a:xfrm>
            <a:off x="3647728" y="6093296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6-конечная звезда 42"/>
          <p:cNvSpPr/>
          <p:nvPr/>
        </p:nvSpPr>
        <p:spPr>
          <a:xfrm>
            <a:off x="3575720" y="5589240"/>
            <a:ext cx="432048" cy="360040"/>
          </a:xfrm>
          <a:prstGeom prst="star6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367808" y="5589240"/>
            <a:ext cx="432048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4367808" y="6165304"/>
            <a:ext cx="432048" cy="3600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решение 45"/>
          <p:cNvSpPr/>
          <p:nvPr/>
        </p:nvSpPr>
        <p:spPr>
          <a:xfrm>
            <a:off x="5015880" y="6165304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5015880" y="5589240"/>
            <a:ext cx="432048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6-конечная звезда 47"/>
          <p:cNvSpPr/>
          <p:nvPr/>
        </p:nvSpPr>
        <p:spPr>
          <a:xfrm>
            <a:off x="7104112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6-конечная звезда 48"/>
          <p:cNvSpPr/>
          <p:nvPr/>
        </p:nvSpPr>
        <p:spPr>
          <a:xfrm>
            <a:off x="7104112" y="6093296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6-конечная звезда 49"/>
          <p:cNvSpPr/>
          <p:nvPr/>
        </p:nvSpPr>
        <p:spPr>
          <a:xfrm>
            <a:off x="7824192" y="6165304"/>
            <a:ext cx="432048" cy="360040"/>
          </a:xfrm>
          <a:prstGeom prst="star6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6-конечная звезда 50"/>
          <p:cNvSpPr/>
          <p:nvPr/>
        </p:nvSpPr>
        <p:spPr>
          <a:xfrm>
            <a:off x="7752184" y="5661248"/>
            <a:ext cx="432048" cy="36004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8544272" y="5661248"/>
            <a:ext cx="432048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решение 52"/>
          <p:cNvSpPr/>
          <p:nvPr/>
        </p:nvSpPr>
        <p:spPr>
          <a:xfrm>
            <a:off x="8544272" y="6093296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решение 53"/>
          <p:cNvSpPr/>
          <p:nvPr/>
        </p:nvSpPr>
        <p:spPr>
          <a:xfrm>
            <a:off x="9264352" y="6165304"/>
            <a:ext cx="432048" cy="360040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9192344" y="5661248"/>
            <a:ext cx="432048" cy="36004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27592" y="2574166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92" y="2574166"/>
                <a:ext cx="823944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60" y="5589240"/>
                <a:ext cx="823944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21178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  <p:bldP spid="2" grpId="0" animBg="1"/>
      <p:bldP spid="22" grpId="0" animBg="1"/>
      <p:bldP spid="24" grpId="0" animBg="1"/>
      <p:bldP spid="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/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7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3935760" y="1196752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839416" y="285293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V-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11424" y="3573016"/>
                <a:ext cx="6789551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h𝑜𝑚𝑜𝑔𝑒𝑛𝑖𝑡𝑦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𝑐𝑜𝑚𝑝𝑙𝑒𝑡𝑒𝑛𝑒𝑠𝑠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h𝑜𝑚𝑜𝑔𝑒𝑛𝑖𝑡𝑦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𝑐𝑜𝑚𝑝𝑙𝑒𝑡𝑒𝑛𝑒𝑠𝑠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3573016"/>
                <a:ext cx="6789551" cy="911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Прямоугольник 60"/>
          <p:cNvSpPr/>
          <p:nvPr/>
        </p:nvSpPr>
        <p:spPr>
          <a:xfrm>
            <a:off x="767408" y="1700808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sklearn.metrics.cluster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homogeneity_score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sklearn.metrics.cluster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completeness_score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407368" y="4581128"/>
            <a:ext cx="11017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sklearn.metrics.cluster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v_measure_score</a:t>
            </a:r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sklearn.metrics.cluster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en-US" sz="2000" dirty="0" err="1">
                <a:solidFill>
                  <a:srgbClr val="D4D4D4"/>
                </a:solidFill>
                <a:latin typeface="Courier New" panose="02070309020205020404" pitchFamily="49" charset="0"/>
              </a:rPr>
              <a:t>homogeneity_completeness_v_measure</a:t>
            </a:r>
            <a:endParaRPr lang="en-US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9" grpId="0"/>
      <p:bldP spid="60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916832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7A07DFA-CFB8-431B-B558-9D428A0A182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9D0C2AB-3A76-4D69-AC81-0FF7F0DEBAC1}"/>
              </a:ext>
            </a:extLst>
          </p:cNvPr>
          <p:cNvSpPr/>
          <p:nvPr/>
        </p:nvSpPr>
        <p:spPr>
          <a:xfrm>
            <a:off x="4367808" y="908720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Внешние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D8B588D4-C0AC-444A-B24D-5A7691EC6F54}"/>
              </a:ext>
            </a:extLst>
          </p:cNvPr>
          <p:cNvSpPr/>
          <p:nvPr/>
        </p:nvSpPr>
        <p:spPr>
          <a:xfrm>
            <a:off x="695400" y="3573016"/>
            <a:ext cx="58326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Жаккара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Индекс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Фоулкса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Мэллова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9376" y="1412776"/>
            <a:ext cx="121693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TP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принадлежат одному кластеру и одному классу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FP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принадлежат одному кластеру, но разным классам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FN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элементы принадлежат разным кластерам, но одному классу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TN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элементы принадлежат разным кластерам и разным классам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79976" y="3573016"/>
                <a:ext cx="3387081" cy="61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𝑅𝑎𝑛𝑑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3573016"/>
                <a:ext cx="3387081" cy="611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51984" y="4293096"/>
                <a:ext cx="3235053" cy="611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𝐽𝑎𝑐𝑐𝑎𝑟𝑑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4293096"/>
                <a:ext cx="3235053" cy="611706"/>
              </a:xfrm>
              <a:prstGeom prst="rect">
                <a:avLst/>
              </a:prstGeom>
              <a:blipFill>
                <a:blip r:embed="rId5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168008" y="5013176"/>
                <a:ext cx="3316742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𝐹𝑀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  <m:f>
                          <m:f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ru-RU" sz="2800" dirty="0"/>
                          <m:t> </m:t>
                        </m:r>
                      </m:e>
                    </m:rad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5013176"/>
                <a:ext cx="3316742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382688" y="6237312"/>
            <a:ext cx="1180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https://scikit-learn.org/stable/modules/clustering.html#clustering-performance-evaluation</a:t>
            </a:r>
          </a:p>
        </p:txBody>
      </p:sp>
      <p:sp>
        <p:nvSpPr>
          <p:cNvPr id="16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33804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7" grpId="0"/>
      <p:bldP spid="9" grpId="0"/>
      <p:bldP spid="58" grpId="0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769838" y="981165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623392" y="1052736"/>
            <a:ext cx="105131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Кружочки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квадратики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ромбики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Задаем гипотетические центры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Пересчитываем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Инерция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Локтя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внутренние и внешние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но в целом все сложно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08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Кластеризация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2FB514-5A7B-4782-BA4D-612C3CABCAF6}"/>
              </a:ext>
            </a:extLst>
          </p:cNvPr>
          <p:cNvSpPr txBox="1"/>
          <p:nvPr/>
        </p:nvSpPr>
        <p:spPr>
          <a:xfrm>
            <a:off x="335360" y="5085184"/>
            <a:ext cx="2808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y=f(X)</a:t>
            </a:r>
            <a:endParaRPr lang="ru-RU" sz="6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2902968" y="5239756"/>
            <a:ext cx="928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</a:t>
            </a:r>
            <a:r>
              <a:rPr lang="ru-RU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– выдает номер кластера для каждой точки</a:t>
            </a:r>
          </a:p>
        </p:txBody>
      </p:sp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428B3BE8-654D-48E1-A778-BAE8E04DF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21" y="1592102"/>
            <a:ext cx="4032448" cy="293182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D5FFF451-92C6-4DC5-9033-E963FB5FE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1556792"/>
            <a:ext cx="4114463" cy="298443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3A165CA-3B0E-4C5E-B52D-E957B7A1BAD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Мотивация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Target Audience: How to Define your Target Audience in 5 Simple Steps |  Lean Web Tools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3" b="91964" l="0" r="99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4077072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rget Audience Advertising - Target Group Target Audience Icon png - free  transparent png images - pngaaa.com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60" b="89573" l="3667" r="100000">
                        <a14:backgroundMark x1="20889" y1="42022" x2="20889" y2="420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628800"/>
            <a:ext cx="3816424" cy="268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na, forensic, analysis, crime, investigate, test, law ic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023" y1="42969" x2="49023" y2="42969"/>
                        <a14:foregroundMark x1="75781" y1="74219" x2="75781" y2="742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89" t="16565" r="15091" b="16474"/>
          <a:stretch/>
        </p:blipFill>
        <p:spPr bwMode="auto">
          <a:xfrm>
            <a:off x="9552384" y="4005064"/>
            <a:ext cx="2329214" cy="22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g Data Icon, Icon Design, Data URI Scheme, Computer, Data Analysis, Text,  Line, Area, Data, Icon Design, Big Data png | PNGWi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901" b="98759" l="10000" r="90000">
                        <a14:foregroundMark x1="25978" y1="16312" x2="31196" y2="24823"/>
                        <a14:foregroundMark x1="28261" y1="8688" x2="28261" y2="8688"/>
                        <a14:foregroundMark x1="55109" y1="8688" x2="55109" y2="8688"/>
                        <a14:foregroundMark x1="45761" y1="24823" x2="48152" y2="21277"/>
                        <a14:foregroundMark x1="50326" y1="16844" x2="50326" y2="16844"/>
                        <a14:foregroundMark x1="71957" y1="15248" x2="71957" y2="15248"/>
                        <a14:foregroundMark x1="28478" y1="41135" x2="28478" y2="41135"/>
                        <a14:foregroundMark x1="23804" y1="54787" x2="32283" y2="56560"/>
                        <a14:foregroundMark x1="24022" y1="48227" x2="24022" y2="48227"/>
                        <a14:foregroundMark x1="27935" y1="49468" x2="27935" y2="49468"/>
                        <a14:foregroundMark x1="31957" y1="48936" x2="31957" y2="48936"/>
                        <a14:foregroundMark x1="54674" y1="42730" x2="48587" y2="43794"/>
                        <a14:foregroundMark x1="49674" y1="50532" x2="49674" y2="50532"/>
                        <a14:foregroundMark x1="45000" y1="58156" x2="47717" y2="55142"/>
                        <a14:foregroundMark x1="28043" y1="75887" x2="28370" y2="87589"/>
                        <a14:foregroundMark x1="68587" y1="41135" x2="71087" y2="44681"/>
                        <a14:foregroundMark x1="73478" y1="44858" x2="73478" y2="44858"/>
                        <a14:foregroundMark x1="69891" y1="57979" x2="69891" y2="57979"/>
                        <a14:foregroundMark x1="74130" y1="53369" x2="74130" y2="53369"/>
                        <a14:foregroundMark x1="76304" y1="84752" x2="76304" y2="84752"/>
                        <a14:foregroundMark x1="71522" y1="90426" x2="71522" y2="90426"/>
                        <a14:foregroundMark x1="66304" y1="84929" x2="66304" y2="84929"/>
                        <a14:foregroundMark x1="70217" y1="77660" x2="70217" y2="77660"/>
                        <a14:foregroundMark x1="76630" y1="78546" x2="76630" y2="78546"/>
                        <a14:foregroundMark x1="70761" y1="26418" x2="70761" y2="264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5" r="17800"/>
          <a:stretch/>
        </p:blipFill>
        <p:spPr bwMode="auto">
          <a:xfrm>
            <a:off x="6528048" y="3977680"/>
            <a:ext cx="3020839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ustering Algorithms in Machine Learning | Clusterting in ML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12173" r="3471" b="6667"/>
          <a:stretch/>
        </p:blipFill>
        <p:spPr bwMode="auto">
          <a:xfrm>
            <a:off x="7896200" y="1772816"/>
            <a:ext cx="3656068" cy="212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9336" y="1484784"/>
            <a:ext cx="39969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Бизнес и маркетинг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Биология, вычислительная биология и биоинформатика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Всемирная паутина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Информатика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Социальные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</a:rPr>
              <a:t>науки</a:t>
            </a:r>
            <a:endParaRPr lang="en-US" sz="28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08718" y="2006100"/>
            <a:ext cx="7632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Расстояние</a:t>
            </a:r>
          </a:p>
          <a:p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Кластеризация К-средних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Кластеризации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94913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E980D9C5-153D-4DF0-A5C5-7F72C88D4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109" y="1793909"/>
            <a:ext cx="3923941" cy="2527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863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863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</p:spTree>
    <p:extLst>
      <p:ext uri="{BB962C8B-B14F-4D97-AF65-F5344CB8AC3E}">
        <p14:creationId xmlns:p14="http://schemas.microsoft.com/office/powerpoint/2010/main" val="4588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27BD594-0E71-4295-BAAD-B568A6524C1B}"/>
              </a:ext>
            </a:extLst>
          </p:cNvPr>
          <p:cNvSpPr/>
          <p:nvPr/>
        </p:nvSpPr>
        <p:spPr>
          <a:xfrm>
            <a:off x="9264352" y="3987904"/>
            <a:ext cx="16786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Block,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Taxicab 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5549628-727E-4DF8-84B7-49B331D18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4352" y="963126"/>
            <a:ext cx="2465874" cy="2465874"/>
          </a:xfrm>
          <a:prstGeom prst="rect">
            <a:avLst/>
          </a:prstGeom>
        </p:spPr>
      </p:pic>
      <p:sp>
        <p:nvSpPr>
          <p:cNvPr id="2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9A87B2A-AE8C-49BA-AD7F-BC8F648A0B0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/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28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a:rPr 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240C368-8E1B-412B-B4D8-A516CC8AD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19" y="1654136"/>
                <a:ext cx="16370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/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ru-RU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1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3826841E-3821-4653-B228-88A477D29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241185"/>
                <a:ext cx="5461722" cy="485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71D4E9-DE58-4F03-9892-6F50DB6E14B7}"/>
              </a:ext>
            </a:extLst>
          </p:cNvPr>
          <p:cNvSpPr/>
          <p:nvPr/>
        </p:nvSpPr>
        <p:spPr>
          <a:xfrm>
            <a:off x="5059569" y="2333945"/>
            <a:ext cx="3120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Евклидово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/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836DE877-CCA0-4853-B5F4-C7F04B978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6" y="2822923"/>
                <a:ext cx="5069836" cy="469616"/>
              </a:xfrm>
              <a:prstGeom prst="rect">
                <a:avLst/>
              </a:prstGeom>
              <a:blipFill>
                <a:blip r:embed="rId6"/>
                <a:stretch>
                  <a:fillRect l="-361" t="-125974" b="-193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178DAD7-5CA2-4469-ACB5-1C8673611378}"/>
              </a:ext>
            </a:extLst>
          </p:cNvPr>
          <p:cNvSpPr/>
          <p:nvPr/>
        </p:nvSpPr>
        <p:spPr>
          <a:xfrm>
            <a:off x="4471288" y="2819206"/>
            <a:ext cx="3701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Манхэттенское расстояние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/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A32E408D-ABEF-48D9-9CD2-6F5AE9F19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743"/>
                <a:ext cx="455672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17006FC-3D16-4B4D-A2B3-A1D4A504382A}"/>
              </a:ext>
            </a:extLst>
          </p:cNvPr>
          <p:cNvSpPr/>
          <p:nvPr/>
        </p:nvSpPr>
        <p:spPr>
          <a:xfrm>
            <a:off x="4912693" y="3371743"/>
            <a:ext cx="30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Чебышева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1E820AB-4020-4124-BC53-3C005C15440E}"/>
              </a:ext>
            </a:extLst>
          </p:cNvPr>
          <p:cNvSpPr/>
          <p:nvPr/>
        </p:nvSpPr>
        <p:spPr>
          <a:xfrm>
            <a:off x="9264352" y="398790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ChessBoard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FA8034A-E99F-49DF-855A-3CB21705F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7619" y="1037092"/>
            <a:ext cx="2755398" cy="2330973"/>
          </a:xfrm>
          <a:prstGeom prst="rect">
            <a:avLst/>
          </a:prstGeom>
        </p:spPr>
      </p:pic>
      <p:sp>
        <p:nvSpPr>
          <p:cNvPr id="21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24774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10010</TotalTime>
  <Words>859</Words>
  <Application>Microsoft Office PowerPoint</Application>
  <PresentationFormat>Широкоэкранный</PresentationFormat>
  <Paragraphs>381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 Math</vt:lpstr>
      <vt:lpstr>Comic Sans MS</vt:lpstr>
      <vt:lpstr>Courier New</vt:lpstr>
      <vt:lpstr>IBM Plex Mono</vt:lpstr>
      <vt:lpstr>Montserrat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выбрать К?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341</cp:revision>
  <dcterms:created xsi:type="dcterms:W3CDTF">2019-05-20T04:53:11Z</dcterms:created>
  <dcterms:modified xsi:type="dcterms:W3CDTF">2023-04-14T11:01:33Z</dcterms:modified>
</cp:coreProperties>
</file>