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566" r:id="rId3"/>
    <p:sldId id="264" r:id="rId4"/>
    <p:sldId id="580" r:id="rId5"/>
    <p:sldId id="567" r:id="rId6"/>
    <p:sldId id="378" r:id="rId7"/>
    <p:sldId id="485" r:id="rId8"/>
    <p:sldId id="573" r:id="rId9"/>
    <p:sldId id="380" r:id="rId10"/>
    <p:sldId id="493" r:id="rId11"/>
    <p:sldId id="539" r:id="rId12"/>
    <p:sldId id="538" r:id="rId13"/>
    <p:sldId id="540" r:id="rId14"/>
    <p:sldId id="542" r:id="rId15"/>
    <p:sldId id="548" r:id="rId16"/>
    <p:sldId id="543" r:id="rId17"/>
    <p:sldId id="574" r:id="rId18"/>
    <p:sldId id="578" r:id="rId19"/>
    <p:sldId id="489" r:id="rId20"/>
    <p:sldId id="579" r:id="rId21"/>
    <p:sldId id="545" r:id="rId22"/>
    <p:sldId id="546" r:id="rId23"/>
    <p:sldId id="547" r:id="rId24"/>
    <p:sldId id="550" r:id="rId25"/>
    <p:sldId id="549" r:id="rId26"/>
    <p:sldId id="564" r:id="rId27"/>
    <p:sldId id="568" r:id="rId28"/>
    <p:sldId id="492" r:id="rId29"/>
    <p:sldId id="551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3" r:id="rId41"/>
    <p:sldId id="562" r:id="rId42"/>
    <p:sldId id="576" r:id="rId43"/>
    <p:sldId id="577" r:id="rId44"/>
    <p:sldId id="501" r:id="rId45"/>
    <p:sldId id="490" r:id="rId46"/>
    <p:sldId id="571" r:id="rId47"/>
    <p:sldId id="57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5291" autoAdjust="0"/>
  </p:normalViewPr>
  <p:slideViewPr>
    <p:cSldViewPr>
      <p:cViewPr varScale="1">
        <p:scale>
          <a:sx n="87" d="100"/>
          <a:sy n="87" d="100"/>
        </p:scale>
        <p:origin x="374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4337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84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53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99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59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2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94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860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64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3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2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865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59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5110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9620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4291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127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2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243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769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07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222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986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905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532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8749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812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6737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3444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811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8552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004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480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57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958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798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105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902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32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6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6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730B0DF2-21F4-4032-9A5E-7BF25531D1EF}"/>
              </a:ext>
            </a:extLst>
          </p:cNvPr>
          <p:cNvSpPr txBox="1">
            <a:spLocks/>
          </p:cNvSpPr>
          <p:nvPr/>
        </p:nvSpPr>
        <p:spPr>
          <a:xfrm>
            <a:off x="3359696" y="537321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46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1.10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игру «кто я» в машинном обучении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071664" y="1052736"/>
            <a:ext cx="5721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Категориальные Переменные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093E613-2B5F-4806-AC51-71698E97119D}"/>
              </a:ext>
            </a:extLst>
          </p:cNvPr>
          <p:cNvSpPr/>
          <p:nvPr/>
        </p:nvSpPr>
        <p:spPr>
          <a:xfrm>
            <a:off x="8662537" y="1553355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4837189C-5EFB-4B16-B0E2-2AF6BE0C9CB7}"/>
              </a:ext>
            </a:extLst>
          </p:cNvPr>
          <p:cNvSpPr/>
          <p:nvPr/>
        </p:nvSpPr>
        <p:spPr>
          <a:xfrm>
            <a:off x="7409633" y="2681023"/>
            <a:ext cx="1920730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44FA1DC-685D-4A69-9E10-CB8AEEA112F8}"/>
              </a:ext>
            </a:extLst>
          </p:cNvPr>
          <p:cNvSpPr/>
          <p:nvPr/>
        </p:nvSpPr>
        <p:spPr>
          <a:xfrm>
            <a:off x="9515231" y="2671810"/>
            <a:ext cx="204130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B197F55-335F-4811-9D4E-9375B840DC5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8369998" y="2141421"/>
            <a:ext cx="1183942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4098BF0-AB35-4B6E-BD9F-F115B2188DC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553940" y="2141421"/>
            <a:ext cx="981946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6031ECA8-27A1-4CEA-B2F9-35F88FB593B4}"/>
              </a:ext>
            </a:extLst>
          </p:cNvPr>
          <p:cNvSpPr/>
          <p:nvPr/>
        </p:nvSpPr>
        <p:spPr>
          <a:xfrm>
            <a:off x="8208053" y="4016588"/>
            <a:ext cx="2041309" cy="84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E559B6FB-5F1B-4C87-B11E-BB5F24E8A41F}"/>
              </a:ext>
            </a:extLst>
          </p:cNvPr>
          <p:cNvSpPr/>
          <p:nvPr/>
        </p:nvSpPr>
        <p:spPr>
          <a:xfrm>
            <a:off x="7170123" y="5326858"/>
            <a:ext cx="1975371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|949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1A3E72B-82A4-4603-8647-7653C8CE462B}"/>
              </a:ext>
            </a:extLst>
          </p:cNvPr>
          <p:cNvSpPr/>
          <p:nvPr/>
        </p:nvSpPr>
        <p:spPr>
          <a:xfrm>
            <a:off x="9330363" y="5317644"/>
            <a:ext cx="224345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|545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|499</a:t>
            </a:r>
            <a:endParaRPr lang="ru-RU" sz="240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2055B9E-29B4-4AFE-9E2E-0132C828773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8157809" y="4862432"/>
            <a:ext cx="1070899" cy="4644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A2E6ACA-1BF7-4B07-AA57-2493F159EF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9228708" y="4862432"/>
            <a:ext cx="1223383" cy="45521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388EBF-4E72-4606-9BD2-415DA94AD5B1}"/>
              </a:ext>
            </a:extLst>
          </p:cNvPr>
          <p:cNvSpPr txBox="1"/>
          <p:nvPr/>
        </p:nvSpPr>
        <p:spPr>
          <a:xfrm>
            <a:off x="8208053" y="2069443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1984AC-6944-4C2E-8592-F7AB44866900}"/>
              </a:ext>
            </a:extLst>
          </p:cNvPr>
          <p:cNvSpPr txBox="1"/>
          <p:nvPr/>
        </p:nvSpPr>
        <p:spPr>
          <a:xfrm>
            <a:off x="10163304" y="208584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66E18-5767-4026-8BD8-02B4D2A6002A}"/>
              </a:ext>
            </a:extLst>
          </p:cNvPr>
          <p:cNvSpPr txBox="1"/>
          <p:nvPr/>
        </p:nvSpPr>
        <p:spPr>
          <a:xfrm>
            <a:off x="7639303" y="472063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1DDD4C-C42C-40C6-AD4E-A32DC572E39D}"/>
              </a:ext>
            </a:extLst>
          </p:cNvPr>
          <p:cNvSpPr txBox="1"/>
          <p:nvPr/>
        </p:nvSpPr>
        <p:spPr>
          <a:xfrm>
            <a:off x="10220602" y="4688638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graphicFrame>
        <p:nvGraphicFramePr>
          <p:cNvPr id="89" name="Таблица 88">
            <a:extLst>
              <a:ext uri="{FF2B5EF4-FFF2-40B4-BE49-F238E27FC236}">
                <a16:creationId xmlns:a16="http://schemas.microsoft.com/office/drawing/2014/main" id="{41C5716B-C0F2-4872-9B8A-DBBC0CD98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97608"/>
              </p:ext>
            </p:extLst>
          </p:nvPr>
        </p:nvGraphicFramePr>
        <p:xfrm>
          <a:off x="356191" y="1911275"/>
          <a:ext cx="6112578" cy="3459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398">
                  <a:extLst>
                    <a:ext uri="{9D8B030D-6E8A-4147-A177-3AD203B41FA5}">
                      <a16:colId xmlns:a16="http://schemas.microsoft.com/office/drawing/2014/main" val="4014200411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331537619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913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Живет в общежитии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287E81AB-40A1-4E8C-93C5-6F80C433952E}"/>
              </a:ext>
            </a:extLst>
          </p:cNvPr>
          <p:cNvSpPr/>
          <p:nvPr/>
        </p:nvSpPr>
        <p:spPr>
          <a:xfrm>
            <a:off x="695400" y="5517232"/>
            <a:ext cx="5739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Оцениваем частоту встречаемости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205E5C3-D8CE-4E0D-877F-3024B90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051"/>
              </p:ext>
            </p:extLst>
          </p:nvPr>
        </p:nvGraphicFramePr>
        <p:xfrm>
          <a:off x="205813" y="1712365"/>
          <a:ext cx="4483041" cy="347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613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10032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EEAFF9-9C21-4A17-8963-0A1A230B0AF3}"/>
              </a:ext>
            </a:extLst>
          </p:cNvPr>
          <p:cNvSpPr/>
          <p:nvPr/>
        </p:nvSpPr>
        <p:spPr>
          <a:xfrm>
            <a:off x="407368" y="5229200"/>
            <a:ext cx="4408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Отсортируем по значению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2835641A-5A67-4057-A281-09300FE04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42317"/>
              </p:ext>
            </p:extLst>
          </p:nvPr>
        </p:nvGraphicFramePr>
        <p:xfrm>
          <a:off x="191344" y="1700808"/>
          <a:ext cx="4483041" cy="347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613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10032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7310905" y="4028534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73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6384123" y="5166406"/>
            <a:ext cx="1642408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|436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8832304" y="5157192"/>
            <a:ext cx="1605150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|159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|381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205327" y="4856273"/>
            <a:ext cx="1022213" cy="3101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227540" y="4856273"/>
            <a:ext cx="1407339" cy="30091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6433972" y="448812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9471954" y="4469537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630B002-82CC-4566-8760-38B356549014}"/>
              </a:ext>
            </a:extLst>
          </p:cNvPr>
          <p:cNvSpPr/>
          <p:nvPr/>
        </p:nvSpPr>
        <p:spPr>
          <a:xfrm rot="5400000">
            <a:off x="4787195" y="2556346"/>
            <a:ext cx="478280" cy="65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EEBB5AB-EE33-4CEF-86B1-BCDC896E3222}"/>
              </a:ext>
            </a:extLst>
          </p:cNvPr>
          <p:cNvSpPr/>
          <p:nvPr/>
        </p:nvSpPr>
        <p:spPr>
          <a:xfrm>
            <a:off x="171844" y="2841210"/>
            <a:ext cx="15294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62.5</a:t>
            </a:r>
          </a:p>
          <a:p>
            <a:r>
              <a:rPr lang="ru-RU" sz="3200" b="1" dirty="0">
                <a:solidFill>
                  <a:schemeClr val="bg1"/>
                </a:solidFill>
              </a:rPr>
              <a:t>73</a:t>
            </a:r>
          </a:p>
          <a:p>
            <a:r>
              <a:rPr lang="ru-RU" sz="3200" b="1" dirty="0">
                <a:solidFill>
                  <a:schemeClr val="bg1"/>
                </a:solidFill>
              </a:rPr>
              <a:t>80.5</a:t>
            </a:r>
          </a:p>
          <a:p>
            <a:r>
              <a:rPr lang="ru-RU" sz="3200" b="1" dirty="0">
                <a:solidFill>
                  <a:schemeClr val="bg1"/>
                </a:solidFill>
              </a:rPr>
              <a:t>87.5</a:t>
            </a: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2C036B44-6BFE-4AC9-A41E-962F816DCE44}"/>
              </a:ext>
            </a:extLst>
          </p:cNvPr>
          <p:cNvCxnSpPr/>
          <p:nvPr/>
        </p:nvCxnSpPr>
        <p:spPr>
          <a:xfrm>
            <a:off x="5351879" y="2953073"/>
            <a:ext cx="64807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6E28E9D4-CD76-417C-86A8-EB451BF19CBB}"/>
              </a:ext>
            </a:extLst>
          </p:cNvPr>
          <p:cNvSpPr/>
          <p:nvPr/>
        </p:nvSpPr>
        <p:spPr>
          <a:xfrm>
            <a:off x="5617131" y="2773058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2346A388-F2C5-4D2A-9C04-229F483FCD76}"/>
              </a:ext>
            </a:extLst>
          </p:cNvPr>
          <p:cNvSpPr/>
          <p:nvPr/>
        </p:nvSpPr>
        <p:spPr>
          <a:xfrm>
            <a:off x="10570360" y="2767499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7B31949-27B5-4173-9187-1D9A46857DFE}"/>
              </a:ext>
            </a:extLst>
          </p:cNvPr>
          <p:cNvSpPr/>
          <p:nvPr/>
        </p:nvSpPr>
        <p:spPr>
          <a:xfrm>
            <a:off x="9668122" y="2735407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74D0221F-499E-4A0A-9A81-FD2970729E5D}"/>
              </a:ext>
            </a:extLst>
          </p:cNvPr>
          <p:cNvSpPr/>
          <p:nvPr/>
        </p:nvSpPr>
        <p:spPr>
          <a:xfrm>
            <a:off x="8780529" y="275183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58AC2E5F-8128-4EE0-B37D-CAE83C7ABDBF}"/>
              </a:ext>
            </a:extLst>
          </p:cNvPr>
          <p:cNvSpPr/>
          <p:nvPr/>
        </p:nvSpPr>
        <p:spPr>
          <a:xfrm>
            <a:off x="8138451" y="2735407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CA101D13-E2DC-49E8-87A2-298CCDCBDA77}"/>
              </a:ext>
            </a:extLst>
          </p:cNvPr>
          <p:cNvSpPr/>
          <p:nvPr/>
        </p:nvSpPr>
        <p:spPr>
          <a:xfrm>
            <a:off x="6787791" y="275183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225C0983-79CA-470E-9838-D3CB1288D4DF}"/>
              </a:ext>
            </a:extLst>
          </p:cNvPr>
          <p:cNvSpPr/>
          <p:nvPr/>
        </p:nvSpPr>
        <p:spPr>
          <a:xfrm>
            <a:off x="7272591" y="2767499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9B27060-C78C-434C-9375-2BE634C92153}"/>
              </a:ext>
            </a:extLst>
          </p:cNvPr>
          <p:cNvSpPr/>
          <p:nvPr/>
        </p:nvSpPr>
        <p:spPr>
          <a:xfrm>
            <a:off x="6467941" y="2769178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8436082D-FD7B-4273-9927-4214AA08A212}"/>
              </a:ext>
            </a:extLst>
          </p:cNvPr>
          <p:cNvSpPr/>
          <p:nvPr/>
        </p:nvSpPr>
        <p:spPr>
          <a:xfrm>
            <a:off x="6073972" y="276749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C15D4166-7159-4C2E-8EB1-4107611B3E3F}"/>
              </a:ext>
            </a:extLst>
          </p:cNvPr>
          <p:cNvSpPr/>
          <p:nvPr/>
        </p:nvSpPr>
        <p:spPr>
          <a:xfrm>
            <a:off x="7616108" y="276749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E7FF04BD-D27D-4274-ADFF-9402FF916109}"/>
              </a:ext>
            </a:extLst>
          </p:cNvPr>
          <p:cNvSpPr/>
          <p:nvPr/>
        </p:nvSpPr>
        <p:spPr>
          <a:xfrm>
            <a:off x="7888236" y="2769178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F83C638-1201-47D7-94FB-40424D3C9D8F}"/>
              </a:ext>
            </a:extLst>
          </p:cNvPr>
          <p:cNvSpPr/>
          <p:nvPr/>
        </p:nvSpPr>
        <p:spPr>
          <a:xfrm>
            <a:off x="9051648" y="276749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75E69CCE-8416-4514-AAF9-1829D8018767}"/>
              </a:ext>
            </a:extLst>
          </p:cNvPr>
          <p:cNvSpPr/>
          <p:nvPr/>
        </p:nvSpPr>
        <p:spPr>
          <a:xfrm>
            <a:off x="8427852" y="2759666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AECD0712-0354-4285-8767-83620C626D78}"/>
              </a:ext>
            </a:extLst>
          </p:cNvPr>
          <p:cNvSpPr/>
          <p:nvPr/>
        </p:nvSpPr>
        <p:spPr>
          <a:xfrm>
            <a:off x="10305631" y="2768330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4A2B868-1EE3-4F7A-80CB-4528BE03F4B8}"/>
              </a:ext>
            </a:extLst>
          </p:cNvPr>
          <p:cNvSpPr/>
          <p:nvPr/>
        </p:nvSpPr>
        <p:spPr>
          <a:xfrm>
            <a:off x="9986877" y="276958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FE354B7-0D38-4870-A1DF-A6884063EE04}"/>
              </a:ext>
            </a:extLst>
          </p:cNvPr>
          <p:cNvSpPr/>
          <p:nvPr/>
        </p:nvSpPr>
        <p:spPr>
          <a:xfrm>
            <a:off x="9313920" y="275183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8C5B267E-4B4A-4C85-8FA7-F3AC04391D75}"/>
              </a:ext>
            </a:extLst>
          </p:cNvPr>
          <p:cNvSpPr/>
          <p:nvPr/>
        </p:nvSpPr>
        <p:spPr>
          <a:xfrm>
            <a:off x="5941494" y="2287966"/>
            <a:ext cx="106019" cy="525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B311746-AD92-4406-8B9E-0D2E92AF9739}"/>
                  </a:ext>
                </a:extLst>
              </p:cNvPr>
              <p:cNvSpPr/>
              <p:nvPr/>
            </p:nvSpPr>
            <p:spPr>
              <a:xfrm>
                <a:off x="8310105" y="3099249"/>
                <a:ext cx="1025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B311746-AD92-4406-8B9E-0D2E92AF9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05" y="3099249"/>
                <a:ext cx="10253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Полилиния: фигура 79">
            <a:extLst>
              <a:ext uri="{FF2B5EF4-FFF2-40B4-BE49-F238E27FC236}">
                <a16:creationId xmlns:a16="http://schemas.microsoft.com/office/drawing/2014/main" id="{A019C6A3-ADB1-4279-83FC-F64ADD82C01A}"/>
              </a:ext>
            </a:extLst>
          </p:cNvPr>
          <p:cNvSpPr/>
          <p:nvPr/>
        </p:nvSpPr>
        <p:spPr>
          <a:xfrm>
            <a:off x="5730927" y="3487886"/>
            <a:ext cx="5126736" cy="408432"/>
          </a:xfrm>
          <a:custGeom>
            <a:avLst/>
            <a:gdLst>
              <a:gd name="connsiteX0" fmla="*/ 0 w 5126736"/>
              <a:gd name="connsiteY0" fmla="*/ 140208 h 408432"/>
              <a:gd name="connsiteX1" fmla="*/ 42672 w 5126736"/>
              <a:gd name="connsiteY1" fmla="*/ 134112 h 408432"/>
              <a:gd name="connsiteX2" fmla="*/ 60960 w 5126736"/>
              <a:gd name="connsiteY2" fmla="*/ 128016 h 408432"/>
              <a:gd name="connsiteX3" fmla="*/ 347472 w 5126736"/>
              <a:gd name="connsiteY3" fmla="*/ 115824 h 408432"/>
              <a:gd name="connsiteX4" fmla="*/ 414528 w 5126736"/>
              <a:gd name="connsiteY4" fmla="*/ 97536 h 408432"/>
              <a:gd name="connsiteX5" fmla="*/ 463296 w 5126736"/>
              <a:gd name="connsiteY5" fmla="*/ 73152 h 408432"/>
              <a:gd name="connsiteX6" fmla="*/ 481584 w 5126736"/>
              <a:gd name="connsiteY6" fmla="*/ 60960 h 408432"/>
              <a:gd name="connsiteX7" fmla="*/ 505968 w 5126736"/>
              <a:gd name="connsiteY7" fmla="*/ 54864 h 408432"/>
              <a:gd name="connsiteX8" fmla="*/ 566928 w 5126736"/>
              <a:gd name="connsiteY8" fmla="*/ 24384 h 408432"/>
              <a:gd name="connsiteX9" fmla="*/ 585216 w 5126736"/>
              <a:gd name="connsiteY9" fmla="*/ 12192 h 408432"/>
              <a:gd name="connsiteX10" fmla="*/ 627888 w 5126736"/>
              <a:gd name="connsiteY10" fmla="*/ 0 h 408432"/>
              <a:gd name="connsiteX11" fmla="*/ 932688 w 5126736"/>
              <a:gd name="connsiteY11" fmla="*/ 6096 h 408432"/>
              <a:gd name="connsiteX12" fmla="*/ 963168 w 5126736"/>
              <a:gd name="connsiteY12" fmla="*/ 18288 h 408432"/>
              <a:gd name="connsiteX13" fmla="*/ 999744 w 5126736"/>
              <a:gd name="connsiteY13" fmla="*/ 24384 h 408432"/>
              <a:gd name="connsiteX14" fmla="*/ 1036320 w 5126736"/>
              <a:gd name="connsiteY14" fmla="*/ 42672 h 408432"/>
              <a:gd name="connsiteX15" fmla="*/ 1054608 w 5126736"/>
              <a:gd name="connsiteY15" fmla="*/ 48768 h 408432"/>
              <a:gd name="connsiteX16" fmla="*/ 1078992 w 5126736"/>
              <a:gd name="connsiteY16" fmla="*/ 60960 h 408432"/>
              <a:gd name="connsiteX17" fmla="*/ 1109472 w 5126736"/>
              <a:gd name="connsiteY17" fmla="*/ 91440 h 408432"/>
              <a:gd name="connsiteX18" fmla="*/ 1121664 w 5126736"/>
              <a:gd name="connsiteY18" fmla="*/ 109728 h 408432"/>
              <a:gd name="connsiteX19" fmla="*/ 1139952 w 5126736"/>
              <a:gd name="connsiteY19" fmla="*/ 121920 h 408432"/>
              <a:gd name="connsiteX20" fmla="*/ 1158240 w 5126736"/>
              <a:gd name="connsiteY20" fmla="*/ 146304 h 408432"/>
              <a:gd name="connsiteX21" fmla="*/ 1176528 w 5126736"/>
              <a:gd name="connsiteY21" fmla="*/ 158496 h 408432"/>
              <a:gd name="connsiteX22" fmla="*/ 1200912 w 5126736"/>
              <a:gd name="connsiteY22" fmla="*/ 176784 h 408432"/>
              <a:gd name="connsiteX23" fmla="*/ 1261872 w 5126736"/>
              <a:gd name="connsiteY23" fmla="*/ 195072 h 408432"/>
              <a:gd name="connsiteX24" fmla="*/ 1280160 w 5126736"/>
              <a:gd name="connsiteY24" fmla="*/ 201168 h 408432"/>
              <a:gd name="connsiteX25" fmla="*/ 1755648 w 5126736"/>
              <a:gd name="connsiteY25" fmla="*/ 207264 h 408432"/>
              <a:gd name="connsiteX26" fmla="*/ 1773936 w 5126736"/>
              <a:gd name="connsiteY26" fmla="*/ 219456 h 408432"/>
              <a:gd name="connsiteX27" fmla="*/ 1804416 w 5126736"/>
              <a:gd name="connsiteY27" fmla="*/ 249936 h 408432"/>
              <a:gd name="connsiteX28" fmla="*/ 1877568 w 5126736"/>
              <a:gd name="connsiteY28" fmla="*/ 256032 h 408432"/>
              <a:gd name="connsiteX29" fmla="*/ 1987296 w 5126736"/>
              <a:gd name="connsiteY29" fmla="*/ 268224 h 408432"/>
              <a:gd name="connsiteX30" fmla="*/ 2084832 w 5126736"/>
              <a:gd name="connsiteY30" fmla="*/ 280416 h 408432"/>
              <a:gd name="connsiteX31" fmla="*/ 2103120 w 5126736"/>
              <a:gd name="connsiteY31" fmla="*/ 286512 h 408432"/>
              <a:gd name="connsiteX32" fmla="*/ 2292096 w 5126736"/>
              <a:gd name="connsiteY32" fmla="*/ 274320 h 408432"/>
              <a:gd name="connsiteX33" fmla="*/ 2340864 w 5126736"/>
              <a:gd name="connsiteY33" fmla="*/ 268224 h 408432"/>
              <a:gd name="connsiteX34" fmla="*/ 2401824 w 5126736"/>
              <a:gd name="connsiteY34" fmla="*/ 243840 h 408432"/>
              <a:gd name="connsiteX35" fmla="*/ 2426208 w 5126736"/>
              <a:gd name="connsiteY35" fmla="*/ 237744 h 408432"/>
              <a:gd name="connsiteX36" fmla="*/ 2481072 w 5126736"/>
              <a:gd name="connsiteY36" fmla="*/ 225552 h 408432"/>
              <a:gd name="connsiteX37" fmla="*/ 2712720 w 5126736"/>
              <a:gd name="connsiteY37" fmla="*/ 231648 h 408432"/>
              <a:gd name="connsiteX38" fmla="*/ 2749296 w 5126736"/>
              <a:gd name="connsiteY38" fmla="*/ 249936 h 408432"/>
              <a:gd name="connsiteX39" fmla="*/ 2791968 w 5126736"/>
              <a:gd name="connsiteY39" fmla="*/ 262128 h 408432"/>
              <a:gd name="connsiteX40" fmla="*/ 2852928 w 5126736"/>
              <a:gd name="connsiteY40" fmla="*/ 286512 h 408432"/>
              <a:gd name="connsiteX41" fmla="*/ 2889504 w 5126736"/>
              <a:gd name="connsiteY41" fmla="*/ 310896 h 408432"/>
              <a:gd name="connsiteX42" fmla="*/ 2968752 w 5126736"/>
              <a:gd name="connsiteY42" fmla="*/ 335280 h 408432"/>
              <a:gd name="connsiteX43" fmla="*/ 3023616 w 5126736"/>
              <a:gd name="connsiteY43" fmla="*/ 365760 h 408432"/>
              <a:gd name="connsiteX44" fmla="*/ 3041904 w 5126736"/>
              <a:gd name="connsiteY44" fmla="*/ 371856 h 408432"/>
              <a:gd name="connsiteX45" fmla="*/ 3096768 w 5126736"/>
              <a:gd name="connsiteY45" fmla="*/ 396240 h 408432"/>
              <a:gd name="connsiteX46" fmla="*/ 3133344 w 5126736"/>
              <a:gd name="connsiteY46" fmla="*/ 408432 h 408432"/>
              <a:gd name="connsiteX47" fmla="*/ 3377184 w 5126736"/>
              <a:gd name="connsiteY47" fmla="*/ 396240 h 408432"/>
              <a:gd name="connsiteX48" fmla="*/ 3425952 w 5126736"/>
              <a:gd name="connsiteY48" fmla="*/ 384048 h 408432"/>
              <a:gd name="connsiteX49" fmla="*/ 3450336 w 5126736"/>
              <a:gd name="connsiteY49" fmla="*/ 377952 h 408432"/>
              <a:gd name="connsiteX50" fmla="*/ 3468624 w 5126736"/>
              <a:gd name="connsiteY50" fmla="*/ 365760 h 408432"/>
              <a:gd name="connsiteX51" fmla="*/ 3572256 w 5126736"/>
              <a:gd name="connsiteY51" fmla="*/ 353568 h 408432"/>
              <a:gd name="connsiteX52" fmla="*/ 3614928 w 5126736"/>
              <a:gd name="connsiteY52" fmla="*/ 347472 h 408432"/>
              <a:gd name="connsiteX53" fmla="*/ 3639312 w 5126736"/>
              <a:gd name="connsiteY53" fmla="*/ 335280 h 408432"/>
              <a:gd name="connsiteX54" fmla="*/ 3663696 w 5126736"/>
              <a:gd name="connsiteY54" fmla="*/ 329184 h 408432"/>
              <a:gd name="connsiteX55" fmla="*/ 3681984 w 5126736"/>
              <a:gd name="connsiteY55" fmla="*/ 323088 h 408432"/>
              <a:gd name="connsiteX56" fmla="*/ 3706368 w 5126736"/>
              <a:gd name="connsiteY56" fmla="*/ 316992 h 408432"/>
              <a:gd name="connsiteX57" fmla="*/ 3761232 w 5126736"/>
              <a:gd name="connsiteY57" fmla="*/ 292608 h 408432"/>
              <a:gd name="connsiteX58" fmla="*/ 3779520 w 5126736"/>
              <a:gd name="connsiteY58" fmla="*/ 286512 h 408432"/>
              <a:gd name="connsiteX59" fmla="*/ 3803904 w 5126736"/>
              <a:gd name="connsiteY59" fmla="*/ 274320 h 408432"/>
              <a:gd name="connsiteX60" fmla="*/ 3858768 w 5126736"/>
              <a:gd name="connsiteY60" fmla="*/ 262128 h 408432"/>
              <a:gd name="connsiteX61" fmla="*/ 3895344 w 5126736"/>
              <a:gd name="connsiteY61" fmla="*/ 249936 h 408432"/>
              <a:gd name="connsiteX62" fmla="*/ 3925824 w 5126736"/>
              <a:gd name="connsiteY62" fmla="*/ 237744 h 408432"/>
              <a:gd name="connsiteX63" fmla="*/ 3968496 w 5126736"/>
              <a:gd name="connsiteY63" fmla="*/ 231648 h 408432"/>
              <a:gd name="connsiteX64" fmla="*/ 4005072 w 5126736"/>
              <a:gd name="connsiteY64" fmla="*/ 219456 h 408432"/>
              <a:gd name="connsiteX65" fmla="*/ 4114800 w 5126736"/>
              <a:gd name="connsiteY65" fmla="*/ 207264 h 408432"/>
              <a:gd name="connsiteX66" fmla="*/ 4370832 w 5126736"/>
              <a:gd name="connsiteY66" fmla="*/ 182880 h 408432"/>
              <a:gd name="connsiteX67" fmla="*/ 4437888 w 5126736"/>
              <a:gd name="connsiteY67" fmla="*/ 164592 h 408432"/>
              <a:gd name="connsiteX68" fmla="*/ 4480560 w 5126736"/>
              <a:gd name="connsiteY68" fmla="*/ 152400 h 408432"/>
              <a:gd name="connsiteX69" fmla="*/ 4498848 w 5126736"/>
              <a:gd name="connsiteY69" fmla="*/ 140208 h 408432"/>
              <a:gd name="connsiteX70" fmla="*/ 4529328 w 5126736"/>
              <a:gd name="connsiteY70" fmla="*/ 134112 h 408432"/>
              <a:gd name="connsiteX71" fmla="*/ 4578096 w 5126736"/>
              <a:gd name="connsiteY71" fmla="*/ 121920 h 408432"/>
              <a:gd name="connsiteX72" fmla="*/ 4663440 w 5126736"/>
              <a:gd name="connsiteY72" fmla="*/ 85344 h 408432"/>
              <a:gd name="connsiteX73" fmla="*/ 4681728 w 5126736"/>
              <a:gd name="connsiteY73" fmla="*/ 79248 h 408432"/>
              <a:gd name="connsiteX74" fmla="*/ 4828032 w 5126736"/>
              <a:gd name="connsiteY74" fmla="*/ 73152 h 408432"/>
              <a:gd name="connsiteX75" fmla="*/ 4852416 w 5126736"/>
              <a:gd name="connsiteY75" fmla="*/ 67056 h 408432"/>
              <a:gd name="connsiteX76" fmla="*/ 4870704 w 5126736"/>
              <a:gd name="connsiteY76" fmla="*/ 54864 h 408432"/>
              <a:gd name="connsiteX77" fmla="*/ 4962144 w 5126736"/>
              <a:gd name="connsiteY77" fmla="*/ 48768 h 408432"/>
              <a:gd name="connsiteX78" fmla="*/ 4980432 w 5126736"/>
              <a:gd name="connsiteY78" fmla="*/ 36576 h 408432"/>
              <a:gd name="connsiteX79" fmla="*/ 5029200 w 5126736"/>
              <a:gd name="connsiteY79" fmla="*/ 24384 h 408432"/>
              <a:gd name="connsiteX80" fmla="*/ 5126736 w 5126736"/>
              <a:gd name="connsiteY80" fmla="*/ 18288 h 40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126736" h="408432">
                <a:moveTo>
                  <a:pt x="0" y="140208"/>
                </a:moveTo>
                <a:cubicBezTo>
                  <a:pt x="14224" y="138176"/>
                  <a:pt x="28583" y="136930"/>
                  <a:pt x="42672" y="134112"/>
                </a:cubicBezTo>
                <a:cubicBezTo>
                  <a:pt x="48973" y="132852"/>
                  <a:pt x="54546" y="128401"/>
                  <a:pt x="60960" y="128016"/>
                </a:cubicBezTo>
                <a:cubicBezTo>
                  <a:pt x="156379" y="122291"/>
                  <a:pt x="251968" y="119888"/>
                  <a:pt x="347472" y="115824"/>
                </a:cubicBezTo>
                <a:cubicBezTo>
                  <a:pt x="384951" y="109577"/>
                  <a:pt x="381328" y="112859"/>
                  <a:pt x="414528" y="97536"/>
                </a:cubicBezTo>
                <a:cubicBezTo>
                  <a:pt x="431030" y="89920"/>
                  <a:pt x="448174" y="83234"/>
                  <a:pt x="463296" y="73152"/>
                </a:cubicBezTo>
                <a:cubicBezTo>
                  <a:pt x="469392" y="69088"/>
                  <a:pt x="474850" y="63846"/>
                  <a:pt x="481584" y="60960"/>
                </a:cubicBezTo>
                <a:cubicBezTo>
                  <a:pt x="489285" y="57660"/>
                  <a:pt x="497840" y="56896"/>
                  <a:pt x="505968" y="54864"/>
                </a:cubicBezTo>
                <a:cubicBezTo>
                  <a:pt x="549515" y="25833"/>
                  <a:pt x="528329" y="34034"/>
                  <a:pt x="566928" y="24384"/>
                </a:cubicBezTo>
                <a:cubicBezTo>
                  <a:pt x="573024" y="20320"/>
                  <a:pt x="578663" y="15469"/>
                  <a:pt x="585216" y="12192"/>
                </a:cubicBezTo>
                <a:cubicBezTo>
                  <a:pt x="593961" y="7819"/>
                  <a:pt x="620075" y="1953"/>
                  <a:pt x="627888" y="0"/>
                </a:cubicBezTo>
                <a:cubicBezTo>
                  <a:pt x="729488" y="2032"/>
                  <a:pt x="831219" y="561"/>
                  <a:pt x="932688" y="6096"/>
                </a:cubicBezTo>
                <a:cubicBezTo>
                  <a:pt x="943614" y="6692"/>
                  <a:pt x="952611" y="15409"/>
                  <a:pt x="963168" y="18288"/>
                </a:cubicBezTo>
                <a:cubicBezTo>
                  <a:pt x="975093" y="21540"/>
                  <a:pt x="987678" y="21703"/>
                  <a:pt x="999744" y="24384"/>
                </a:cubicBezTo>
                <a:cubicBezTo>
                  <a:pt x="1027324" y="30513"/>
                  <a:pt x="1010015" y="29520"/>
                  <a:pt x="1036320" y="42672"/>
                </a:cubicBezTo>
                <a:cubicBezTo>
                  <a:pt x="1042067" y="45546"/>
                  <a:pt x="1048702" y="46237"/>
                  <a:pt x="1054608" y="48768"/>
                </a:cubicBezTo>
                <a:cubicBezTo>
                  <a:pt x="1062961" y="52348"/>
                  <a:pt x="1070864" y="56896"/>
                  <a:pt x="1078992" y="60960"/>
                </a:cubicBezTo>
                <a:cubicBezTo>
                  <a:pt x="1111504" y="109728"/>
                  <a:pt x="1068832" y="50800"/>
                  <a:pt x="1109472" y="91440"/>
                </a:cubicBezTo>
                <a:cubicBezTo>
                  <a:pt x="1114653" y="96621"/>
                  <a:pt x="1116483" y="104547"/>
                  <a:pt x="1121664" y="109728"/>
                </a:cubicBezTo>
                <a:cubicBezTo>
                  <a:pt x="1126845" y="114909"/>
                  <a:pt x="1134771" y="116739"/>
                  <a:pt x="1139952" y="121920"/>
                </a:cubicBezTo>
                <a:cubicBezTo>
                  <a:pt x="1147136" y="129104"/>
                  <a:pt x="1151056" y="139120"/>
                  <a:pt x="1158240" y="146304"/>
                </a:cubicBezTo>
                <a:cubicBezTo>
                  <a:pt x="1163421" y="151485"/>
                  <a:pt x="1170566" y="154238"/>
                  <a:pt x="1176528" y="158496"/>
                </a:cubicBezTo>
                <a:cubicBezTo>
                  <a:pt x="1184796" y="164401"/>
                  <a:pt x="1192031" y="171850"/>
                  <a:pt x="1200912" y="176784"/>
                </a:cubicBezTo>
                <a:cubicBezTo>
                  <a:pt x="1227719" y="191677"/>
                  <a:pt x="1233248" y="187916"/>
                  <a:pt x="1261872" y="195072"/>
                </a:cubicBezTo>
                <a:cubicBezTo>
                  <a:pt x="1268106" y="196630"/>
                  <a:pt x="1273736" y="201009"/>
                  <a:pt x="1280160" y="201168"/>
                </a:cubicBezTo>
                <a:cubicBezTo>
                  <a:pt x="1438621" y="205081"/>
                  <a:pt x="1597152" y="205232"/>
                  <a:pt x="1755648" y="207264"/>
                </a:cubicBezTo>
                <a:cubicBezTo>
                  <a:pt x="1761744" y="211328"/>
                  <a:pt x="1768755" y="214275"/>
                  <a:pt x="1773936" y="219456"/>
                </a:cubicBezTo>
                <a:cubicBezTo>
                  <a:pt x="1786128" y="231648"/>
                  <a:pt x="1784096" y="245872"/>
                  <a:pt x="1804416" y="249936"/>
                </a:cubicBezTo>
                <a:cubicBezTo>
                  <a:pt x="1828409" y="254735"/>
                  <a:pt x="1853221" y="253597"/>
                  <a:pt x="1877568" y="256032"/>
                </a:cubicBezTo>
                <a:cubicBezTo>
                  <a:pt x="1914186" y="259694"/>
                  <a:pt x="1987296" y="268224"/>
                  <a:pt x="1987296" y="268224"/>
                </a:cubicBezTo>
                <a:cubicBezTo>
                  <a:pt x="2035513" y="284296"/>
                  <a:pt x="1979411" y="267238"/>
                  <a:pt x="2084832" y="280416"/>
                </a:cubicBezTo>
                <a:cubicBezTo>
                  <a:pt x="2091208" y="281213"/>
                  <a:pt x="2097024" y="284480"/>
                  <a:pt x="2103120" y="286512"/>
                </a:cubicBezTo>
                <a:lnTo>
                  <a:pt x="2292096" y="274320"/>
                </a:lnTo>
                <a:cubicBezTo>
                  <a:pt x="2308430" y="273064"/>
                  <a:pt x="2324845" y="271657"/>
                  <a:pt x="2340864" y="268224"/>
                </a:cubicBezTo>
                <a:cubicBezTo>
                  <a:pt x="2392046" y="257256"/>
                  <a:pt x="2361713" y="258882"/>
                  <a:pt x="2401824" y="243840"/>
                </a:cubicBezTo>
                <a:cubicBezTo>
                  <a:pt x="2409669" y="240898"/>
                  <a:pt x="2418152" y="240046"/>
                  <a:pt x="2426208" y="237744"/>
                </a:cubicBezTo>
                <a:cubicBezTo>
                  <a:pt x="2468227" y="225738"/>
                  <a:pt x="2415065" y="236553"/>
                  <a:pt x="2481072" y="225552"/>
                </a:cubicBezTo>
                <a:cubicBezTo>
                  <a:pt x="2558288" y="227584"/>
                  <a:pt x="2635569" y="227885"/>
                  <a:pt x="2712720" y="231648"/>
                </a:cubicBezTo>
                <a:cubicBezTo>
                  <a:pt x="2732044" y="232591"/>
                  <a:pt x="2732405" y="242697"/>
                  <a:pt x="2749296" y="249936"/>
                </a:cubicBezTo>
                <a:cubicBezTo>
                  <a:pt x="2884910" y="308056"/>
                  <a:pt x="2685203" y="214677"/>
                  <a:pt x="2791968" y="262128"/>
                </a:cubicBezTo>
                <a:cubicBezTo>
                  <a:pt x="2848629" y="287311"/>
                  <a:pt x="2807581" y="275175"/>
                  <a:pt x="2852928" y="286512"/>
                </a:cubicBezTo>
                <a:cubicBezTo>
                  <a:pt x="2865120" y="294640"/>
                  <a:pt x="2876226" y="304699"/>
                  <a:pt x="2889504" y="310896"/>
                </a:cubicBezTo>
                <a:cubicBezTo>
                  <a:pt x="2996138" y="360658"/>
                  <a:pt x="2906621" y="311981"/>
                  <a:pt x="2968752" y="335280"/>
                </a:cubicBezTo>
                <a:cubicBezTo>
                  <a:pt x="2992235" y="344086"/>
                  <a:pt x="3000336" y="354120"/>
                  <a:pt x="3023616" y="365760"/>
                </a:cubicBezTo>
                <a:cubicBezTo>
                  <a:pt x="3029363" y="368634"/>
                  <a:pt x="3035808" y="369824"/>
                  <a:pt x="3041904" y="371856"/>
                </a:cubicBezTo>
                <a:cubicBezTo>
                  <a:pt x="3080620" y="400893"/>
                  <a:pt x="3050163" y="383529"/>
                  <a:pt x="3096768" y="396240"/>
                </a:cubicBezTo>
                <a:cubicBezTo>
                  <a:pt x="3109167" y="399621"/>
                  <a:pt x="3133344" y="408432"/>
                  <a:pt x="3133344" y="408432"/>
                </a:cubicBezTo>
                <a:cubicBezTo>
                  <a:pt x="3147840" y="407828"/>
                  <a:pt x="3340621" y="400810"/>
                  <a:pt x="3377184" y="396240"/>
                </a:cubicBezTo>
                <a:cubicBezTo>
                  <a:pt x="3393811" y="394162"/>
                  <a:pt x="3409696" y="388112"/>
                  <a:pt x="3425952" y="384048"/>
                </a:cubicBezTo>
                <a:lnTo>
                  <a:pt x="3450336" y="377952"/>
                </a:lnTo>
                <a:cubicBezTo>
                  <a:pt x="3456432" y="373888"/>
                  <a:pt x="3461764" y="368332"/>
                  <a:pt x="3468624" y="365760"/>
                </a:cubicBezTo>
                <a:cubicBezTo>
                  <a:pt x="3490630" y="357508"/>
                  <a:pt x="3565452" y="354284"/>
                  <a:pt x="3572256" y="353568"/>
                </a:cubicBezTo>
                <a:cubicBezTo>
                  <a:pt x="3586545" y="352064"/>
                  <a:pt x="3600704" y="349504"/>
                  <a:pt x="3614928" y="347472"/>
                </a:cubicBezTo>
                <a:cubicBezTo>
                  <a:pt x="3623056" y="343408"/>
                  <a:pt x="3630803" y="338471"/>
                  <a:pt x="3639312" y="335280"/>
                </a:cubicBezTo>
                <a:cubicBezTo>
                  <a:pt x="3647157" y="332338"/>
                  <a:pt x="3655640" y="331486"/>
                  <a:pt x="3663696" y="329184"/>
                </a:cubicBezTo>
                <a:cubicBezTo>
                  <a:pt x="3669875" y="327419"/>
                  <a:pt x="3675805" y="324853"/>
                  <a:pt x="3681984" y="323088"/>
                </a:cubicBezTo>
                <a:cubicBezTo>
                  <a:pt x="3690040" y="320786"/>
                  <a:pt x="3698420" y="319641"/>
                  <a:pt x="3706368" y="316992"/>
                </a:cubicBezTo>
                <a:cubicBezTo>
                  <a:pt x="3748904" y="302813"/>
                  <a:pt x="3724055" y="308541"/>
                  <a:pt x="3761232" y="292608"/>
                </a:cubicBezTo>
                <a:cubicBezTo>
                  <a:pt x="3767138" y="290077"/>
                  <a:pt x="3773614" y="289043"/>
                  <a:pt x="3779520" y="286512"/>
                </a:cubicBezTo>
                <a:cubicBezTo>
                  <a:pt x="3787873" y="282932"/>
                  <a:pt x="3795395" y="277511"/>
                  <a:pt x="3803904" y="274320"/>
                </a:cubicBezTo>
                <a:cubicBezTo>
                  <a:pt x="3818502" y="268846"/>
                  <a:pt x="3844606" y="265990"/>
                  <a:pt x="3858768" y="262128"/>
                </a:cubicBezTo>
                <a:cubicBezTo>
                  <a:pt x="3871167" y="258747"/>
                  <a:pt x="3883412" y="254709"/>
                  <a:pt x="3895344" y="249936"/>
                </a:cubicBezTo>
                <a:cubicBezTo>
                  <a:pt x="3905504" y="245872"/>
                  <a:pt x="3915208" y="240398"/>
                  <a:pt x="3925824" y="237744"/>
                </a:cubicBezTo>
                <a:cubicBezTo>
                  <a:pt x="3939763" y="234259"/>
                  <a:pt x="3954272" y="233680"/>
                  <a:pt x="3968496" y="231648"/>
                </a:cubicBezTo>
                <a:cubicBezTo>
                  <a:pt x="3980688" y="227584"/>
                  <a:pt x="3992395" y="221569"/>
                  <a:pt x="4005072" y="219456"/>
                </a:cubicBezTo>
                <a:cubicBezTo>
                  <a:pt x="4041372" y="213406"/>
                  <a:pt x="4114800" y="207264"/>
                  <a:pt x="4114800" y="207264"/>
                </a:cubicBezTo>
                <a:cubicBezTo>
                  <a:pt x="4219037" y="165569"/>
                  <a:pt x="4107875" y="206254"/>
                  <a:pt x="4370832" y="182880"/>
                </a:cubicBezTo>
                <a:cubicBezTo>
                  <a:pt x="4402379" y="180076"/>
                  <a:pt x="4412698" y="171789"/>
                  <a:pt x="4437888" y="164592"/>
                </a:cubicBezTo>
                <a:cubicBezTo>
                  <a:pt x="4447003" y="161988"/>
                  <a:pt x="4470816" y="157272"/>
                  <a:pt x="4480560" y="152400"/>
                </a:cubicBezTo>
                <a:cubicBezTo>
                  <a:pt x="4487113" y="149123"/>
                  <a:pt x="4491988" y="142780"/>
                  <a:pt x="4498848" y="140208"/>
                </a:cubicBezTo>
                <a:cubicBezTo>
                  <a:pt x="4508550" y="136570"/>
                  <a:pt x="4519276" y="136625"/>
                  <a:pt x="4529328" y="134112"/>
                </a:cubicBezTo>
                <a:cubicBezTo>
                  <a:pt x="4604308" y="115367"/>
                  <a:pt x="4465752" y="144389"/>
                  <a:pt x="4578096" y="121920"/>
                </a:cubicBezTo>
                <a:cubicBezTo>
                  <a:pt x="4638359" y="91789"/>
                  <a:pt x="4609622" y="103283"/>
                  <a:pt x="4663440" y="85344"/>
                </a:cubicBezTo>
                <a:cubicBezTo>
                  <a:pt x="4669536" y="83312"/>
                  <a:pt x="4675308" y="79516"/>
                  <a:pt x="4681728" y="79248"/>
                </a:cubicBezTo>
                <a:lnTo>
                  <a:pt x="4828032" y="73152"/>
                </a:lnTo>
                <a:cubicBezTo>
                  <a:pt x="4836160" y="71120"/>
                  <a:pt x="4844715" y="70356"/>
                  <a:pt x="4852416" y="67056"/>
                </a:cubicBezTo>
                <a:cubicBezTo>
                  <a:pt x="4859150" y="64170"/>
                  <a:pt x="4863477" y="56068"/>
                  <a:pt x="4870704" y="54864"/>
                </a:cubicBezTo>
                <a:cubicBezTo>
                  <a:pt x="4900836" y="49842"/>
                  <a:pt x="4931664" y="50800"/>
                  <a:pt x="4962144" y="48768"/>
                </a:cubicBezTo>
                <a:cubicBezTo>
                  <a:pt x="4968240" y="44704"/>
                  <a:pt x="4973879" y="39853"/>
                  <a:pt x="4980432" y="36576"/>
                </a:cubicBezTo>
                <a:cubicBezTo>
                  <a:pt x="4991068" y="31258"/>
                  <a:pt x="5020607" y="25202"/>
                  <a:pt x="5029200" y="24384"/>
                </a:cubicBezTo>
                <a:cubicBezTo>
                  <a:pt x="5061629" y="21296"/>
                  <a:pt x="5126736" y="18288"/>
                  <a:pt x="5126736" y="18288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BDE9A9F1-6A37-47E5-992B-6DB3A40C29E9}"/>
                  </a:ext>
                </a:extLst>
              </p:cNvPr>
              <p:cNvSpPr/>
              <p:nvPr/>
            </p:nvSpPr>
            <p:spPr>
              <a:xfrm>
                <a:off x="911424" y="6165304"/>
                <a:ext cx="28690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u-RU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BDE9A9F1-6A37-47E5-992B-6DB3A40C2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6165304"/>
                <a:ext cx="28690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BD999C-9C45-42DB-9C56-28A3AEE4D597}"/>
              </a:ext>
            </a:extLst>
          </p:cNvPr>
          <p:cNvSpPr/>
          <p:nvPr/>
        </p:nvSpPr>
        <p:spPr>
          <a:xfrm>
            <a:off x="191344" y="573325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Gini impurity</a:t>
            </a:r>
            <a:r>
              <a:rPr lang="ru-RU" sz="2800" dirty="0">
                <a:solidFill>
                  <a:schemeClr val="bg1"/>
                </a:solidFill>
              </a:rPr>
              <a:t> Критерий Джини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777DAFBA-1E56-4A62-B3FC-01C33C20BD5A}"/>
                  </a:ext>
                </a:extLst>
              </p:cNvPr>
              <p:cNvSpPr/>
              <p:nvPr/>
            </p:nvSpPr>
            <p:spPr>
              <a:xfrm>
                <a:off x="4943872" y="1700808"/>
                <a:ext cx="7341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вероятность"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Да</m:t>
                    </m:r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вероятность"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Нет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aseline="30000" dirty="0">
                    <a:solidFill>
                      <a:schemeClr val="bg1"/>
                    </a:solidFill>
                  </a:rPr>
                  <a:t> 2</a:t>
                </a:r>
                <a:endParaRPr lang="ru-RU" sz="2400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777DAFBA-1E56-4A62-B3FC-01C33C20B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1700808"/>
                <a:ext cx="7341177" cy="461665"/>
              </a:xfrm>
              <a:prstGeom prst="rect">
                <a:avLst/>
              </a:prstGeom>
              <a:blipFill>
                <a:blip r:embed="rId6"/>
                <a:stretch>
                  <a:fillRect l="-166" t="-2632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791744" y="1052736"/>
            <a:ext cx="448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Числовые Переменные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8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0.00521 0.3738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8567 0.0064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67 0.00648 L 0.22851 0.0048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32" grpId="0" animBg="1"/>
      <p:bldP spid="33" grpId="0" animBg="1"/>
      <p:bldP spid="34" grpId="0" animBg="1"/>
      <p:bldP spid="47" grpId="0"/>
      <p:bldP spid="48" grpId="0"/>
      <p:bldP spid="21" grpId="0" animBg="1"/>
      <p:bldP spid="21" grpId="1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8" grpId="1" animBg="1"/>
      <p:bldP spid="78" grpId="2" animBg="1"/>
      <p:bldP spid="79" grpId="0"/>
      <p:bldP spid="80" grpId="0" animBg="1"/>
      <p:bldP spid="81" grpId="0"/>
      <p:bldP spid="3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359696" y="908720"/>
            <a:ext cx="5275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Выбираем Лучший Узел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817792" y="1554158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75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7867238" y="2883754"/>
            <a:ext cx="1720957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|436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10018055" y="2883754"/>
            <a:ext cx="1707952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|159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|381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8727717" y="2381897"/>
            <a:ext cx="1006710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734427" y="2381897"/>
            <a:ext cx="1137604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8148129" y="2269704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697458" y="2239453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1257478" y="1653260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296975" y="2780928"/>
            <a:ext cx="1628329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2110172" y="2771715"/>
            <a:ext cx="187517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111140" y="2241326"/>
            <a:ext cx="1037741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148881" y="2241326"/>
            <a:ext cx="898881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5040309" y="1582464"/>
            <a:ext cx="179838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4223792" y="2780928"/>
            <a:ext cx="1539790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|949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5948450" y="2771714"/>
            <a:ext cx="171691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|545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|499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4993687" y="2316501"/>
            <a:ext cx="945812" cy="4644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939499" y="2316501"/>
            <a:ext cx="867409" cy="4552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802994" y="2169348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2758245" y="2185749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4257390" y="217470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6838689" y="2142708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680540" y="940541"/>
                <a:ext cx="4527321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40" y="940541"/>
                <a:ext cx="452732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39B1F7A-DD23-4BF1-AAB5-18DC82EED892}"/>
                  </a:ext>
                </a:extLst>
              </p:cNvPr>
              <p:cNvSpPr/>
              <p:nvPr/>
            </p:nvSpPr>
            <p:spPr>
              <a:xfrm>
                <a:off x="191344" y="4725144"/>
                <a:ext cx="8943795" cy="822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 М=Да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245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1536+245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0.237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39B1F7A-DD23-4BF1-AAB5-18DC82EED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4725144"/>
                <a:ext cx="8943795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F907D0B8-04C2-44A5-8C9C-EDC514DFEBA3}"/>
                  </a:ext>
                </a:extLst>
              </p:cNvPr>
              <p:cNvSpPr/>
              <p:nvPr/>
            </p:nvSpPr>
            <p:spPr>
              <a:xfrm>
                <a:off x="119336" y="5373216"/>
                <a:ext cx="9060494" cy="822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М=Нет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</m:t>
                            </m:r>
                          </m:den>
                        </m:f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239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1234</m:t>
                                </m:r>
                                <m:r>
                                  <a:rPr lang="ru-RU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+239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</m:t>
                    </m:r>
                    <m:r>
                      <m:rPr>
                        <m:nor/>
                      </m:rP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71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F907D0B8-04C2-44A5-8C9C-EDC514DF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373216"/>
                <a:ext cx="9060494" cy="822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CE11037-414B-4A46-A190-360E0116CCEB}"/>
                  </a:ext>
                </a:extLst>
              </p:cNvPr>
              <p:cNvSpPr/>
              <p:nvPr/>
            </p:nvSpPr>
            <p:spPr>
              <a:xfrm>
                <a:off x="488646" y="3979036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0.237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CE11037-414B-4A46-A190-360E0116C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46" y="3979036"/>
                <a:ext cx="16034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1A344D86-7F15-4710-87A4-ABE90376262E}"/>
                  </a:ext>
                </a:extLst>
              </p:cNvPr>
              <p:cNvSpPr/>
              <p:nvPr/>
            </p:nvSpPr>
            <p:spPr>
              <a:xfrm>
                <a:off x="2117878" y="3984833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0.27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1A344D86-7F15-4710-87A4-ABE903762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78" y="3984833"/>
                <a:ext cx="16034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90B576ED-6BC5-4AE2-A077-3B2264D3AB75}"/>
                  </a:ext>
                </a:extLst>
              </p:cNvPr>
              <p:cNvSpPr/>
              <p:nvPr/>
            </p:nvSpPr>
            <p:spPr>
              <a:xfrm>
                <a:off x="119336" y="6120811"/>
                <a:ext cx="11767709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=0.237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1536+245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1536+245</m:t>
                            </m:r>
                          </m:den>
                        </m:f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0.271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1234+239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1234+239+1536+245</m:t>
                            </m:r>
                          </m:den>
                        </m:f>
                      </m:e>
                    </m:d>
                    <m:r>
                      <a:rPr lang="ru-RU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0.252</a:t>
                </a: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90B576ED-6BC5-4AE2-A077-3B2264D3A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6120811"/>
                <a:ext cx="11767709" cy="737189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B8B19AAA-E1F3-4B08-BC44-0ED127B4D698}"/>
                  </a:ext>
                </a:extLst>
              </p:cNvPr>
              <p:cNvSpPr/>
              <p:nvPr/>
            </p:nvSpPr>
            <p:spPr>
              <a:xfrm>
                <a:off x="1303262" y="4411041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B8B19AAA-E1F3-4B08-BC44-0ED127B4D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262" y="4411041"/>
                <a:ext cx="160345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/>
              <p:nvPr/>
            </p:nvSpPr>
            <p:spPr>
              <a:xfrm>
                <a:off x="4295800" y="4077072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4077072"/>
                <a:ext cx="16034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/>
              <p:nvPr/>
            </p:nvSpPr>
            <p:spPr>
              <a:xfrm>
                <a:off x="5977012" y="409197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499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012" y="4091975"/>
                <a:ext cx="16034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/>
              <p:nvPr/>
            </p:nvSpPr>
            <p:spPr>
              <a:xfrm>
                <a:off x="5187294" y="4436170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0.355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94" y="4436170"/>
                <a:ext cx="160345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/>
              <p:nvPr/>
            </p:nvSpPr>
            <p:spPr>
              <a:xfrm>
                <a:off x="8144255" y="4085207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55" y="4085207"/>
                <a:ext cx="160345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/>
              <p:nvPr/>
            </p:nvSpPr>
            <p:spPr>
              <a:xfrm>
                <a:off x="10010296" y="4106553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415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96" y="4106553"/>
                <a:ext cx="160345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/>
              <p:nvPr/>
            </p:nvSpPr>
            <p:spPr>
              <a:xfrm>
                <a:off x="9203444" y="4501419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0.428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444" y="4501419"/>
                <a:ext cx="160345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>
            <a:extLst>
              <a:ext uri="{FF2B5EF4-FFF2-40B4-BE49-F238E27FC236}">
                <a16:creationId xmlns:a16="http://schemas.microsoft.com/office/drawing/2014/main" id="{806AA326-7656-4B54-BA90-A64C31849278}"/>
              </a:ext>
            </a:extLst>
          </p:cNvPr>
          <p:cNvSpPr/>
          <p:nvPr/>
        </p:nvSpPr>
        <p:spPr>
          <a:xfrm>
            <a:off x="358305" y="3871438"/>
            <a:ext cx="3503508" cy="99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/>
      <p:bldP spid="42" grpId="0"/>
      <p:bldP spid="43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2783632" y="980728"/>
            <a:ext cx="6965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Выбираем Следующий Лучший Узел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263250" y="3930310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69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6883189" y="4847992"/>
            <a:ext cx="1603452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|456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|397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9797878" y="4830506"/>
            <a:ext cx="1758661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|846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|8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684915" y="4758049"/>
            <a:ext cx="1494970" cy="8994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179885" y="4758049"/>
            <a:ext cx="1497324" cy="724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7511025" y="4032086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429925" y="4009621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5045651" y="1720396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3989076" y="2462149"/>
            <a:ext cx="1728221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6254947" y="2420655"/>
            <a:ext cx="180589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853187" y="2308462"/>
            <a:ext cx="1083867" cy="1536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5937054" y="2308462"/>
            <a:ext cx="1220843" cy="1121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2322552" y="3890082"/>
            <a:ext cx="1891388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1019865" y="4731948"/>
            <a:ext cx="1603451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|625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|65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3796100" y="4643810"/>
            <a:ext cx="1832274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|967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|124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821591" y="4624119"/>
            <a:ext cx="1446655" cy="107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3268246" y="4624119"/>
            <a:ext cx="1443991" cy="196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4074952" y="172381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7032298" y="181028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1403991" y="401063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4229643" y="3991782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871884" y="1628800"/>
                <a:ext cx="3320116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884" y="1628800"/>
                <a:ext cx="3320116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/>
              <p:nvPr/>
            </p:nvSpPr>
            <p:spPr>
              <a:xfrm>
                <a:off x="1094205" y="595306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170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05" y="5953068"/>
                <a:ext cx="16034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/>
              <p:nvPr/>
            </p:nvSpPr>
            <p:spPr>
              <a:xfrm>
                <a:off x="3550898" y="593331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98" y="5933315"/>
                <a:ext cx="16034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/>
              <p:nvPr/>
            </p:nvSpPr>
            <p:spPr>
              <a:xfrm>
                <a:off x="2322552" y="6197164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52" y="6197164"/>
                <a:ext cx="16034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/>
              <p:nvPr/>
            </p:nvSpPr>
            <p:spPr>
              <a:xfrm>
                <a:off x="6869224" y="6050800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224" y="6050800"/>
                <a:ext cx="16034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/>
              <p:nvPr/>
            </p:nvSpPr>
            <p:spPr>
              <a:xfrm>
                <a:off x="9764463" y="598318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016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63" y="5983188"/>
                <a:ext cx="160345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/>
              <p:nvPr/>
            </p:nvSpPr>
            <p:spPr>
              <a:xfrm>
                <a:off x="8327025" y="6281632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025" y="6281632"/>
                <a:ext cx="160345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>
            <a:extLst>
              <a:ext uri="{FF2B5EF4-FFF2-40B4-BE49-F238E27FC236}">
                <a16:creationId xmlns:a16="http://schemas.microsoft.com/office/drawing/2014/main" id="{806AA326-7656-4B54-BA90-A64C31849278}"/>
              </a:ext>
            </a:extLst>
          </p:cNvPr>
          <p:cNvSpPr/>
          <p:nvPr/>
        </p:nvSpPr>
        <p:spPr>
          <a:xfrm>
            <a:off x="975051" y="5857561"/>
            <a:ext cx="4470700" cy="8235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562C5CD-AB44-4623-9DF8-3CCFEBDC0DB4}"/>
              </a:ext>
            </a:extLst>
          </p:cNvPr>
          <p:cNvCxnSpPr>
            <a:cxnSpLocks/>
          </p:cNvCxnSpPr>
          <p:nvPr/>
        </p:nvCxnSpPr>
        <p:spPr>
          <a:xfrm>
            <a:off x="4891334" y="3565053"/>
            <a:ext cx="0" cy="2592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C2EDAD5-60B2-4F46-9E2C-5E3D832400B7}"/>
              </a:ext>
            </a:extLst>
          </p:cNvPr>
          <p:cNvCxnSpPr>
            <a:cxnSpLocks/>
          </p:cNvCxnSpPr>
          <p:nvPr/>
        </p:nvCxnSpPr>
        <p:spPr>
          <a:xfrm>
            <a:off x="1403991" y="3824277"/>
            <a:ext cx="98316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BC3D703C-4452-43E8-8057-5E49EA7F2444}"/>
                  </a:ext>
                </a:extLst>
              </p:cNvPr>
              <p:cNvSpPr/>
              <p:nvPr/>
            </p:nvSpPr>
            <p:spPr>
              <a:xfrm>
                <a:off x="5106520" y="3443667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BC3D703C-4452-43E8-8057-5E49EA7F2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20" y="3443667"/>
                <a:ext cx="16034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nimBg="1"/>
      <p:bldP spid="33" grpId="0" animBg="1"/>
      <p:bldP spid="34" grpId="0" animBg="1"/>
      <p:bldP spid="47" grpId="0"/>
      <p:bldP spid="48" grpId="0"/>
      <p:bldP spid="29" grpId="0" animBg="1"/>
      <p:bldP spid="30" grpId="0" animBg="1"/>
      <p:bldP spid="31" grpId="0" animBg="1"/>
      <p:bldP spid="40" grpId="0"/>
      <p:bldP spid="41" grpId="0"/>
      <p:bldP spid="45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719736" y="980728"/>
            <a:ext cx="4807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Расти дерево большое …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5045651" y="1720396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3925597" y="2462149"/>
            <a:ext cx="1791700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6254948" y="2420655"/>
            <a:ext cx="1782804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821447" y="2308462"/>
            <a:ext cx="1115607" cy="1536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5937054" y="2308462"/>
            <a:ext cx="1209296" cy="1121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3647728" y="3788239"/>
            <a:ext cx="179170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2207568" y="4630105"/>
            <a:ext cx="1944216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|625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|65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5098380" y="4541967"/>
            <a:ext cx="1603451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|967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|124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3179676" y="4522276"/>
            <a:ext cx="1363902" cy="107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4543578" y="4522276"/>
            <a:ext cx="1356528" cy="196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4074952" y="172381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7032298" y="181028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2706272" y="3908789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5531924" y="3889939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499288" y="3505110"/>
                <a:ext cx="2736303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88" y="3505110"/>
                <a:ext cx="2736303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562C5CD-AB44-4623-9DF8-3CCFEBDC0DB4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4543578" y="3606560"/>
            <a:ext cx="277869" cy="1816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D451B4F7-DB99-4320-971A-CAAD8CC11D9C}"/>
                  </a:ext>
                </a:extLst>
              </p:cNvPr>
              <p:cNvSpPr/>
              <p:nvPr/>
            </p:nvSpPr>
            <p:spPr>
              <a:xfrm>
                <a:off x="3981401" y="5689806"/>
                <a:ext cx="1255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0.189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D451B4F7-DB99-4320-971A-CAAD8CC11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01" y="5689806"/>
                <a:ext cx="1255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EF0D417-BF1F-453B-B639-2180798F28E9}"/>
                  </a:ext>
                </a:extLst>
              </p:cNvPr>
              <p:cNvSpPr/>
              <p:nvPr/>
            </p:nvSpPr>
            <p:spPr>
              <a:xfrm>
                <a:off x="5225004" y="353771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EF0D417-BF1F-453B-B639-2180798F2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4" y="3537715"/>
                <a:ext cx="16034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6778C7F-93BF-4E29-BAD1-B329CD5C5782}"/>
              </a:ext>
            </a:extLst>
          </p:cNvPr>
          <p:cNvCxnSpPr>
            <a:cxnSpLocks/>
            <a:stCxn id="31" idx="2"/>
            <a:endCxn id="64" idx="0"/>
          </p:cNvCxnSpPr>
          <p:nvPr/>
        </p:nvCxnSpPr>
        <p:spPr>
          <a:xfrm flipH="1">
            <a:off x="5900105" y="5798455"/>
            <a:ext cx="1" cy="2638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0D19FE9-E1A0-40B1-8848-D02FE6376024}"/>
              </a:ext>
            </a:extLst>
          </p:cNvPr>
          <p:cNvCxnSpPr>
            <a:cxnSpLocks/>
            <a:stCxn id="30" idx="2"/>
            <a:endCxn id="65" idx="0"/>
          </p:cNvCxnSpPr>
          <p:nvPr/>
        </p:nvCxnSpPr>
        <p:spPr>
          <a:xfrm flipH="1">
            <a:off x="3179268" y="5877379"/>
            <a:ext cx="408" cy="2469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C8E861-EABA-4B1F-A8F6-2C75214A0139}"/>
              </a:ext>
            </a:extLst>
          </p:cNvPr>
          <p:cNvSpPr txBox="1"/>
          <p:nvPr/>
        </p:nvSpPr>
        <p:spPr>
          <a:xfrm>
            <a:off x="5385830" y="6062346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1091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5414CE-D442-45D4-9891-9E273EAA25C4}"/>
              </a:ext>
            </a:extLst>
          </p:cNvPr>
          <p:cNvSpPr txBox="1"/>
          <p:nvPr/>
        </p:nvSpPr>
        <p:spPr>
          <a:xfrm>
            <a:off x="2664993" y="6124371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690</a:t>
            </a:r>
            <a:endParaRPr lang="ru-R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E7A8B2C-1A19-4E61-8647-E1D3717AAE3D}"/>
                  </a:ext>
                </a:extLst>
              </p:cNvPr>
              <p:cNvSpPr/>
              <p:nvPr/>
            </p:nvSpPr>
            <p:spPr>
              <a:xfrm>
                <a:off x="2437557" y="6451031"/>
                <a:ext cx="1255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0.347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E7A8B2C-1A19-4E61-8647-E1D3717AA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57" y="6451031"/>
                <a:ext cx="1255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Знак умножения 66">
            <a:extLst>
              <a:ext uri="{FF2B5EF4-FFF2-40B4-BE49-F238E27FC236}">
                <a16:creationId xmlns:a16="http://schemas.microsoft.com/office/drawing/2014/main" id="{47A923AB-CD5D-4A80-A923-F7E18155329C}"/>
              </a:ext>
            </a:extLst>
          </p:cNvPr>
          <p:cNvSpPr/>
          <p:nvPr/>
        </p:nvSpPr>
        <p:spPr>
          <a:xfrm>
            <a:off x="2487787" y="5910834"/>
            <a:ext cx="1159089" cy="72166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/>
      <p:bldP spid="66" grpId="0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2135560" y="1052736"/>
            <a:ext cx="8018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Альтернативные метрики для разделения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623DFE7-4439-4A03-97A6-FC80E05E29A1}"/>
                  </a:ext>
                </a:extLst>
              </p:cNvPr>
              <p:cNvSpPr/>
              <p:nvPr/>
            </p:nvSpPr>
            <p:spPr>
              <a:xfrm>
                <a:off x="4655840" y="1628800"/>
                <a:ext cx="2913042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623DFE7-4439-4A03-97A6-FC80E05E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628800"/>
                <a:ext cx="2913042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C2ABD2A-D1DE-4862-8CF2-4F4E005DDAA1}"/>
              </a:ext>
            </a:extLst>
          </p:cNvPr>
          <p:cNvSpPr/>
          <p:nvPr/>
        </p:nvSpPr>
        <p:spPr>
          <a:xfrm>
            <a:off x="551384" y="1988840"/>
            <a:ext cx="279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Критерий Джини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F9BD55-A228-43F8-9FD5-F79CB4F7B444}"/>
                  </a:ext>
                </a:extLst>
              </p:cNvPr>
              <p:cNvSpPr/>
              <p:nvPr/>
            </p:nvSpPr>
            <p:spPr>
              <a:xfrm>
                <a:off x="4517650" y="2800053"/>
                <a:ext cx="3550652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F9BD55-A228-43F8-9FD5-F79CB4F7B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50" y="2800053"/>
                <a:ext cx="3550652" cy="974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2F1636AD-CE03-41F6-A3CC-2B2FB70033F7}"/>
                  </a:ext>
                </a:extLst>
              </p:cNvPr>
              <p:cNvSpPr/>
              <p:nvPr/>
            </p:nvSpPr>
            <p:spPr>
              <a:xfrm>
                <a:off x="4239978" y="3845468"/>
                <a:ext cx="4105996" cy="9545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2F1636AD-CE03-41F6-A3CC-2B2FB7003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78" y="3845468"/>
                <a:ext cx="410599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4CD5110-B711-4263-855F-9937A0384D0F}"/>
              </a:ext>
            </a:extLst>
          </p:cNvPr>
          <p:cNvSpPr/>
          <p:nvPr/>
        </p:nvSpPr>
        <p:spPr>
          <a:xfrm>
            <a:off x="477780" y="2895307"/>
            <a:ext cx="315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Энтропия Шеннона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2309D1C-A604-4542-A980-10DC2CF996BB}"/>
              </a:ext>
            </a:extLst>
          </p:cNvPr>
          <p:cNvSpPr/>
          <p:nvPr/>
        </p:nvSpPr>
        <p:spPr>
          <a:xfrm>
            <a:off x="346635" y="3787009"/>
            <a:ext cx="3526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Прирост информации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5D68FFB4-80E2-4B79-8FC9-7EE30D7AAF45}"/>
              </a:ext>
            </a:extLst>
          </p:cNvPr>
          <p:cNvSpPr/>
          <p:nvPr/>
        </p:nvSpPr>
        <p:spPr>
          <a:xfrm>
            <a:off x="4603566" y="4956789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2FCA10F0-1115-4C83-8130-D8BF25812CCB}"/>
              </a:ext>
            </a:extLst>
          </p:cNvPr>
          <p:cNvSpPr/>
          <p:nvPr/>
        </p:nvSpPr>
        <p:spPr>
          <a:xfrm>
            <a:off x="3651896" y="5801991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3906D82-AE6A-4463-801D-BAD8253060D8}"/>
              </a:ext>
            </a:extLst>
          </p:cNvPr>
          <p:cNvSpPr/>
          <p:nvPr/>
        </p:nvSpPr>
        <p:spPr>
          <a:xfrm>
            <a:off x="5299671" y="5801721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23B864B-7099-4B9A-9335-1C42401A362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4227960" y="5380074"/>
            <a:ext cx="897664" cy="4219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4ECA88A-D8E8-4F93-9745-C0B9B6B9CC0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125624" y="5380074"/>
            <a:ext cx="822119" cy="4216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6256F45-A56A-4762-BD7E-BD2C7C69B66A}"/>
                  </a:ext>
                </a:extLst>
              </p:cNvPr>
              <p:cNvSpPr/>
              <p:nvPr/>
            </p:nvSpPr>
            <p:spPr>
              <a:xfrm>
                <a:off x="5821774" y="4979690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6256F45-A56A-4762-BD7E-BD2C7C69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74" y="4979690"/>
                <a:ext cx="6085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1F15EEBF-94A2-4814-BBE6-8C1DED8DF680}"/>
                  </a:ext>
                </a:extLst>
              </p:cNvPr>
              <p:cNvSpPr/>
              <p:nvPr/>
            </p:nvSpPr>
            <p:spPr>
              <a:xfrm>
                <a:off x="3965850" y="6173488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1F15EEBF-94A2-4814-BBE6-8C1DED8DF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50" y="6173488"/>
                <a:ext cx="6085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385F4C2-DB45-4451-A68D-58ED55B10CA3}"/>
                  </a:ext>
                </a:extLst>
              </p:cNvPr>
              <p:cNvSpPr/>
              <p:nvPr/>
            </p:nvSpPr>
            <p:spPr>
              <a:xfrm>
                <a:off x="5800679" y="6170478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385F4C2-DB45-4451-A68D-58ED55B1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9" y="6170478"/>
                <a:ext cx="6085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6E9439BC-170C-452C-B385-8038B35D5170}"/>
              </a:ext>
            </a:extLst>
          </p:cNvPr>
          <p:cNvSpPr/>
          <p:nvPr/>
        </p:nvSpPr>
        <p:spPr>
          <a:xfrm>
            <a:off x="9850974" y="3210962"/>
            <a:ext cx="1705566" cy="1549572"/>
          </a:xfrm>
          <a:custGeom>
            <a:avLst/>
            <a:gdLst>
              <a:gd name="connsiteX0" fmla="*/ 0 w 1573618"/>
              <a:gd name="connsiteY0" fmla="*/ 1616251 h 1680047"/>
              <a:gd name="connsiteX1" fmla="*/ 712381 w 1573618"/>
              <a:gd name="connsiteY1" fmla="*/ 103 h 1680047"/>
              <a:gd name="connsiteX2" fmla="*/ 1573618 w 1573618"/>
              <a:gd name="connsiteY2" fmla="*/ 1680047 h 168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1680047">
                <a:moveTo>
                  <a:pt x="0" y="1616251"/>
                </a:moveTo>
                <a:cubicBezTo>
                  <a:pt x="225055" y="802860"/>
                  <a:pt x="450111" y="-10530"/>
                  <a:pt x="712381" y="103"/>
                </a:cubicBezTo>
                <a:cubicBezTo>
                  <a:pt x="974651" y="10736"/>
                  <a:pt x="1274134" y="845391"/>
                  <a:pt x="1573618" y="168004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BB41825-AB24-491D-A0BB-1C315689CA00}"/>
              </a:ext>
            </a:extLst>
          </p:cNvPr>
          <p:cNvSpPr/>
          <p:nvPr/>
        </p:nvSpPr>
        <p:spPr>
          <a:xfrm>
            <a:off x="9850974" y="1999578"/>
            <a:ext cx="1573618" cy="827739"/>
          </a:xfrm>
          <a:custGeom>
            <a:avLst/>
            <a:gdLst>
              <a:gd name="connsiteX0" fmla="*/ 0 w 1573618"/>
              <a:gd name="connsiteY0" fmla="*/ 1616251 h 1680047"/>
              <a:gd name="connsiteX1" fmla="*/ 712381 w 1573618"/>
              <a:gd name="connsiteY1" fmla="*/ 103 h 1680047"/>
              <a:gd name="connsiteX2" fmla="*/ 1573618 w 1573618"/>
              <a:gd name="connsiteY2" fmla="*/ 1680047 h 168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1680047">
                <a:moveTo>
                  <a:pt x="0" y="1616251"/>
                </a:moveTo>
                <a:cubicBezTo>
                  <a:pt x="225055" y="802860"/>
                  <a:pt x="450111" y="-10530"/>
                  <a:pt x="712381" y="103"/>
                </a:cubicBezTo>
                <a:cubicBezTo>
                  <a:pt x="974651" y="10736"/>
                  <a:pt x="1274134" y="845391"/>
                  <a:pt x="1573618" y="1680047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9" grpId="0"/>
      <p:bldP spid="30" grpId="0"/>
      <p:bldP spid="31" grpId="0"/>
      <p:bldP spid="3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AutoShape 4" descr="data:image/png;base64,iVBORw0KGgoAAAANSUhEUgAABqIAAAINCAYAAABVkm5KAAAAOXRFWHRTb2Z0d2FyZQBNYXRwbG90bGliIHZlcnNpb24zLjcuMSwgaHR0cHM6Ly9tYXRwbG90bGliLm9yZy/bCgiHAAAACXBIWXMAAA9hAAAPYQGoP6dpAAEAAElEQVR4nOzdeXxV9b3v/9faU+YRkjBkhAAhIQmDCETGKAImyCRqHQ7WDra0vXrteRwt7Wnr+Z3a463Hi7V6O3qwWqsIMkgAZQYBRQqEIQwChhkSyJyQ7CR7/f5AdglJIIEkO8P7yYMHe631Xd/1XmvbR3bz2d/v1wBMRERERERERERERERERFqYxdMBREREREREREREREREpHNSIUpERERERERERERERERahQpRIiIiIiIiIiIiIiIi0ipUiBIREREREREREREREZFWoUKUiIiIiIiIiIiIiIiItAoVokRERERERERERERERKRVqBAlIiIiIiIiIiIiIiIirUKFKBEREREREREREREREWkVNk8H8IRevXpRWlrq6RgiIiIiIl1SQEAAZ8+e9XQMERERERERaQNdrhDVq1cvzpw54+kYIiIiIiJdWu/evVWMEhERERER6QK6XCHq6kio3r17a1SUiIiIiEgbCwgI4MyZM/osLiIiIiIi0kV0uULUVaWlpfo/vyIiIiIiIiIiIiIiIq3I4ukAIiIiIiIiIiIiIiIi0jmpECUiIiIiIiIiIiIiIiKtostOzSciIiIiIiIi0lZ69OjBd7/7XaZOnUq3bt0wDMPTkaSDMk2TsrIy1q1bx5/+9CdycnI8HUlEROSGDMD0dIi2FBAQQElJCYGBgVojSkRERESkjenzuIh0Rb169WLr1q1ERkZitVpVhJIWUV1djdPpJD09nR07dng6joiISKM0NZ+IiIiIiIiISCt69tln6d27NzabTUUoaTF2ux1vb29eeuklT0cRERG5IRWiRERERERERERa0fTp07Hb7Z6OIZ2Q1WplzJgx+Pn5eTqKiIhIo1SIEhERERERERFpRd26dfN0BOnErFYrISEhno4hIiLSKBWiRERERERERERakaen45s/fz65ubm31ceLL75IcXFxg8f27NnDggULGj03NzeX+fPnN+t6a9as4YsvvmjWOTeTl5fHX/7ylxbts73w9H9jIiIiN2LzdAAREREREREREWm6F154gaeffprg4OA2u+a8efOa3PZ285WXl7N//35+9KMf3dL5jQkPD8fHx4cjR47Qv3//Fu27qY4fP87KlSspLi4mMjKS6dOnExQUVK9dcXExr7/+ep191dXVTJw4kbS0tLaKKyIi0iJUiBIRERERERERkXZjz5499OvXD5ut5X9tNWjQIHbt2nVLhaiysjL8/f1v+doVFRUsXLiQ+++/n/79+7N+/XoWL17Mk08+Wa9tUFBQneJfYWEhr732GomJibd8fREREU9RIUpEREREREREpI3Nnz+f4cOHs2fPHsrKykhISCAjI8NdfDl06BAbNmygpKSEnj17MnXqVEJCQnjrrbcAeOONNwCYOXMmMTExfPjhh5w5cwaAvn37kpGRgbe39w0zfPXVV3zyySc89dRTAPzP//wPNpuNxx9/HIDXXnuNGTNmEBkZWWeUU0VFBcuWLSM3N5fu3bvTp08fd58N5buaY9u2bWzduhWLxcI999xDampqg7mOHj3KsGHD6uw7dOgQGzdupLCwEH9/f+6//35iYmJYsGAB0dHRHDt2jPz8fAYOHMjEiRNZsmQJp0+fJi4ujlmzZmG32wGIjY1lxYoV1NbWYrVab/o+VVRUsG/fPvbs2UP37t2ZNWvWTc9pzMGDB4mIiHAXk8aPH89vfvMbCgoKCA0NveG52dnZxMTEtOkoOBERkZaiQpSIiIiIiIiIiAdkZ2fz2GOP4XA4eO+999i8eTPp6emcPXuWrKwsHnnkESIiIti+fTuLFy/m29/+NnPmzOGFF15g7ty57qJERUUFw4YN46GHHsLpdLJw4UI2bdrEpEmTbnj9yMhILl68SGVlJTabjcLCQkzTxOVyUV5eTmlpKT179qx33sqVK7HZbPz4xz+mqKiId955x11IaShfbm4uJSUlOJ1Onn32WY4fP84HH3xAQkICXl5e9frPy8ujW7du7u0zZ86wbNkyHnzwQWJjYykuLsblcrmP5+Tk8Pjjj2O1Wvn9739Pfn4+06ZNIzg4mDfffJO9e/e6C1uBgYEYhkFBQQFhYWENPhfTNDl27Bi7d+/m2LFj9O3bl/T0dPr27etu8+6773Ly5MkGz09OTiYjI6PB+4qIiHBvOxwOQkJCyMvLu2EhyjRN9u7dy9ixYxttIyIi0p6pECUiIiIibSKJJCYzmVWsIoec224nIiLS0Y0YMcK9PtDYsWPJysoiPT2dXbt2cccdd7iLQGlpaWzevJmioqIGR8T4+vqSkJAAgM1mY+TIkWzZsuWm17fb7fTs2ZOTJ0/icDjo3bs31dXVnD17lqKiIiIjI+uNGnK5XBw8eJC5c+ficDgIDw8nNTWVU6dO3fBaNpuNsWPHYrFY6NevH3a7nUuXLtGrV696bSsrK+sUqHbt2sXQoUOJi4sDqPcMhgwZ4n6OsbGx+Pj4uAs+8fHxXLhwoU57Ly8vKisrG8y5Y8cOtm7dir+/P6mpqWRmZuLj41Ov3SOPPHLD+22I0+kkICCgzj5vb2+cTucNzzt58iRlZWWalk9ERDosjxainn/+eWbOnElCQgKXL19m27ZtPPfccxw5cqTRc+bMmcOCBQvq7KusrGzwQ4GIiIiItA9++JFJJt54M5WpnOAE5ZTfcjsREZHO4Grx5Orr0tJSAIqLi8nOzmb79u3u4y6Xi9LS0gYLUU6nk1WrVnH8+HEqKysxTRM/P78mZYiJiSE3NxcvLy9iYmKorq7mxIkTFBUVERMTU699RUUFLperXvabFaJ8fX2xWCzubbvd3mgBxsvLi6qqKvf21ekJG3Ptvdpstjrbdrud8vK6nyWqqqoanbawsLCQyspK+vbtS48ePVr0900Oh6POfV3N4nA4bnhednY2iYmJN20nIiLSXnm0EDVu3Dhef/11vvjiC2w2Gy+++CKffPIJiYmJVFRUNHpecXExAwYMcG+bptkWcUVERETkFmWQgRdeGBh44UUGGSxk4S23ExER6QyKi4vrvL46WiYwMJBx48YxevToJvWzbds2iouL+e53v4ufnx+HDh1i9erVTTo3JiaGDRs24OXlxb333ovT6WTr1q0UFhZy33331Wt/taBUXFzsnj7v2vtoCREREVy6dMldfAoMDKSwsLBF+i4pKcHlcjU6Fd6kSZMYPXo02dnZrFixgpqaGlJSUkhNTSUkJMTd7m9/+xsnTpxosI+UlBQyMzPr7Q8PD2ffvn3ubafTSUFBAeHh4Y3mra6uJicnh4ceeqiptygiItLueLQQNWXKlDrbTzzxBPn5+QwbNuyGQ8hN06w3rFpERERE2qckkkjkn1PJWLCQSCJJJHGAA81uJyIi0lns2LHDPU3dli1bSEpKAmDo0KF88MEH9OnTh549e+J0Ojl27Jh7ajY/Pz8KCwvdo6OcTid2ux1vb2/Kysr47LPPmpwhKiqKCxcu4OvrS0REBC6Xi9OnT+N0OomMjKzX3mKxMHDgQDZs2MC0adMoKioiOzu7TmHn+nzNFR8fz4kTJxg0aBBwZeq9d999l/79+xMdHU1JSQm1tbU3XFepMSdOnKBPnz71phy8lp+fH2lpaaSlpXHmzBl2797NH//4R1JTU5k8eTIAjz76aLOvnZCQwJo1azh48CD9+vVj06ZN9OzZ84b3cejQIby9vYmNjW329URERNqLdrVG1NVh3QUFBTds5+/vT25uLhaLhV27djFv3jxycrR+gIiIiEh7c3WqPRMTA8O938Qkk0xyyaWc8ia3ExER6UxSUlJ4++23KSsrY8CAAYwdOxaA3r17c9999/HRRx9RWFiIw+Ggb9++7kLU2LFjWbx4MTU1NcyYMYORI0eyePFiXnrpJUJCQkhJSeGLL75oUgYvLy8iIiLw9/fHMAysVivh4eG4XC5stoZ/bTRlyhSWLVvGyy+/TLdu3eqtEXV9vmvXe2qK1NRU/vSnPzFp0iRsNhuRkZFkZGSQlZXlHjl2//3331Ihat++fQwbNqzJ7Xv37k3v3r2ZPHkyeXl5zb7etfz8/HjwwQdZuXIlH374IZGRkcyaNct9fMWKFQB1RlNlZ2eTkpKCYRj1+hMREekoDKBdzGtnGAbLly8nODiYMWPGNNpu5MiR9OvXj7179xIUFMS//uu/MnbsWJKSkjhz5ky99g6Ho84HnoCAAM6cOUNgYKB77mURERERaR0P8iAJJGDBUu+YCxeHOMRCFja5nXR8AQEBlJSU6PO4iHQpRUVFddZUApg/fz7Tp0/XSJdGrFmzhuDgYIYPH95ifebl5fHRRx/xrW99q8X6bC+io6Nvuk6XiIiIp7SbEVGvv/46gwYNuun8x5999lmdIebbtm3j4MGDPPXUU/z85z+v1/4nP/kJv/zlL1s6roiIiHiIHTs/5acA/IpfUU21hxNJY8IJrzPV3vWuTr03gAFNahdGGPnkt0ZUERERaWcmTpzY4n2Gh4d3yiKUiIhIe1f/K6ce8Nprr5GZmcmECRMaHNV0IzU1NezevZv4+PgGj//6178mMDDQ/bd3794tEVlEREREbiKPPHLIwYWrweMuXOSQw2EON6mdilAiIiIiIiIiHY/HC1GvvfYaM2bMID09ndzc3Gafb7FYSE5O5ty5cw0edzqdlJaW1vkrIiIiIm0jiyyqqMK8bjZoE5Mqqsgiq1ntREREOotnnnlG0/KJiIhIl+DRQtTrr7/OY489xiOPPEJpaSkRERFERETg7e3tbvPWW2/x4osvurf//d//nYkTJxIXF8eQIUN45513iImJ4c9//rMnbkFEREREbqCcclawAoO6C2wbGKxgBeWUN6udiIiIiIiIiHQsHi1EzZ07l+DgYDZt2sT58+fdfx966CF3m+joaHr27OneDgkJ4U9/+hMHDx5k5cqVBAYGkpaWxsGDBz1xCyIiIiJyEwc4UGfqvVpqySGHAxy4pXYiIiLStk6cOMEbb7zR4m1FRESkazDguvlPOrmAgABKSkoIDAzUNH0iIiIdkB07P+WnAPyKX1FNtYcTSVP44ccP+SHeeFNJJb/jdw2OcmpqO+m49HlcRLqioqIigoKCPB2jQ9u+fTtbt26lpqaGgQMHkpmZidVqbbBtdXU1n3zyCQcOHMDlchEREcE3v/lN9/Fz586xevVqzp07h8PhYPTo0YwcOZLi4mJef/31en1NnDiRtLS0Vr2/2xUdHc2pU6c8HUNERKRBNk8HEBEREZHO7+rUe5OZzCpWNVpcamo7ERER6TqOHj3K1q1bmTNnDv7+/rz//vts2rSJ9PT0Btt/9NFHmKbJD3/4Q7y9vTl//rz7WEVFBe+88w6TJk0iKSmJmpoaSkpKAAgKCmLevHnutoWFhbz22mskJia27g2KiIh0cipEiYiIiEibOPD1n5ZqJyIiIi3n3LlzLF++nIKCAuLj4zEMg+7duzN+/Hhyc3NZunQpzzzzDADz589nxIgR7Nmzh+LiYvr168e0adOw2Wz12raE7Oxshg0bRlhYGABjx45l6dKlDRaiLl68yOHDh3n22Wfx8vICoFevXu7j27dvJz4+npSUFACsVqu734auGxMTQ3BwcIvdi4iISFekQpSIiIiIiIiISBdWW1vL+++/T1paGnfccQeHDx9m0aJFjBkzptFzDhw4wGOPPYbNZuPNN99k7969DB069KbX+q//+q9Gj2VkZJCcnFxvf35+PgMHDnRv9+jRg9LSUiorK/H29q7T9syZMwQHB7Nhwwb27t1LQEAA48ePd59/+vRpwsPD+ctf/kJBQQGRkZHcd9999aZONE2TvXv3Mnbs2Jvek4iIiNyYClEiIiIiIiIiIl3Y6dOnMU2TO++8E4CBAwfSu3fvG54zcuRIAgICAOjfv3+d6e9u5Pnnn292PqfTWafgdHWk0/X7AUpKSsjLy2PgwIH8+Mc/5tSpU/z9738nPDycbt26UVJSwrlz53j88ceJiIhgzZo1LFmyhCeeeKJOPydPnqSsrEzT8omIiLQAi6cDiIiIiIiIiIiI55SWlhIYGFhn3/UjhK7n7+/vfm2323E6na2SDcDhcFBVVeXevvra4XDUa2uz2bBYLIwdOxar1UpsbCyxsbEcO3bMnfVqoc1mszFu3DhOnDhRL392djaJiYkNXkNERESaRyOiRERERK6TRBKTmcwqVpFDjqfjNFtHzy8iIiJty9/fn9LS0jr7iouL6datW4tf68UXX2z0WGZmpnvtpmuFhYVx/vx59/R6Fy5cICAgoN5oKICIiIgbXv/644Zh1GtTXV1NTk4ODz300A37EhERkaZRIUpERETkGn74kUkm3ngzlamc4ATllHs6VpN19PwiIiLS9qKiojBNky+++IJhw4Zx5MgRzpw5Q58+fVr8WvPmzWv2OampqSxbtozk5GT8/f3ZvHkzgwcPbrBtTEwMQUFBbNmyhTFjxnD69Glyc3O59957ARg8eDALFy5kxIgRhIWFsWnTJmJjY+uMfDp06BDe3t7Exsbeyi2KiIjIdVSIEhEREblGBhl44YWBgRdeZJDBQhZ6OlaTdfT8IiIi0vasVisPPfQQy5cvZ82aNfTr14/+/ftjtVo9HQ2A+Ph40tLSWLBgAdXV1SQmJjJu3Dj38TfeeIPRo0eTkpKC1Wrl4Ycf5qOPPmLr1q0EBQUxc+ZM9+iuuLg40tPTeffdd6muriY6OpoZM2bUuV52djYpKSkNjpYSERGR5jMA09Mh2lJAQAAlJSUEBgbWG3YuIiIi7Z8dOz/lpwD8il9RTXWL9Z1EErOZXW//B3zAAQ602HVaS0fPL12DPo+LSFdUVFR00zWX2ps///nPDB8+nNTUVE9HkSaIjo7m1KlTno4hIiLSIIunA4iIiIi0B1entDOv+46OiUkmmfjh56FkTdPR84uIiIhn5ebmUlZWhsvlYs+ePeTl5REfH+/pWCIiItIJaGo+EREREepOaXetjjLFXUfPLyIiIp6Vn5/PokWLcDqdhISEMHv2bPz89EUWERERuX0qRImIiEiXF044iSQ2etyChUQSCSOMfPLbMFnTdPT8IiIi4nnDhw9n+PDhno4hIiIinZCm5hMREZEuL488csjBhavB4y5c5JDTbos4HT2/iIiIiIiIiHReKkSJiIiIAFlkUUVVg2ssVVFFFlkeStY0HT2/iIiIdC1FRUW88MILno4hIiIibUBT84mIiIgA5ZSzghXMZnad/QYGK1hBOeUeStY0HT2/iIiIiKfk5+ezcuVKzp07h6+vLxMnTmTgwIHu48ePH2flypUUFxcTGRnJ9OnTCQoK8mBiERGRjkUjokRERES+doADdaa4q6WWHHI4wAEPJ2uajp5fREREpK25XC7ee+89+vfvz7/9278xdepUlixZwqVLlwCoqKhg4cKFpKen89xzz9GzZ08WL17s4dQiIiIdi0ZEiYiIiFwjiyziiMMbb5w4O9yUdh09v4iIiLSNLVu2sGPHDpxOJ0FBQTzwwAOEh4dz5MgR1q9fT2FhIb6+vqSlpTF8+HAAcnNzWbp0KUOHDuWzzz7D4XAwY8YMCgoK2LBhA6ZpkpmZyYABAwBYsGAB0dHRHDt2jEuXLhEbG8u0adPw8fGpl+fy5cusXr2aY8eOYbVaGTFiBGlpaQCcPn2arKwsCgoKcDgcjBo1yn3sdl28eJHy8nJGjhyJYRjExcURFRVFdnY26enpHDx4kIiICBITEwEYP348v/nNbygoKCA0NLRFMoiIiHR2KkSJiIiIXOPqFHeTmcwqVnW4Ke06en4RERFpfRcvXmTnzp089dRT+Pn5cenSJby8vABwOBzMnDmTsLAwTp06xTvvvENUVBQ9evQAoKSkBIvFwr/+67+yefNmPvzwQwYOHMjTTz/Nvn37yMrKcheiAPbs2cNjjz1GcHAwy5YtY9WqVcycObNepqVLlxIUFMTTTz9NRUUFf/3rXwkLC6Nfv36sXr2aUaNGkZKSQmVlJYWFhQ3e19XrN+b5559v8jPKz88HIC8vj4iICPd+h8NBSEgIeXl5KkSJiIg0kQpRIiIiItc58PWfjqqj5xcREZHWZbFYqKmpIT8/H19fX7p37+4+Fhsb634dHR1N3759OXnypLsQZbPZuOuuuzAMg6SkJDZt2sSYMWOwWq0kJSWxbNkyKioq8PX1BSA1NZXw8HAA0tPTeeONN5g+fXqdPGVlZRw/fpznnnsOm81GUFAQw4YNIycnh379+mG1WikoKODy5cv4+PjQs2fPBu8rOTmZ5OTkZj2Lbt264ePjw7Zt2xg5ciS5ubnk5uYSFxcHgNPpJCAgoM453t7eOJ3OZl1HRESkK1MhSkRERERERESkCwkNDeXee+9l/fr1XLp0iQEDBjBp0iS8vb05efIk69atIz8/H5fLRXV1dZ0RQb6+vhiGAYDdbgfAz8+vzrbT6XQXooKCgtznBgUF4XK5qKioqJOnuLiYmpoaXn75Zfc+0zSJjo4GYOrUqWzYsIHf/va3hIWFcc8997iP3S6r1crDDz/MqlWr2Lp1K7169SIpKQmr1QpcGQFVVVVV55yqqiocDkeLXF9ERKQrUCFKRERERERERKSLSU1NJTU1lYqKChYtWsS2bdtIT09nyZIljBo1iqFDh2Kz2Xj//fdv6zrFxcV1XlssFnx9fSkpKXHvDwwMxG6389xzz7mLXNfq3r07s2fPxuVysXPnThYtWsSzzz5br93evXtZsWJFo1nmzZvX4P6IiAieeOIJ9/Zf/vIXUlNTAQgPD2ffvn3uY06nk4KCAvcoLxEREbk5FaJEREREWlESSe71mnLI8XScOloyW3vtq6vQMxMRkea4ePEiZWVlREVFYbfbsdls7gKQ0+nEx8cHq9XK8ePHOXbsWJ0RUc2VnZ1NSkoKwcHBbNiwgcTERCwWS502AQEBxMbGsmbNGsaPH4/dbufixYtUV1fTq1cv9u7dS3x8PL6+vjgcjnrnX5WSkkJKSkqzM164cIFu3bphmiY7duygrKyMwYMHA5CQkMCaNWs4ePAg/fr1Y9OmTfTs2VPrQ4mIiDSDClEiIiIircQPPzLJxBtvpjKVE5ygnHJPxwJaNlt77aur0DMTEZHmqq2tZc2aNVy8eBGr1UqfPn1IS0sD4L777uPjjz9mxYoV9O/fn/79+9/WtQYPHszSpUu5ePEisbGxTJs2rcF2M2bMYM2aNfzud7/D6XTSvXt30tPTATh69Cgff/wxNTU1hIaGMmPGjNvKdL3s7Gx2795NbW0tMTExPP7449hsV35l5ufnx4MPPsjKlSv58MMPiYyMZNasWS16fRERkc7OAExPh2hLAQEBlJSUEBgYSGlpqafjiIiISDPZsfNTfgrAr/gV1VR7OFHjHuRBEkjAggUXLg5xiIUs9HQsoGWztde+uoqO9sz0eVxEuqKioqI6ayV1FQsWLGDw4MHu0UXSeqKjozl16pSnY4iIiDSo4bHMIiIiInJbkkgikUQsX3/csmAhkUSSSPJwspbN1l776ir0zERERERERKS9UyFKREREpIVdnSrNvG7guYlJJpn44eehZC2brb321VXomYmIiIiIiEhHoEKUiIiISAvLIAMvvDAw6uw3MPDCiwwyPJSsZbO11766Cj0zERFp75544glNyyciIiIqRImIiIi0pHDC60yVdr2rU6eFEdbGyVo2W3vtq6vQMxMREREREZGOQoUoERERkRaURx455ODC1eBxFy5yyCGf/DZO1rLZ2mtfXYWemYiINMfGjRtZunSpp2O4vfDCC7z44ots2rTJ01E85ne/+x3/3//3/7Wr90VERKS12DwdQERERKSzySKLOOLwxrvOtGkmJlVUkUVWp8jWXvvqKvTMRESkI5s7dy7BwcEAlJSUsHDhQi5dugRAz549mTJlCmFhV0b2mqbJ2rVr2b17NwBDhw7l7rvvxjCMBvu+1u7du/n0008pLy/HbreTlJTEvffei8Vy5bvZRUVFLFu2jNOnTxMcHMx9991HXFxck+7h/fff59SpU1RXVxMcHMyECRNISEhwH9+3bx/r1q2joqKCvn37cv/99+Pj4wPAD3/4QzZu3EhRUVGTriUiItKRqRAlIiIi0sLKKWcFK5jN7Dr7DQxWsIJyyj2UrGWztde+ugo9MxER6Sy8vb2ZOXMmISEhmKbJzp07+fDDD3nqqacA+Mc//sGRI0f43ve+B8Dbb79NaGgoQ4cOvWnfcXFxJCQk4OPjw+XLl/nggw/YsWMHI0eOBGDx4sVER0fz6KOPcuTIERYuXMiPfvQjfH19b9r3hAkT6NatG1arlTNnzvDXv/6V//W//hd+fn7k5eWRlZXFI488Qo8ePfjoo49YtWoVM2fOvI0nJSIi0jFpaj4RERGRVnCAA3WmTqullhxyOMABDydr2Wztta+uQs9MRKTr+PTTT1m0aFGdfUuXLmXjxo0AbNmyhVdffZVf//rX/OEPf+DEiRMN9pObm8v8+fPr7Js/fz65ubnAldFHmzdv5tVXX+U3v/kNy5cvp7q6uqVvpw6Hw0FoaKh7hJNhGBQUFLiPZ2dnk5aWRmBgIIGBgYwaNYo9e/Y0qe/g4GD3KKSrfRcWFgJw6dIlzp8/z7hx47DZbCQmJhIeHs6hQ4ea1Hd4eDhWq9Xdr8vloqSkBLgyGmrAgAFER0fjcDiYMGECOTk5rf4sRURE2iONiBIRERFpJddOnebE2a6mSmvJbO21r65Cz0xEpGsYNGgQW7Zswel04nA4qKmp4dChQ3znO98BoFu3bnzrW9/C19eXHTt2sGjRIp5++mlstub96uezzz7j2LFjPPnkk3h7e7NkyRI2btzIxIkT67Xdt28fWVmN/9x5/vnnm3Xt+fPnU1JSgmmapKenu/fn5+cTERHh3u7Rowf5+U1fB/HIkSMsXrwYp9OJr68vkyZNAiAvL4/Q0FAcDoe7bUREBHl5eU3u+8MPPyQnJ4fa2lr69etHjx493Jmjo6Pd7UJDQ7FYLFy6dMndRkREpKtQIUpERESklVydOm0yk1nFqnY1VVpLZmuvfXUVemYiIl1DcHAwERERHD58mOTkZL788ktCQ0Pp1q0bAImJie62I0eOZNOmTRQUFBAeHt6s6+zatYvMzEwCAgIAGD16NB988EGDhajk5GSSk5Nv467qeuaZZ6iuriY7O5vAwED3fqfTibe3t3vby8uLqqqqJvfbv39/fvKTn1BQUEB2drZ72j2n04mXl1edtl5eXpSXN/1n6cyZM5k+fTpfffUVeXl57lFd12eGK1MQOp3OJvctIiLSWagQJSIiItKKDnz9pz1qyWztta+uQs9MRKRrGDRoEAcOHCA5OZn9+/czaNAg97Hdu3ezfft299RwVVVVVFRUNPsaRUVFvPvuu+6CCoDL5br98E1kt9sZNmwYL7/8MnPnzsXPzw+Hw1Gn8FRVVVWvgNQUoaGhREREkJWVxUMPPVSv36t9XztCqiksFgt9+/bl888/JzQ0lAEDBrRY3yIiIp2BClEiIiIiIiIiIh1AYmIia9eupbi4mC+//NI9xVxRURErV65kzpw59O7dG8MweOmllxrsw26311mnyOVy1SlYBQYGMmPGDCIjI2+aZ+/evaxYsaLR4/PmzWvqrdVTXV1NSUkJfn5+hIWFcf78eXr27AnAhQsXCAsLu6V+XS6Xe/2p8PBwCgoKqK6uxm63u/tOTU29pb5N03T3HRYWxoULF9zHCgsLqa2tdY9gExER6UpUiBIRERERERER6QD8/f2Jiopi2bJl9OrVyz193dXp3nx9fTFNk61btzY6dV23bt2orq7m6NGjxMXFsWXLFmpqatzHhw0bxoYNG5g2bRqBgYGUlpZy4cIF4uPj6/WVkpJCSkrKbd/XiRMnsFqt9OrVi5qaGjZu3IiXl5e72JSamsr27dvdGbZv387IkSPd58+fP5/x48czePDgen1nZ2fTp08fAgICuHTpEp9++ilxcXHuZxEREcHGjRuZMGECX375JXl5eSQkJACQm5vLW2+9xS9+8Yt6/RYXF3P27Fni4+OxWCwcOnSIr776igkTJgBXpi188803OXnyJD169GDDhg0kJia6C14iIiJdiQpRIiIiIiIiIiIdxKBBg1i+fDkZGRnufeHh4dx555388Y9/xGazMWLEiDprLF3L29ub++67j2XLluFyubjrrrvqtB05ciSmabJgwQLKy8sJCAjgjjvuaLAQ1VKqq6vJysqiqKgIm81Gr169ePTRR7HZrvzaatiwYRQWFvLGG2+4t4cMGQJAbW0tly9fbnQE17lz51i7di1VVVX4+voycOBA0tPT3ccfeOABli5dyksvvURQUBAPPvigew2pkpISoqKiGs29fft2li1bBlyZ9m/mzJn06tULuPKeZGRksHjxYi5fvkzfvn25//77b/NJiYiIdEwGYHo6RFsKCAigpKTE/a0eERER6Vjs2PkpPwXgV/yKaqpvcoZI+5REEpOZzCpWkUOOp+O0GX0eF5GuqKioiKCgIE/HaDf+8z//E5vNRlpaGmPHjr2tvk6dOsWOHTuYNWtWC6X7p48++oiBAwe2ShHujTfeoKioiEGDBrVIgSo6OppTp061QDIREZGWpxFRIiIiIiJtzA8/MsnEG2+mMpUTnKCcck/HEhERaRM/+9nPWqyvqKioG45auh1Tp05tlX4B5s6d22p9i4iItDcWTwcQEREREelqMsjACy8MDLzwIoOMm58kIiIiIiIi0gGpECUiIiIi0oaSSCKRRCxffxS3YCGRRJJI8nAyERERERERkZanQpSIiIiISBu5OiWfed0yrSYmmWTih5+HkomIiIiIiIi0DhWiRERERETayLVT8l1LU/SJiIgn7dmzhwULFng6hoiIiHRSKkSJiIiIiLSBcMLrTMl3vatT9IUR1sbJREREOqfc3Fzmz5/v6RgiIiJdngpRIiIiIiJtII88csjBhavB4y5c5JBDPvltnExERERERESk9dg8HUBEREREpKvIIos44vDGu870fCYmVVSRRZYH04mISGdXXFzM6tWrOXnyJABDhgzhnnvuqddu1apVHDx4kKqqKiIiIsjMzCQ8PByAI0eO8Mknn1BaWoqPjw/p6emkpKRw6dIlli9fzoULF7BarSQnJzN58uQWy7579242bdrE5cuX8ff3JyMjgz59+mCaJlu2bGH37t04nU4GDBjAlClTMAyDv/3tb9TU1PDiiy8C8Mwzz+BwOFi7di0HDhwAICkpiXvuuQebzUZ5eTlLly7l1KlTWCwW4uLimD179k2fiYiIiNyYClEiIiIiIm2knHJWsILZzK6z38BgBSsop9xDyUREpLNzuVz8/e9/Jz4+npkzZwJw/vz5Btv27t2b8ePHu4s2S5Ys4amnngJg+fLlPPjgg0RHR1NWVkZFRQUAGzZsID4+nieeeILq6mry8vIa7PvkyZO8++67jeb8/ve/T1BQUJ19TqeT1atX893vfpdu3bpRVFSEy3VlhPFnn33GsWPHePLJJ/H29mbJkiVs3LiRiRMn8uijj7J06VKeeeYZd18bNmzgzJkzfO973wPgvffeY8uWLUyYMIHt27cTHBzMN77xDVwuF2fPnm3SMxEREZEbUyFKRERERKQNHeAASSSRQAIWLNRSy2EOc4ADno4mIiKd2JkzZygvLyc9PR2L5cpKDVFRUQ22TUlJcb8eN24cn332GU6nE4fDgdVq5eLFi/To0QN/f3/8/f0BsFqtFBcXU1ZWRkBAAJGRkQ32HR0dzfPPP9/s/IZhkJ+fT1BQEMHBwe79u3btIjMzk4CAAABGjx7NBx98wMSJExvsZ9++fWRkZODn5+e+v5UrVzJhwgQsFgtlZWUUFxcTEhJCdHR0k56JiIiI3JgKUSIiIiIibezaKfqcODUln4iItLqSkhKCgoLcRagb2bJlC3v27KGsrAzDuDKVbEVFBQ6Hg9mzZ7N582Y++eQTIiMjmTRpEmFhYdxzzz2sX7+eP/zhDwQEBDBu3DgSEhJaJLvD4WDWrFls27aNpUuX0qdPHyZPnkxgYCBFRUW8++677pyAe7RUQ0pLS+uMuAoODqa0tBSAu+66i/Xr17NgwQLsdjujRo1i2LBhN30mIiIicmMqRImIiIiItLGrU/RNZjKrWKUp+UREpNUFBgZSXFyMaZp1ijbXy83N5fPPP2fOnDl0796dqqoqXnrpJffxyMhIHnnkEWpqatiwYQMfffQRTz75JAEBAUybNg3TNDl8+DCLFi3i3/7t3+oVak6cOMHf/va3Rq//gx/8oN7UfAD9+vWjX79+OJ1OVqxYwdq1a5k5cyaBgYHMmDGj0RFY1wsICKC4uJju3bsDV9bNujqaysvLiylTpjBlyhROnz7NW2+9RWxsLKWlpTd8JiIiInJjKkSJiIiIiHjAga//iIiItIXevXvj6+vL+vXrGTt2LHBljajrp+dzOp1YrVZ8fX2pra1l48aN7mO1tbXk5OTQv39/HA4HDofDPcIqJyeHqKgoAgIC8Pb2Bmiw4BUTE8O8efOalb2srIyzZ88SFxeH1WrFbrdTW1sLwLBhw9iwYQPTpk0jMDCQ0tJSLly4QHx8PH5+flRUVFBVVYWXlxcAgwYNYtOmTfTs2ROATZs2MWjQIACOHDlCWFgYwcHBeHl5YRgGFovlhs9EREREbk6FKBERERERERGRTs5isfCNb3yDVatW8corr2CxWBg6dGi9QlR8fDxxcXH89re/xdvbm/Hjx9c5np2dzcqVKzFNk4iICDIyMoAra1CtWrWKqqoqgoKCmDVrFna7vUWym6bJ1q1b+fDDDzEMg8jISKZOnQrAyJEjMU2TBQsWUF5eTkBAAHfccQfx8fGEhYWRmJjI/PnzMU2Tp59+mrFjx1JVVcX/+3//D4DExER3Ye7SpUusXLmSiooK/Pz8uPfeewkJCSEoKOiGz0RERERuzABMT4doSwEBAZSUlLi/JSMiIiIdix07P+WnAPyKX1FNtYcTiUhz6PO4iHRFRUVFDU43J9JSoqOjOXXqlKdjiIiINOjmK1SKiIiIiIiIiIiIiIiI3AIVokRERETagSSS+DE/JpHE22rTGu2kefRcRUTkei6Xy9MRpJPTf2MiItKeqRAlIiIi4mF++JFJJv74M5Wp+OF3S21ao500j56riIg05PTp05hml1oZQdqQ0+nk4sWLno4hIiLSKBWiRERERDwsgwy88MLAwAsvMsi4pTat0U6aR89VREQasmjRImpraz0dQzqhmpoaVq1aRVVVlaejiIiINEqFKBEREREPSiKJRBKxfP2xzIKFRBJJIqlZbVqjnTSPnquIiDTmlVdeYefOnQBUV1drdJTctpqaGlwuFxcuXOCZZ57xdBwREZEbsnk6gIiIiEhXdXUaNxMTA8O938Qkk0xyyQW4aZtyypvUV3PaSfPouYqIyI2UlZWRnp7O/fffz+TJkwkNDfV0JLeQkBDCw8O5cOECRUVFno7T7vj6+hIZGUlJSQnnz5/3dBy3srIyNm/ezKJFi7h06ZKn44iIiNyQClEiIiIiHnLtNG7Xun5at5u1WcjCJvXVnHbSPHquIiJyM5cvX+b999/n/fff93QUt8TERGbPns3WrVtZu3atp+O0W8nJycyaNYtNmzaxYcMGT8cRERHpcFSIEhEREfGAcMJJJLHR41endbuRq20GMKBJfTW1XRhh5JN/85sQoOnvpZ6riIi0JzExMcycOZN9+/axbt06T8dp1/bt20dgYCATJ06kpKSEf/zjH1gsFiIiIjh37pyn44mIiLR7WiNKRERExAPyyCOHHFy4GjzuwkXO139u1uYwh1u0nYolzdPU91LPVURE2ovw8HC+8Y1vcPLkSZYtW6Y1q5pg69atfP7552RkZDBgwADCwsJ46qmnCA8P93Q0ERGRdk+FKBEREREPySKLKqowqfvLHxOTKqrI+vrPzdo0ta/mtJPm0XMVEZGOIjAwkEcffZSioiLef/99amtrPR2pw1i9ejWHDh3igQcewMvLi+rqauLj4z0dS0REpN1TIUpERETEQ8opZwUrGlxXaAUrKP/6z83aNLWv5rST5tFzFRGRjsDb25tHH30U0zT529/+RlVVlacjdSg2m43ly5dz9uxZHn74Yc6ePUufPn08HUtERKTdUyFKRERExIMOcKDOtG611JJDDgc40Kw2rdFOmkfPVURE2jOr1cpDDz1EYGAg77zzDqWlpZ6O1OE88MADPP300+Tn51NZWUlYWBgxMTHYbFqCXURE5EZUiBIRERHxsGundXPibHAat6a0aY120jx6riIi0h4ZhsGMGTOIiori73//OxcvXvR0pA4pKyuLnTt3kpCQQGhoKN7e3tjtdo2KEhERuQkVokREREQ87Oq0bmWU8REfNTiNW1PatEY7aR49VxERaY8mTpxIUlISixcv5uTJk56O02GVlJSwbt06/u///b8sXLiQM2fOAJCYmOjhZCIiIu2bAdetqNzJBQQEUFJSQmBgoIahi4iIdEB27PyUnwLwK35FNdUeTiQizaHP4yIibWvkyJFMnjyZlStXsmPHDk/H6XSCg4MpKSnB5XJ5OoqIiEi7pRFRIiIiIiIiIiKdREpKCqNHjwYgKSmJyZMn8+mnn6oI1UqKiopUhBIREbkJraYoIiIiIiIiItJJjBo1iry8PGJjY5kxYwbZ2dmsW7fO07Fui81mIz09nYSEBGw2/SpLWk9paSkbNmzg6NGjno4iItKp6Ke3iIiIiIiIiEgn4OvrS8+ePcnJyeHhhx/mxIkTLF++HNPsuKsyDBkyhE8++YTu3btTW1vboe9F2j+r1YphGCxevJhvfOMbVFdrGnARkZagQpSIiIh0CkkkMZnJrGIVOeTccpvmtJPOQ++5iIh0Bn369AHgzjvvpLCwkM8//5yJEyfy6aefUlZW5uF0zedwOFi7di2BgYHAlSKBSFuYPn06L7zwAvPmzfN0FBGRTsGja0Q9//zz7Nixg5KSEi5cuMCSJUvo37//Tc974IEHOHjwIJcvX2bv3r1MmTKlDdKKiIhIe+WHH5lk4o8/U5mKH3631KY57aTz0HsuIiKdRb9+/aitrcVms+Ht7c0jjzxC3759O2wBZ+LEiYSGhmo6PmlzVquVOXPmeDqGiEin4dFC1Lhx43j99dcZOXIkEydOxG6388knn+Dr69voOaNGjeLvf/87f/nLXxgyZAhLly5l6dKlJCUltWFyERERaU8yyMALLwwMvPAig4xbatOcdtJ56D0XEZHOIjExEavVit1u5+TJk7z55pu8/vrrFBcXezraLUlMTKSmpsbTMaSL6tWr1w1/RykiIk3n0ULUlClTeOutt8jJyWHv3r088cQTxMTEMGzYsEbPefrpp1m9ejUvv/wyhw4d4uc//zm7du3ihz/8YRsmFxERkfYiiSQSScTy9ccaCxYSSSSJpGa1aU476Tz0nouISGdy+vRptm/fzn//93+zZMkSTp486elIt8Vut3t8Taj58+eTm5t7W328+OKLjRYD9+zZw4IFCxo9Nzc3l/nz5zfremvWrOGLL75o1jk3k5eXx1/+8pcW7bMjcDgcno4gItIptKuxzUFBQQAUFBQ02mbUqFG88sordfZ9/PHHTJ8+vTWjiYiISDt0dUo1ExMDw73fxCSTTHLJBbhpm3LKm9RXOeVtdm/S+vSei4hIZ/PWW295OkK798ILL/D0008THBzcZtdszjpDt5uvvLyc/fv386Mf/eiWzm9MeHg4Pj4+HDlypEnLarS02tpaFi9ezOnTpyktLb3pM1qwYAGnT5/GYrnyZaPAwED3l9hzc3N56623sNvt7vb33XcfgwcPbs1bEBHp0tpNIcowDObPn8+nn37KgQMHGm3Xo0cPLly4UGffhQsX6NGjR4PtHQ4HXl5e7u2AgICWCSwiIiIeN4lJ7inVrnX9FGs3a7OQhXWmZ7tRO+k89J6LiIhIZ7Nnzx769evXKutqDRo0iF27dt1SIaqsrAx/f//bun5MTAxpaWlNHpmVmZnZaHEpKCiIZ5555rbyiIhI07WbQtTrr7/OoEGDGD16dIv2+5Of/IRf/vKXLdqniIiItA8DGdjosatTrN3I1TYDGHDDtlfbhRFGPvm3nFfaj3DC9Z6LiHjI8OHDefrpp5l4dzp+/v7XfR1A2hPTNLl06RLLPlrByy+/3G6m+ps/fz7Dhw9nz549lJWVkZCQQEZGhrv4cujQITZs2EBJSQk9e/Zk6tSphISEuEeMvfHGGwDMnDmTmJgYPvzwQ86cOQNA3759ycjIwNvb+4YZvvrqKz755BOeeuopAP7nf/4Hm83G448/DsBrr73GjBkziIyMrDPKqaKigmXLlpGbm0v37t3p06ePu8+G8l3NsW3bNrZu3YrFYuGee+4hNTW1wVxHjx6tt+TFoUOH2LhxI4WFhfj7+3P//fcTExPDggULiI6O5tixY+Tn5zNw4EAmTpzIkiVLOH36NHFxccyaNcs9cig2NpYVK1ZQW1uL1Wq96ftUUVHBvn372LNnD927d2fWrFk3PacxVquVESNG3PL5IiLiWe2iEPXaa6+RmZnJ2LFj3T/4G3P+/HkiIiLq7IuIiOD8+fMNtv/1r39dZyq/gICAm15DREREOoaDHGQAA9zr+1zLhYtDHAIggYQbtjnMYXLIuWk7FSQ6jzzy9J6LiHhAWloaa9d8glF2keojn1BTXgR4dg0guQHDQmhQT7475xFmTJ/GyFFp7eZ3KtnZ2Tz22GM4HA7ee+89Nm/eTHp6OmfPniUrK4tHHnmEiIgItm/fzuLFi/n2t7/NnDlzeOGFF5g7d657WreKigqGDRvGQw89hNPpZOHChWzatIlJkybd8PqRkZFcvHiRyspKbDYbhYWFmKaJy+WivLyc0tJSevbsWe+8lStXYrPZ+PGPf0xRURHvvPMOoaGhAA3my83NpaSkBKfTybPPPsvx48f54IMPSEhIqDMD0FV5eXl069bNvX3mzBmWLVvGgw8+SGxsLMXFxbhcLvfxnJwcHn/8caxWK7///e/Jz89n2rRpBAcH8+abb7J37153YSswMBDDMCgoKCAsLKzB52KaJseOHWP37t0cO3aMvn37kp6eTt++fd1t3n333UaLmsnJyWRkZNzw2TfVmjVr+OSTT+jevTt33303MTEx7mOlpaW8/PLL2O12EhISSE9PrzNVn4iItCyPF6KufkNk/PjxTVr8cfv27dx99928+uqr7n0TJ05k+/btDbZ3Op04nc6WiisiIiLtyMd8TCyxeONdb42fKqrIIguAOOJu2iaLrCa1k85D77mISNv7+b//DKPwFAVvfQ9q9P/VOwrLtncI/+5f+d73vse///u/ezoOACNGjHCvNT527FiysrJIT09n165d3HHHHe4iUFpaGps3b6aoqKjBNYV8fX1JSEgAwGazMXLkSLZs2XLT69vtdnr27MnJkydxOBz07t2b6upqzp49S1FREZGRkfVGDblcLg4ePMjcuXNxOByEh4eTmprKqVOnbngtm83G2LFjsVgs9OvXD7vdzqVLl+jVq1e9tpWVlXUKVLt27WLo0KHExcUB1HsGQ4YMcT/H2NhYfHx83F8Aj4+Pr7c8hpeXF5WVlQ3m3LFjB1u3bsXf35/U1FQyMzPx8fGp1+6RRx654f22hHvuuYewsDCsViv79+/n3Xff5fvf/z7BwcF0796d733ve3Tv3p2ioiKWLl3KJ5980mIFMBERqc+jhajXX3+dRx55hGnTplFaWur+QVdcXOz+ofbWW29x5swZ98KOr776Kps2beLZZ58lKyuLhx9+mDvuuIPvfve7HrsPERER8YxyylnBCmYzu85+A4MVrKCccoAmtWlqX9J56D0XEWlbVquVu+++h/J1r6sI1cG4SvOpPradjCmT200h6mrx5Orr0tJS4MrvlLKzs+t8YdnlclFaWtpgIcrpdLJq1SqOHz9OZWUlpmni5+fXpAwxMTHk5ubi5eVFTEwM1dXVnDhxgqKiojqjb66qqKjA5XLVy36zQpSvry8Wyz9HcNvt9ka/dO3l5UVVVZV7++r0hI259l5tNludbbvdTnl53c9DVVVVjU5bWFhYSGVlJX379qVHjx4NFqHaSmRkpPv14MGD2b9/P19++SXDhw/H39/fvV5VSEgIEydO5L333lMhSkSkFXm0EDV37lwANm3aVGf/E0884Z4XNzo6us6Q4e3bt/PII4/wn//5n7z44ot8+eWXTJ8+nQMHDrRdcBEREWk3DnCAJJLcU6zVUsthDnOAA81q05x20nnoPRcRaTv+/v7Y7HZqSzXtaUdkll0ktGc/T8dwKy4urvM6ICAAuDJ93Lhx45q8Bvm2bdsoLi7mu9/9Ln5+fhw6dIjVq1c36dyYmBg2bNiAl5cX9957L06nk61bt1JYWMh9991Xr/3VglJxcbF7+rxr76MlREREcOnSJXfxKTAwkMLCwhbpu6SkBJfL5Z5K8HqTJk1i9OjRZGdns2LFCmpqakhJSSE1NZWQkBB3u7/97W+cOHGiwT5SUlLIzMxskbzXMowbr0ZnmpoiVESkNXm0EHWzHwIAEyZMqLdv0aJFLFq0qDUiiYiISAd07RRrTpwNTqnWlDbNaSedh95zEZGu6ZwZzKckMdvY2qJtO6v29ov6HTt2uKep27JlC0lJSQAMHTqUDz74gD59+tCzZ0+cTifHjh0jMTERuDICqLCw0D06yul0Yrfb8fb2pqysjM8++6zJGaKiorhw4QK+vr5ERETgcrk4ffo0TqezzoicqywWCwMHDmTDhg1MmzaNoqIisrOz6xR2rs/XXPHx8Zw4cYJBgwYBV6bee/fdd+nfvz/R0dGUlJRQW1vbaDHpRk6cOEGfPn3qTTl4LT8/P9LS0khLu7Ke2O7du/njH/9IamoqkydPBuDRRx+9pXurqamp87qmpgar1Vrv94uVlZWcPn2a2NhYLBYL+/fv58SJE0yZMgWAr776ipCQEIKCgigpKWHdunUMGDDgljKJiEjTeHyNKBEREZHbdXWKtclMZhWrGpxSrSltmtNOOg+95yIiXVNPo4jZNK2w1Jy2zbHPjCGbOGqwEMcFRpOD1Wi44HPGDGUrAynDh3CKGM9+/I2G1+rpClJSUnj77bcpKytjwIABjB07FoDevXtz33338dFHH1FYWIjD4aBv377uQtTYsWNZvHgxNTU1zJgxg5EjR7J48WJeeuklQkJCSElJ4YsvvmhSBi8vLyIiIvD398cwDKxWK+Hh4bhcLmy2hn/lNmXKFJYtW8bLL79Mt27d6q0RdX2+a9d7aorU1FT+9Kc/MWnSJGw2G5GRkWRkZJCVleUeOXb//fffUiFq3759DBs2rMnte/fuTe/evZk8eTJ5eXnNvt71fve737lHkL3++usAPP300wQHB7NlyxZOnjzJo48+Sm1tLRs2bODixYsYhkFYWBgPP/yw+57Pnz/PkiVLuHz5snuNsLvvvvu284mISOMMoH19paWVBQQEUFJSQmBgoHv+YBEREek47Nj5KT8F4Ff8imqqPZxIRJpDn8dFuq6goCCKiooo+OCnVB7c4Ok4HnfK7MYmksngC3ypYg1DiKCQ4cbRem0rTTvvM4axHCCKfP5BPBcI5n5jR5vlDbj7+xT0SiO2T3ybXXPevHn88pe/xG6319k/f/58pk+fTmxsbJtl6UjWrFlDcHAww4cPb7E+8/Ly+Oijj/jWt77VYn12BCEhIRQVFXk6hohIh6cRUSIiIiIiIiLSKV00A9jMIErwJZKLGJgEU84w4xhnzRA2kcw3jM0A/N0cyyBOcITelOJNNBcZxz6shlmvbUv4kt4kcJoQ48pI3CHmMTaRzHDqF6K+IoJQSokzLgAw1DzG20yg2PQlyKhosUzSOUycOLHF+wwPD+9yRSgREWk5KkSJiIiIiIiISKdTaxqsYQgp5DKQU5wgjPWkMpjjjZ5znB5MYScWTD7iTr6kFwmcuem13jLTGz12FweJN87V21+IP3FccG93o5RyvHGaNhxGTb22ofxzFKndqCXQrKAQP4JQIUpERETaNxWiRERERERERKTTySMYE0gyTgIQRx5hZvENzxnECXwNJwDRZj6XCIQmFKLmGOubna8aK45rphh2cKX45MTqfn1tW1+q6uxzUEN1F/21zjPPPOPpCCIiItIMFk8HEBEREWkrSSTxY35MIok3bDeJSfycn3Mv97ZRMrlWU98nERGRG6nACz8q6+zzv277ej7XFHts1FKNtVWyAdipxXlNIenqawe1Dba9vujkxIb9uoKViIiISHvUNb86IyIiIl2OH35kkok33kxlKic4QTnl9dqFEcZIRgIwilHsZjf55Ld13C6rqe+TiIjIzfhSRQXedfaV4U1QK/xc+R/z7kaPjSGnwan5QiijgADiyAPgEgH4UVlvWr6rbY/S071dbVopwZcQ/YzsVE6cOEFWVhZz585t0bYiIiKepkKUiIiIdAkZZOCFFwYGXniRQQYLWViv3eM8DoCBgYnJ4zzOK7zS1nG7rKa+TyIiIjcTThEmkGNGkcBpTtKdfILozaUWv9Y3jXXNPqcfZ9lMEn3N8/hQxW760K+RaQBjucAO+vOVGU4UF9lFX7pTQpCh9aE6k5iYmCYXlprTtjm2b9/O1q1bqampYeDAgWRmZmK11h8ZWFRUxKuvvordbnfvu+uuuxg3blyLZxIRkY5PhSgRERHp9JJIqjPNmwULiSSSRBIHOODeP4lJBBLo3jYwCCSQSUziYz5u08xdUVPfJxERkaawGiYTzT1sJonP6U8UF4kmHysuT0cDIMq4SLKZywqGU4OVOM4zlGPu4x+YdzGE48Qb5/AxqrnH3MNWBrKBFMIpJp29HkwvndHRo0fZunUrc+bMwd/fn/fff59NmzaRnp7e6Dnz5s1rw4QiItJRqRAlIiIindrVqd5MTAwM934Tk0wyySWXcsrdU/I11G4kI9nFLk3R14qa+j6JiIg0R5hRwiy2u7eXmiOI/XqdqF5GId9gs/vYN4zNdc4dZvyzKHR925aSYpwghRMNHpttbK2z3dso4EG2NthWOo5z586xfPlyCgoKiI+PxzAMunfvzvjx48nNzWXp0qU888wzAMyfP58RI0awZ88eiouL6devH9OmTcNms9Vr2xKys7MZNmwYYWFhAIwdO5alS5fesBAlIiLSFCpEiYiISKd27VRv17p+6rdrp+S7vp2m6Gt9TX2fREREmuOsGUIw5XhTzVF6Uog/ka0wNZ9IU9TW1vL++++TlpbGHXfcweHDh1m0aBFjxoxp9JwDBw7w2GOPYbPZePPNN9m7dy9Dhw696bX+67/+q9FjGRkZJCcn19ufn5/PwIED3ds9evSgtLSUyspKvL2967UHeOWVK5+P+/bty8SJE/H19b1pNhER6XpUiBIREZFOK5zwOlO9Xe/q1G93cmedKfmud3WKvgEM4DCHWyNql9bU9ymMMI1KExGRZinCn/WkUo2VQC5zD9n4GE5Px5Iu6vTp05imyZ133gnAwIED6d279w3PGTlyJAEBAQD079+f8+fPN+lazz//fLPzOZ3OOgUnLy+vBvcD+Pr68p3vfIcePXpQUVHBypUrWbp0KY888kizrysiIp2fxdMBRERERFpLHnnkkIOrkbUgXLjIIYcd7KCEEkzMBtuZmJRQoiJUK2nq+6QilIiINFeicYrHjI1801jHLGMbUcZFT0eSLqy0tJTAwLpffgoKCrrhOf7+/u7Xdrsdp7P1CqkOh4Oqqir39tXXDoejwba9evXCYrHg7+/Pfffdx5dffkl1dXWr5RMRkY5LI6JERESkU8siizji8Ma73tpDVVSRRRYAb/M2c5nb4BpFV49L62nq+yQiIiLSUfn7+1NaWlpnX3FxMd26dWvxa7344ouNHsvMzCQlJaXe/rCwMM6fP++enu/ChQsEBAQ0Oi1fQ0yz4S92iYhI16ZClIiIiHRq5ZSzghXMZnad/QYGK1hBOeUA5JPPZ3zGKEbVa7ed7RqN08qa+j6JiIh4UqnpzXuM4zvGx56OIh1QVFQUpmnyxRdfMGzYMI4cOcKZM2fo06dPi19r3rx5zT4nNTWVZcuWkZycjL+/P5s3b2bw4MENtj19+jTe3t5069aNy5cvs3r1avr06dPg6CkREREVokRERKTTO8ABkkgigQQsWKillsMc5gAH6rT7mI9JIokAAjAwMDEppZSP0S+b2kJT3ycRERGBrWYCuURQjQ0fqkjlKxKMM+7jZ8xQtjKQMnwIp4jx7MffqPRgYrFarTz00EMsX76cNWvW0K9fP/r374/VavV0NADi4+NJS0tjwYIFVFdXk5iYyLhx49zH33jjDUaPHk1KSgqFhYWsX7+e8vJyvLy86Nu3LzNnzvRgehERac9UiBIREZEu4dqp35w4G53q7dop+q5uS9tp6vskIiLS1SVxihEcwWa4KDJ9WcGdhJkldDNKqTTtrGUwYzlAFPn8g3jWk8L97PB07C6vV69efO9733Nv//nPf3avGxUbG8szzzzjPnbta4Dx48e7X1/ftqWMGjWKUaNGNXhs7ty57tfJyckkJye3+PVFRKRzUiFKREREuoSrU79NZjKrWNXoVG9Xp+gbwQg+4zNNydfGmvo+iYhI17TbjOMAMdRgxZ/LpLOXUKOME2YYO+lHKT544SSVXBKNUwCcNUPYRDIJnGYfMdipZTz7KMGXncQDMJocYowrP/NXmMPpQSGn6U4RvvSikLHsx9uorpenyrSxjQTO0B0LLgZxghTjBAAXzCC2kkgJvtipIZkTpBi5LfYsgo1//oy8urpiCT50o5SviCCUUuKMCwAMNY/xNhMoNn0JMipaLIM0X25uLt27d8fX15e9e/eSl5dHfHy8p2OJiIi0KhWiREREpMs48PWfm/n46z/iGU19n0REpGspMv04SBQz2YYPTorxxUENAHZqmEA2IZRzgWBWMYwIs4huRikA5XhhYPIYG9lNHzaQTBx5PMxmjtGTrSQSwyb3tQ7Tmyn8gwAus4lBbCeBCeyrl2kjyfhzmYfZTCUOsriDYLOcaOMin5FACrnEG+eoMm2U4tPgfR01e7KVgY3e9xxjfaPHdpj92E8MtVjpTjFRXASgEH9CKXW3sxu1BJoVFOJHECpEeVJ+fj6LFi3C6XQSEhLC7Nmz8fPz83QsERGRVqVClIiIiIiIiIi0ewYmtVgowh9vCgm+ZmRPL6PQ/boHRfQ2L3GeYLp9XYyx4iKVrzAM6GOeZxfxDOY4VsOkj3meTSRTadrdo576c4ZQowyAO8wvWcxdjDPrFqIqTAdn6MYc1mE1TPypZKB5mq/oQTQXMTApxtfdr9c1haFrxRvniOfcLT2TO40vGW5+SR5BnKUblq+nFq7Gii9Vddo6qKFavwbyuOHDhzN8+HBPxxAREWlT+gQiIiIiIiIiIu1ekFHBSPMwX9CPYnyJMfMYxWEcRg3nzWC+oB+F+OPCoBaruwgF4E01xtfz19moBcDHcF7ZNlxgXineeHOlEOVPpfvcAC7jwkIljjp5yvChFgvvMIGv6z+YGPTgSlFsLPvZST8WMoZgs4w7OUIPo6jFn4thQATFHDV7kUMUgziJndp6RScnNuxfjyATERERaUsqRImIiEi7lkSSe72gHHI67TWboqm5Onp+ERGRxvQzztGPc1SadtaRSjaxDOcoG0gmhVwSOI3VMPnEHHxb1ynD+5rXPlhw4Y2T8mv2+1GJjVr+hfXuIte1go0K7iEbl2lwkCjWk8oj10z/d9VRsydbSGw0yzeNdU3KbAIl+AIQQhlH6ek+Vm1aKcGXEK292OkUFRXx6quv8otf/MLTUURERBqlQpSIiIi0W374kUkm3ngzlamc4AROnG1+zfJ28Eubpubq6PlFREQaU2T6UoEXERRhoxYrLvdUdDXY8KIaCyZnzFDO0K3OiKjm+pLexJvnCOAyO4knjgtYDNwjnwD8jCp6mgXsoD9DzWPYqKUIP2qwEmaUcNTsSSQX8TaqsZs1GNeefI1bmZqvxrRwnB7EcgE7tZwllKP0YvzX61jFcoEd9OcrM5woLrKLvnSnhCBD60NJ69q/fz+bNm2iuLgYf39/pk2bRkxMDADHjx9n5cqVFBcXExkZyfTp0wkKCvJwYhERaQsqRImIiEi7lUEGXnhhYOCFFxlksIQlbX7NhSxs1Wu2ZK6Onl9ERKQxtVjYwQCK8MOCi95cIplcANLI4XMS+JQkosknmvzbulY/zrCJZIrwoycFjGN/g+0msI/PGcBCRlODlSDKGc6XAJyiO9tJoNa0EEiFu0jUUr6kF9tJwMTAj0ru5DCxRh4APkY195h72MpANpBCOMWks7dFry9yvWPHjrF27VoeeOABevfuTWnpP4vBFRUVLFy4kPvvv5/+/fuzfv16Fi9ezJNPPunBxCIi0lZUiBIREZF2KYkkEq+ZpsaChUQSOcShNr9mEkkc4ECrXbelcnX0/CIiIjfSzShjOp81eKyvcYG+XGjwWC+jkG+w2b0dYFTyHT6u0+Y7Rt3tICoYbtS/1vXnehk1jG3kZ9kEo2ULT9eyGS4y2HnDNr2NAh5ka6tlkCu2bNnCjh07cDqdBAUF8cADDxAeHs6RI0dYv349hYWF+Pr6kpaWxvDhwwHIzc1l6dKlDB06lM8++wyHw8GMGTMoKChgw4YNmKZJZmYmAwYMAGDBggVER0dz7NgxLl26RGxsLNOmTcPHx6densuXL7N69WqOHTuG1WplxIgRpKWlAXD69GmysrIoKCjA4XAwatQo97GWsHHjRsaOHUtkZCQAgYGB7mMHDx4kIiKCxMQrnwnHjx/Pb37zGwoKCggNDW2xDCIi0j6pECUiIiLtztVp3ExMDP656IKJyRSmtPk1M8kkl1yPTCXX1FwdPb+IiIhIR3Px4kV27tzJU089hZ+fH5cuXcLLywsAh8PBzJkzCQsL49SpU7zzzjtERUXRo0cPAEpKSrBYLPzrv/4rmzdv5sMPP2TgwIE8/fTT7Nu3j6ysLHchCmDPnj089thjBAcHs2zZMlatWsXMmTPrZVq6dClBQUE8/fTTVFRU8Ne//pWwsDD69evH6tWrGTVqFCkpKVRWVlJYWNjgfV29fmOef/75evtcLhdnz55lwIAB/Pa3v6W2tpaEhAQmTpyIzWYjLy+PiIgId3uHw0FISAh5eXkqRImIdAEqRImIiEi7c+00bte6Oq2bJ67pqankmpqro+cXERER6WgsFgs1NTXk5+fj6+tL9+7d3cdiY2Pdr6Ojo+nbty8nT550F6JsNht33XUXhmGQlJTEpk2bGDNmDFarlaSkJJYtW0ZFRQW+vr4ApKamEh4eDkB6ejpvvPEG06dPr5OnrKyM48eP89xzz2Gz2QgKCmLYsGHk5OTQr18/rFYrBQUFXL58GR8fH3r27NngfSUnJ5OcnNysZ1FeXo7L5SInJ4dvfvObWK1W3nvvPbZs2cKECRNwOp0EBATUOcfb2xuns3XXfxURkfZBhSgRERFpV8IJrzON2/UsWDxyzUQSCSOM/Ntcc6I1cg1gQIfO39a5REREbiTT+MLTEaSDCA0N5d5772X9+vVcunSJAQMGMGnSJLy9vTl58iTr1q0jPz8fl8tFdXV1nRFBvr6+GMaVL+rY7XYA/Pz86mw7nU53ISooKMh9blBQEC6Xi4qKijp5iouLqamp4eWXX3bvM02T6OhoAKZOncqGDRv47W9/S1hYGPfcc4/72O2y2a78ivHOO+90F5xGjhzJ1q1bmTBhAg6Hg6qqqjrnVFVV4XA4WuT6IiLSvqkQJSIiIu1KHnnkkMNAawJGbf2ik2m4MMyWLUZdvWYCCQ0Wuly4OMShNi+WNDXXYQ536PwqQomIiEhHlZqaSmpqKhUVFSxatIht27aRnp7OkiVLGDVqFEOHDsVms/H+++/f1nWKi4vrvLZYLPj6+lJSUuLeHxgYiN1u57nnnnMXua7VvXt3Zs+ejcvlYufOnSxatIhnn322Xru9e/eyYsWKRrPMmzev3j4fHx8CAwPrXPfa1+Hh4ezb989105xOJwUFBe5RXiIi0rmpECUiIiLtzv5xWQzcE4dZ4o1hXrOukGFCYBUU11+Y+XZlkUUccXjjXW8toyqqyKLxefJbU1NzdfT8IiIizfUPsy+l+DDe2O/pKAD8yZyEjRpS+YqhxnFPx7klJaYPi0mjFitj2U9/46ynI7VrFy9epKysjKioKOx2OzabzV18cTqd+Pj4YLVaOX78OMeOHaszIqq5srOzSUlJITg4mA0bNpCYmIjFUveLPgEBAcTGxrJmzRrGjx+P3W7n4sWLVFdX06tXL/bu3Ut8fDy+vr44HI5651+VkpJCSkpKszMOHjyYHTt2EB8fj8Vi4bPPPqNfv34AJCQksGbNGg4ePEi/fv3YtGkTPXv21PpQIiJdhApRIiIi0u6M/K9yao+twPbY7Dr7DdOg5pVV2L5Vf2Hm21VOOStYwWyuuyYGK1hBOeUtfs2WzNXR84uIiHQGD7CVAKMSgDLTi3UMphg/TKA7JaRxkBDjys8+04Qd9OcwvQFI4DTD+ZIGBrLU01rnBhqX+SbrWGEOb/7Nd0G1tbWsWbOGixcvYrVa6dOnD2lpaQDcd999fPzxx6xYsYL+/fvTv3//27rW4MGDWbp0KRcvXiQ2NpZp06Y12G7GjBmsWbOG3/3udzidTrp37056ejoAR48e5eOPP6ampobQ0FBmzJhxW5muN3bsWCoqKnjttdew2WwkJSUxevRo4Mq0gw8++CArV67kww8/JDIyklmzZrXo9UVEpP1SIUpERETaFasDAqOAOw7gWpSE8dGVKfpMay3m/YfhgYPwrda59gEOkESSeyq5Wmo5zGEOcKB1LtjCuTp6fhERkc7EixrGs49AKjCBg0SzgRRmsh2AQ0RykjBmsQ2AldxBIBUkcOamfXvqXKkrIiKC73znOw0eS0pKIikpqcFjsbGxPPPMM+7t4OBgfvGLX9Rpc/12aGiou6B0revP9fHx4f7772/wujNntvyXua5ltVrJyMggIyOjweN9+vThhz/8YatmEBGR9qnlV/sWERERuQ21TnhzJPz5Tvjr0SycVGFi4sTJX7/MYsGY1r1+FllUXXPN9jJ1XFNzdfT8IiLStewx41hn1p0CbKM5iH+Yfd3H/26OYYF5Nx+aozhnBjfYz1kzhL+bY+vs+7s5lrNmCHBlFNAusw9/N8fwtjmBzWYSNS285uT17EYtQUaFe5SSgUkJvu7jR+hFCrn4GVX4GVUkk8uRr0cp3YynzhURERG5FRoRJSIiIu1Oyekrf6Gc5axgMpNZVbuK3P3l2LG36rWvTiU3mcmsYlW7mTquqbk6en4REela+nKOPfSh2rRiN2qpMS3kEs4MPgMgkAqm8TneOMkhmvWk8rC5GathNus6+4jhNN2Zxuc4qGEDKfyDeEZwpF7bo2ZPtjKw0b7mGOubde2/m2MpxwsTg+F86d5fiD+hlLq3u1FKIf5N6tNT54qIiIjcChWiREREpF078PWfzn7Npmhqro6eX0REuo4Ao5JQs5QThBHPeU7RnSAqCDIqAOhjXHC3HcRJ/mHGU4wvoc38QsNhIhlNDr6GE4DB5nHWktpgISreOEc8527jrur6hrGZGtPCl/TCj0r3/hpsOKhxbzuooRprk/r01LniGU888YSnI4iIiNwWFaJERERERERExGP6cp7j9CSe8xyjJ32vKQIdNnuzjxjK8MYAnNiowgHNLESV4sPHDMUwr4ykMgETo+Vu4iZshosE8zTvMJ4HzG34GE5s1xWAnNiwU9u0/jx0roiIiMitUCFKRERERERERDwmjvPsoB9lpjen6M5IDgFQanqzlYFk8AXhFGMY8JaZTkOT8tmppeaaZbBdJlReM52vH5VMYB/hRvFN8xw1e7KFxEaPf9NY1/Sbu04NVsrxwgcnIZRxiQC6fz1NXgEBhFDWpH48da7UtXHjRoqKipg+fbqnowDwwgsvYLfbueuuuxg3bpyn47SKTZs2sXXrVqqrq/nFL37h6TgiItJEKkSJiIiIiIiIiMf4Gk4izCI2MYjulOBvVAG4R+344MTEINuMpbqRX2MEUUENVk6Z3ehNAbvpQ+01hamBnGYn8Yw19+NvVFFuelGAP1HGpXp9tdTUfOfMYKyYdKeEWiz8g77YqSX469Fc/TjLXuKINK9k2EssyeS6z/+7OZZhHKW/cbZe3615rnRsc+fOJTg42L19/PhxVq5cSXFxMZGRkUyfPp2goKCb9lNSUsLChQu5dOnKfyc9e/ZkypQphIWFAWCaJmvXrmX37t0ADB06lLvvvhvDuPlIw927d/Ppp59SXl6O3W4nKSmJe++9F4vlyv9mi4qKWLZsGadPnyY4OJj77ruPuLg4AMaNG0dqaiqvvvpqs56LiIh4lgpRIiIiIiIiIuJRfTnHZpK565q1BEONcpLMkyxhFFZcJHGizhpL13IYNdxlHmQTyZhAKrn4UeU+PohcTCCLO7lsOvClkkROEUX9QlRLqcHKVgZQig9WXIRRwhT+gc1wAVeKY6X4spi7AEjgFAM4A4DLNKjCTjgNj+BqrXOlc6moqGDhwoXcf//99O/fn/Xr17N48WKefPLJm57r7e3NzJkzCQkJwTRNdu7cyYcffshTTz0FwD/+8Q+OHDnC9773PQDefvttQkNDGTp06E37jouLIyEhAR8fHy5fvswHH3zAjh07GDlyJACLFy8mOjqaRx99lCNHjrBw4UJ+9KMf4evrextPQ0REPEmFKBERERERERHxqAHGWQZQf/TOCOMIIzji3h7CV+7Xw4xjddr2N87S/5o+Uq4Z5WMxrhSnUltx5I+VWhaTRqqZyxDjOFHGJaLY1mh7w4AR1L2/q/IJJJp8go2G18JqrXNLTB+WMIpaLAzgdKPZO5NPP/2U8+fP88ADD7j3LV26lODgYMaPH8+WLVvYtWsXFRUVhIaGMnnyZGJiYur1k5uby9KlS3nmmWfc++bPn8/06dOJjY3FNE22bNnC7t27cTqdDBgwgClTpmC32+v11VIOHjxIREQEiYlXppocP348v/nNbygoKCA0NPSG5zocDncb0zQxDIOCggL38ezsbNLS0ggMDARg1KhR7Nmzp0mFqGtHbAEYhkFhYSEAly5d4vz58zz++OPYbDYSExP5/PPPOXToUJP6FhGR9kmFKBERERERERGR2/SksbbF+oowiolgb5ufG2hcZg7rb+ncjmrQoEFs2bIFp9OJw+GgpqaGQ4cO8Z3vfAeAbt268a1vfQtfX1927NjBokWLePrpp7HZmvcrtc8++4xjx47x5JNP4u3tzZIlS9i4cSMTJ06s13bfvn1kZWU12tfzzz/fpGvm5eURERHh3nY4HISEhJCXl3fTQtRV8+fPp6SkBNM0SU9Pd+/Pz8+v03ePHj3Iz89vUp8AR44cYfHixTidTnx9fZk0aZI7c2hoKA6Hw902IiKCvLy8JvctIiLtjwpRIiIiIiIiIiLSJQUHBxMREcHhw4dJTk7myy+/JDQ0lG7dugG4RxMBjBw5kk2bNlFQUEB4eHizrrNr1y4yMzMJCAgAYPTo0XzwwQcNFqKSk5NJTk6+jbu6wul0uq93lbe3N06ns8l9PPPMM1RXV5Odne0e/XS1b29vb/e2l5cXVVVVDXXRoP79+/OTn/yEgoICsrOz3dPuOZ1OvLy86rT18vKivLzhEX4iItIxqBAlIiIiHZad1pvKRKQzqqba0xFERETanUGDBnHgwAGSk5PZv38/gwYNch/bvXs327dvp6SkBICqqioqKiqafY2ioiLeffddDMNw73O5XLcf/gYcDke94lBVVVWd0UZNYbfbGTZsGC+//DJz587Fz8+vXt9VVVX1CkhNERoaSkREBFlZWTz00EMtlllERNoXFaJERESkw/o3/s3TEUQ6lF/yS09HEBERaXcSExNZu3YtxcXFfPnll+5p4oqKili5ciVz5syhd+/eGIbBSy+91GAfdrud6up/fuHD5XLVKVgFBgYyY8YMIiMjb5pn7969rFixotHj8+bNa9J9hYeHs2/fPve20+m8pdFcV1VXV1NSUoKfnx9hYWGcP3+enj17AnDhwgXCwsJuqV+Xy+Vefyo8PJyCggKqq6vd62dduHCB1NTUW+pbRETaBxWiRERERERERKRDOmL24gi9yTS+8HQU6cD8/f2Jiopi2bJl9OrVyz0F3dUp7Hx9fTFNk61btzY6/Vy3bt2orq7m6NGjxMXFsWXLFmpqatzHhw0bxoYNG5g2bRqBgYGUlpZy4cIF4uPj6/WVkpJCSkrKbd9XQkICa9as4eDBg/Tr149NmzbRs2dP9/pQGzduJDc3lyeeeKLeuSdOnMBqtdKrVy9qamrYuHEjXl5e7mJTamoq27dvd+ffvn07I0eOdJ8/f/58xo8fz+DBg+v1nZ2dTZ8+fQgICODSpUt8+umnxMXFAVeeY0REBBs3bmTChAl8+eWX5OXlkZCQcNvPQ0REPEeFKBEREemw/g//R1ONiYiISKdz1gxhE8l8w9js6ShdxqBBg1i+fDkZGRnufeHh4dx555388Y9/xGazMWLEiDrrJF3L29ub++67j2XLluFyubjrrrvqtB05ciSmabJgwQLKy8sJCAjgjjvuaLAQ1VL8/Px48MEHWblyJR9++CGRkZHMmjXLfbykpISoqKgGz62uriYrK4uioiJsNhu9evXi0UcfxWa78qvEYcOGUVhYyBtvvOHeHjJkCAC1tbVcvny50dFf586dY+3atVRVVeHr68vAgQNJT093H3/ggQdYunQpL730EkFBQTz44IPuNaRERKRjUiFKREREOqzqr/+IiIiIiNyOIUOGuAsp15o4cSITJ050b48ZM8b9evz48XXaDh48uM4IoLS0NPdri8XCXXfdxV133dVyoa9jtVr5/e9/T1paGmPHjgWgT58+/PCHP2yw/fnz53nssccaPBYfH3/DIplhGPWezVVnz56lf//+dO/evcFzJ0+ezOTJkxvtOzg4uMFRWgCbN29m27ZtWK3WRs8XEZH2R4UoEREREREREWnXykxvtpHABUIAGMBp7jS+rNdum5nAV0RQjY1QShlNDqFGGQAnzDA+pz8VeONFNcP5knjjHEWmL5sZRAH+WHERzzlGGYdbLPthsze76EsVdnyoYjQ59DYKME3YTR8O05sabMSQRxoHMTBZzTBqsfA/5t0AfIPN2KlhBwM4TgQAfbjAnRzGaphcNu1sJJk8gjEw6UUB9xjZN30m0rn87Gc/a1b77373u62SIyoqqtGRVrdr7Nix7iKbiIh0HCpEiYiIiIiIiEi75TLhY4YSRT7p7AXgEgENtg2nmGEcxUYtX9CfjSQzk+0AbCGJe9hDD6OICtNBJXYA/kE80eQzlR3UYKUQ/wb7Pm8G8zFDG805i234G5V19lWbVraTwAy2E2RUUGp6Y2IAsI8YTtOdaXyOgxo2kMI/iGeEcYTJ5j/qTc2304wnj0Bmsg2ATxjCHvowjGPsI5YALjOJ3ZhAPkFNeiYiIiIibUGFKBERERERERFpt/IJ4jIO7uBLLFdqOERQ3GDbeOOc+/VQ80qBptq0YjdqseCiCD+6maX4Gk58cQJgwaQUHy7jwNdwEt5I3z2MIuaw/hbuwKQQf/zNywRcU6g6TCSjycHXuJJjsHmctaQygiMN9nKUnowmBx+j2n1/20hkGMewYFKBF2V4E2hcpgdFTXomIiIiIm1BhSgRERERERERabfK8CaAy+4i1I3sMeM4TG8u44WBCUAlduzUcg/Z7KIvnzOAMLOYURwixChnBIf5gn58SBq+ZhVDOUaskdci2e1GLenmXvYSyyYG0du8xEgO4W9UUYoPHzMUw7yS0wT3aKmGVOCFP5fd2wFUUo4XACl8xU76sYLh2MxaUjhBgnH6ps9EREREpC2oECUiIiIiIiIi7ZY/lZThjWmCcYNi1DkzhP3EkMEXBFNONTbe4m738XCjmMnsotY02Ek/tpDE/ezA13AyjgOYJpwgjHUM5l/M9fVGDJ0zg1nNsEavP5ut9abmA4g2LhLNRapNK5+SyBf0ZwL78KOSCewj3Kg/Aquh2/SlijJ8CKYCuFKg86MKAIdRSxqHSOMQF8wgshhOT7OACrxu+Eyk6fbs2cOePXt44oknPB3Fo06cOEFWVhZz58695T6Kiop49dVX+cUvftGCyUREpD1TIUpERERERERE2q0wivGimp3EM8Q8DlxZIyriugJONVYsuPDGSS0W/kG8+1itafAVPYgmDzu12Klxjw46bkYQQRF+RhVe5pX9V49dq6dRxDdZ16zsFaaDfILozSWsuLBRSy0WAAZymp3EM9bcj79RRbnpRQH+RBmX8MZJJXacphXH1wWxvpxjF33pbpYAsIu+9OXKtHsnze4EU04Al3Hwz3u40TMRuRUxMTG3VYQSEZGuSYUoEREREREREWm3LAZMMnexjYG8y3gMXCRwut46UZFcpBcFvM9YHFQzjKN1jh+hF1sZiAmEUsZoDgBX1qDaTgJO04Y/lUxgLzbD1WL59xLLBpIxgHCKGPv1dQeRiwlkcSeXTQe+VJLIKaK4RIhRTpx5gfcYh2nCQ2xhCMepxsYi7gKgD+cZzJXCXDF+bCWRSux442QEhwk0LuNvXr7hMxFpiMvlwmKxeDpGg9pzNhERaZwKUSIiIiIiIiLSrgUYlUxid739/Y2z9OcscKVgNZ79wH738QFfHwO4j3802PcI4wgjONKygb/maziZyhcNHrMYkEouqeQ2eHy8sb/evqvT710v2ThBMicavMaNnonUV1xczOrVqzl58iQAQ4YM4Z577qnXbtWqVRw8eJCqqioiIiLIzMwkPDwcgCNHjvDJJ59QWlqKj48P6enppKSkcOnSJZYvX86FCxewWq0kJyczefLkFsm9f/9+PvvsM7797W+7923cuJHi4mKmTZvG5cuXWb16NceOHcNqtTJixAjS0tLc7S5evIhhGBw5coSMjAxCQ0PJysqioKAAh8PBqFGjSEtLIzc3l6VLl/LMM8/c8HmZpsmWLVvYtWsX1dXVxMfHM2XKFLy9vetlLy0tZcWKFZw8eRIfHx/uuusuhg0b1mi2lJSUFnlmIiLSdlSIEhEREZFGJZHEZCazilXkkOPpOCIiIiKtxuVy8fe//534+HhmzpwJwPnz5xts27t3b8aPH4/D4WDt2rUsWbKEp556CoDly5fz4IMPEh0dTVlZGRUVV9b12rBhA/Hx8TzxxBNUV1eTl5fXYN8nT57k3XffbTTn97//fYKCgursGzBgAB999BGFhYWEhIQAV4pTU6ZMAWDp0qUEBQXx9NNPU1FRwV//+lfCwsLo168fAAcPHuTBBx9k5syZ1NTU8NZbbzFq1ChSUlKorKyksLCwWc9rz549ZGdnM2fOHHx9fVm6dCmrV69m+vTp9fpZtGgRERER/PjHP+bixYu8/fbbhIaGEhcX12A2ERHpeFSIEhEREZEG+eFHJpl4481UpnKCE5RT7ulYIiLSQdXWXlnrCIvVs0HklhgW2z/fw07qzJkzlJeXk56e7p7+LSoqqsG2147KGTduHJ999hlOpxOHw4HVauXixYv06NEDf39//P39AbBarRQXF1NWVkZAQACRkZEN9h0dHc3zzz/frOx2u50BAwawf/9+xowZw7lz56isrCQuLo6ysjKOHz/Oc889h81mIygoiGHDhpGTk+MuREVHRzNgwAB3X1arlYKCAi5fvoyPjw89e/Zs1vPat28faWlp7qLY3Xffze9//3umTZtWp4/i4mJOnz7No48+is1mo0ePHgwZMoR9+/a5C1HXZxMRkY5HhSgRERGR68TdDff+X/jkf8NXzVuTvFPJIAMvvDAw8MKLDDJYyEJPxxIRkQ6qrKyMgkv52Hv0p/LAWk/HkWayhMdz9OhXno7RqkpKSggKCmrSGkRbtmxhz549lJWVYRgGABUVFTgcDmbPns3mzZv55JNPiIyMZNKkSYSFhXHPPfewfv16/vCHPxAQEMC4ceNISEhosfyDBg1i/fr1jBkzhv3795OYmIjFYqG4uJiamhpefvlld1vTNImOjnZvXz/CaurUqWzYsIHf/va37uzXtocbP6/S0tI6fQYHB1NbW0t5eXm9dr6+vjgcjjptL1y40Gg2ERHpeFSIEhEREbnOhP+EsMQr/3bVQlQSSSSS6N62YCGRRJJI4sDXi6yLiIg018IPFvPk449Q9eVWnCezPR1HmsKw4JMyGZ+4YXzwX095Ok2rCgwMpLi4GNM03cWlhuTm5vL5558zZ84cunfvTlVVFS+99JL7eGRkJI888gg1NTVs2LCBjz76iCeffJKAgACmTZuGaZocPnyYRYsW8W//9m91ijAAJ06c4G9/+1uj1//BD37QYHGmb9++LF26lLy8PA4cOMCsWbPc92W323nuuedueF/X6t69O7Nnz8blcrFz504WLVrEs88+2+TnFRAQQHFxsXu7uLgYq9WKn59fnf0BAQFUVFS4R5NdbRsQENCknCIi0jGoECUiIiJyjT73Qq/hV173Gn5l+/gnns3U1q5OyWdiYvDPXyqYmGSSSS65mqJPRERuyfPPP8/wO4Yx7In/R2XBWWrLiwDT07GkURZswRF4BYTyzttv8+abb3o6UKvq3bs3vr6+rF+/nrFjxwJX1jy6fno+p9OJ1WrF19eX2tpaNm7c6D5WW1tLTk4O/fv3x+Fw4HA43COGcnJyiIqKIiAgAG9vb4AGC0MxMTHMmzev2fmtVisDBw5k9erVAO6p/wICAoiNjWXNmjWMHz8eu93OxYsXqa6uplevXg32tXfvXuLj492jlRoa9XSj5zVo0CC2bdtG37598fX1Zd26dSQlJdW736CgICIjI1m3bh0TJ07k0qVL7N69273mlIiIdA4qRImIiIhcY/wL4KoBi+3Kv+Nf6HqFqGun5LuWpugTEZHbVVxczKi0u7j77rtJT0/XqId2zjRNLl68SFZWFp9//rmn47Q6i8XCN77xDVatWsUrr7yCxWJh6NCh9QpR8fHxxMXF8dvf/hZvb2/Gjx9f53h2djYrV67ENE0iIiLIyMgArqyptGrVKqqqqggKCmLWrFktvubRoEGD+Otf/8pdd91Vp+gzY8YM1qxZw+9+9zucTifdu3cnPT290X6OHj3Kxx9/TE1NDaGhocyYMaNemxs9ryFDhlBaWsr//M//UFNTQ9++fZk8eXKD15o1axYrVqzgv//7v/Hx8WH8+PH06dPn9h+GiIi0GwZd7KtHAQEBlJSUEBgYSGlpqafjiIiISDPZsfNTfgrAr/gV1VS3WN997oVHVtbf/+59XacYFU44c5l703av8zr55LdBIuls9HlcRESaat68efzyl79s8WKNSFOFhIRQVFTk6RgiIh3ezVdfFBEREekiro6GutbVUVFdRR555JCDC1eDx124yCFHRSgRERERERERaRIVokRERET459pQlusmLrbY/rlWVFeRRRZVVGFeN3DexKSKKrLI8lAyEREREREREelobqkQFRUVxejRo7n33nsZMmQIDoejpXOJiIiItKnxL4CrtuFjrtquNSqqnHJWsKLBNaJWsIJyyj2UTERERLqSsrIyLBZ9h1o8p7xcn3tFRFqC7eZNroiJieH73/8+Dz/8MJGRkXUWPHQ6nWzZsoU//vGPLF68GNPsUstOiYiISAdndUBgFFisDR+3WK8ctzqg1tm22TzlAAdIIokEErBgoZZaDnOYAxzwdDQRERHpIjZu3IjV2sgHNJFW5HK5+Pzzz6mubrn1aEVEurImFaJeffVV5syZw8cff8zPfvYzduzYwdmzZ7l8+TKhoaEMGjSIMWPG8B//8R/84he/4Jvf/CY7d+5s7ewiIiIiLaLWCW+OBN+wxtuU53WdItRVWWQRRxzeeOPEqSn5REREpE3t3buXNWvWkJ6eroKUtBmX68paqf/n//wfDycREek8mlSIKi8vp0+fPhQUFNQ7lp+fz4YNG9iwYQP/8R//waRJk4iKilIhqgnsvp5OICIi0vHYTeDy16994LrZ427Z5YIrf2947S72s9tJOatYzkQm8gmf4KQcu6dDyW2prvB0AhERkeaZNm0aL730Eo8++iihoaGejiNdwO7du3nxxRdZunSpp6OIiHQaBtCl5tELCAigpKSEwMBASktLPZrlZzUevbyIiEjHVG7HFvRTAGqKfwV+mi5DpKn+s8kTc7ee9vR5XEREOg6LxUJwcDA9e/Zk/PjxxMbGcurUKTZu3MiFCxc8HU86GIvFQmpqKmlpadhsNnbs2MHOnTspLCzUulAiIq2gHfxfUREREZFm8KumpuaXnk4hIiIiIm3Ix8eHtLQ0hg4dSmFhIX/+8585fPiwp2NJB3bu3Dk2btzI2LFjGTFiBHFxcaxbt459+/Zhml3qe/siIq2u2SOiQkND+Y//+A8mTJhAeHg4FoulzvFu3bq1ZL4W156+gdnVpvcRERFpK3ZfePb8ldev9NB0ZCJXtYf/LbSnz+MiItL+2Ww2Ro4cyZgxY3C5XGzcuJGdO3dSW1vr6WjSiYSEhHDPPfeQlJTE2bNn+fjjjzlx4oSnY4mIdBrNHhH19ttvEx8fz1/+8hcuXLigbwjchvbwiwAREZHOrrpCP3NFRERE2juLxYLL5aqzb9CgQdxzzz0EBASwY8cONm/ezOXLlz2UUDqzwsJCPvjgAz7//HMmTZrEN7/5TXJycli7di0FBXUXkm3ov1UREbmxZo+IKikpYfTo0ezdu7eVIrUufQNTRESk87P7wnMlV16/FPjPQlQSSUxmMqtYRQ45ngso0oXp87iIiFxv6NChjB8/nldeeQWAqKgoJk2aRGRkJAcPHmTt2rVcunTJwymlqzAMw10E9ff35/PPP2fz5s1UVlYycOBAJk+ezB/+8AcqKvRtNxGRprLcvEldhw4dwsfHp0UuPmbMGJYvX86ZM2cwTZNp06bdsP24ceMwTbPe34iIiBbJIyIiIp2XH35kkok//kxlKn74eTqSiIiISJcXEhLC5MmTOXLkCCEhIcyePZtvfetbWK1WFixYwPvvv68ilLQp0zTZt28fv/vd79i4cSN33HEH/+t//S9GjBjB6dOnsdvtZGZmejqmiEiH0uxC1Ny5c/nVr37F2LFjCQ0NJSAgoM7f5vDz8yM7O5sf/OAHzTqvf//+9OjRw/03Ly+vWeeLiIjIrYm7G57ae+Xf223X1L6aatS/wvPlV/5tSAYZeOGFgYEXXmSQ0TIXFhEREZFbYhgG06dPp6KigpqaGn7wgx8QFRXFkiVL+OMf/0hubq6nI0oXVl1dzZYtW/jtb3/LwYMHmTRpEnPmzGHXrl0kJiYyaNAgT0cUEekwmr1GVFFREYGBgaxfv77OfsMwME0Tm63pXa5evZrVq1c3NwJ5eXkUFxc3+zwRERG5PRP+E8ISr/z71brba9fUvppqzM/A5nXl351v1D2WRBKJJLq3LVhIJJEkkjjAgdu/uIiIiIg028iRI4mJieHy5csMHTqULVu2sG3bNqqrqz0dTcStrKyMjz76iB07dnDvvfcyevRoysrKyMzMJDc3l7KyMk9HFBFp95pdiPrb3/5GdXU1jzzyCBcuXMA0m7XEVIvYs2cPXl5e7N+/n1/+8pds27atzTOIiIh0NX3uhV7Dr7zuNfzK9vFPbq1dU/tqqrueB4f/ldcOfxj5438e88WXTDIxMTEw3PtNTDLJJJdcyim/9YuLiIiISLNFRERw7733YpomLpeL8vJyhgwZwrBhw3jvvfc4e/aspyOKuE2aNInk5GSqqqooKCggMDAQm83Gv/zLv/DGG2/cvAMRkS6u2YWoQYMGMWTIEI4cOdIaeW7o3LlzPPXUU+zcuRMvLy++/e1vs3HjRkaMGMHu3bsbPMfhcODl5eXebu70gSIiInLF+BfAVQMW25V/x7/QcPGoKe2a2ldT3fU8mCYYxpV/R11TiJrMZPeUfNe6doq+hSy89YuLiIiIyC0pLCykoKCAkpISnE4nTqeTy5cva00oaXdycnK4fPkyDofD/bvG8PBwjYYSEWmiZheidu7cSVRUlEcKUUeOHKlz3e3bt9O3b1/+9//+3/zLv/xLg+f85Cc/4Ze//GUbJRQREemcrh3BBFcKSA2NZGpKu6b21VTXjoaCK8Woa7cTSMBoZFnMq1P0hRFGPvnNv7iIiEgn5OXlhd1u93QM6eTKy8t588033duVlZXU1NR4MJFI406dOsWpU6du2OZqkUrkVpmmSXm5ZuuQzqnZhajXXnuNV199ld/85jfs27ev3ry9+/bta7FwTbFjxw5Gjx7d6PFf//rXvPLKK+7tgIAAzpw50xbRREREOo1rRzBd1dBIpqa0a2pfTXXtaKirrt0+xCEGMAhLA8UoFy4OcUhFKBER6fJsNhs///nPeWzO48RFx3o6jnRRu/bs5o3fvc5f/vIXT0cRaRKLxcK8efN4Ys6T9I2P83Qc6QTKSstZ/tEyfvazn/HVV195Oo5Ii2l2Ier9998HqPOtFdM0MQwD0zSx2Zrd5W0ZPHgw586da/T41aHdIiIicmuuH8F01fUjmZrSDprWV1NdPxrqqmuLUqtZTSz98Ma73hpRVVSRRVbTLygiItJJLXjrLR586EFWV+7jvaJ9VJu1no4kXYyv4WBE/z78+c9/JiAggPnz53s6kshN/eH3f+DJJ59k/9pKVi4toka/gpTbYLFAcC8r902axdgx4xh+5x2cP3/e07FEWkSzq0ZxcS1X3ffz8yM+Pr5O36mpqRQUFHDq1ClefPH/Z++/4+O4zkP//3NmZheLDqIQhQRIVHaCpEiRFEmxqNhqliVbtlUSS3JLubmy4yR2/Mu9/uqm2bEV20lubpzEtizbsmxLtqpVSbFKFHsRSZBgL+i9LnZn5vz+GFQCIAFywQXJ5+0XXtydOXPOM8PREp5nn3P+gUmTJvHZz34WgCeeeIITJ05w4MABAoEAn//851mzZg233357xGISQgghxECrngTXAcMcvM91+iqZRtKu5/XF+hqpoaqhztdBB6/yKg/wwIDtCsWrvEo7MvWBEEKI69vUqVN5+KGHeKrpdV7t3BPtcMR17LXOvXyVO/jrv/kG//Iv/4LrutEOSYhhZWVl8fjnHmf9f7ax88WOaIcjriH73+zk8R9l8sgjj/Dd73432uEIERGjTkSdPn06YoMvXLiQ9evX977/3ve+B8DTTz/NY489RnZ2Nnl5eb37/X4/Tz31FJMmTaKjo4N9+/Zx6623DuhDCCGEEJFj+iEpd+jEEXjbk3K9qqSRtOt5faE2ph+cEXyT0J8AVuyFk1A97Q50HGAWs5jOdAwMHBwOc5gDHLj4QEIIIcQ1bvXq1QC8E5R/F0X0vdP5IXenzWPWrFlXfPkHIUZj1apVGIbBwXWd0Q5FXGPa6l3O7A1zy5pbJBElrhmjTkR9/etfp7q6mp/85CcDtj/22GNkZGTwT//0TyPua8OGDagLPD167LHHBrz/zne+w3e+853RBSyEEEKIS+aE4MdLIC5j+DbtNRBqG1k7pS7eZiRJKPDGfHo5TCgcvM+MgY/9qK8dwGu8Rj75BAgQIiRT8gkhhBDdkpKS6LS7COrwxRsLMcYaXa+yJCkpKcqRCHFhiYmJAHS26ChHIq5Fnc2a5OQJ0Q5DiIgZdSLqS1/6Eg899NCg7QcOHOC5554bVSJKCCGEEONfy1nvJ5LtIqViu/dzPl9cXyKqRzvtvMqrfJSP8jqvy5R8QgghRD+a6D5IXfJsiLJVFk05xqB9814JU1ViUDVtmLLqMRJo1Sz5ZZj1X/SP+Jicgw6BVs3xxZFbP9vXqZn3Spgdn/ChzYuUgl8DtJaH+uLq4brRvV875/8C/7HVmC05l9xHx40/IrDnUxihxEH77IzD2BmHCRz82JDHOkkVhArfJXb3wyMeL5S3FdWViK961iXHfD43toFQ4UYCH348Yn1GnXwUimvMqH8zysrKorKyctD22tpasrOzIxKUEEIIIcRYOND9PyGEEEKMrVX/GWLrgz6CiVdP4uRCybCRUI4mb7fDzvt9EY0rHKtoyjHIOeRybvaVTcadL/OIw4z1DmUrzWETg3GNmuItNom1mnAsHFtsUZfvXdOe5J7T72nU6XkmpxZE97yEGC86lv6QwK6HMLoGJ4XGSty2z4247eXGp61OnPRjBHZ/5pKOH47RmQp2DE7KKcymKRHteyS0cggVr8VNqEHHtF/0GnXceN63Jg0Hq2om/pPLxzhSIaJn1ImoM2fOsGzZMk6ePDlg+7Jly6ioqIhUXEIIIYQQQgghhBBXjfRTmvZURTg28sm36iKDks3OJSWifB2acNzlx2R1aabsdmifMHxfytXMfitMxQyTvXcapFRq5rxps2OCj86UvuM2PT7yKjMhxLXDnngYszEPpSOffLbqirAzD11SIkr7OlDhuMsa32jJxqoopWvOixdt2z/5p40wnQufwawvuKzxhRjvRp2I+q//+i++//3v4/P5WLduHQC33HIL//RP/8RTTz0V8QCFEEIIIYQQQghx5S15NsS5WSZZhx38HVA31aB8uYlreQmF9JMuU3c4xLRp2tIVh2+2CCYpSl/11ppa9Bvvz0NrLJqyFTPW2STVeHMNNUz2+rJjRp8gyT7kkLvPwReEpmzFkZstwgHVW21zaLVJ/jYH04YzpSan53kPPA1bU7LJIe2USygOqkpMJh102PqQn+nrbWLaYM7rNig4fqNJ/RSviiez3Bmyv/OlnnZpzh5YTZVc6VLwgUN8o8aOgWNLLGoLDKavt3EsiG3WJFdrmrMUh1ZbFL3nkHbapS1NceA2qzep1TpREdus8bdrQvEXv2ZmWJNx3CXrsIvSsPvey6/SKtjmcHa2ycTj7rBt4po0/g44O8cApWiapGjOVGSWO5xcFLnpCoUYzzrn/wKrehZ2xmG0vwOzYSr+4ytQ2vtvwJ5wgnDuDnRMG0Z7Ov5jKzG6kgjOfAWAYOmvAfCXr8FsyaGreC1uQi2gMZsne305MReMwUk6R2jq+8Tu+6TX56yXwDUJHLrbi3HeL/EfXYPZljmgyklbQUKF63GSKjCCKRhNk3v7HCq+njjC2XsJT9qD0ga+U4ux6kqGjivlDFb1jAHb+q5HKyoch//YSszWbIIzX8ZozcZNOYMb24jZkI//1BK6it7FTajGbJmEv/wWlOtdV6Mlh1DBRrRyRpTo0lYQO/0o9sQyjM4UYspvvegxw1HaxFc155KOddKOo8KxGK0y05i4to36t4DvfOc7pKWl8e///u/4/d43WILBIN/+9rf51re+FfEAhRBCCCGEEEIIER1ZR1z23enDsWD2WzZTdjucWGSRWOtSvMlm/x0WbamK3P0uM9fa7LrPx967faz6zxDbH+ibms8KaipnmBy4TWHYMPttmym7HI4tHd1jifQTLpP3O+z/qI9gAhRudSje7HDw1r5+kqs02z7tI65Js+Alm9p8g85kxdSdDjHtmg8e9GGGYc4bdu8xZassUioGTs0XaNUX7O988Y26N3kFENOqmfOGTdlKi/qpCqsL/J19i35knHDZe5dFMEEx/yWb+S+HObLComyVyZw3bCbvdzhxo3de2lB0JisS6jUNF0hEJVe5ZJW5ZJx0ac5UnJtlUDe1L6bizTaZR4dOJDVnKfZ/dOiEVWKNS2Kt5sjyCyeihhPfOHCxk6W/CAHQMMng2BITO3D1TOEoxEjYGUeIOXQXyrXomvYm4cm78J+5ESe+llDBZgJlH0W1p2Hn7CNUvJbAh/cROHiPlxTa+6nead20FcSqnoF5+HYwbbpK3iI8eSf+UzddcHyjLRMd24Q2u8A10YEWrz9ctK8T7e/AaE8fdFwofzO4JrE7/wAd00rXzNdQnckAQ8bnJFWgY9rBDBO78xHc5HN0lbyN2TgV5QyufHTjGjA6U3rfOwk1hIo2EHP4NoyWHLS/DYy+zxgn7TgxB+9EaZPOuc8TnP46McdWoYKJBOe8hJNejlXjJbaMUDxohQ60oDonDHldNBo35Qx2xmGclLNeYu/0jQMTbtNfx02sGvJ4q64I/4kVF7r0o2ZnHMGsLUEhn4Pi2nZJX0f5+te/zt/+7d8yY8YMOjs7KS8vJxQKRTo2IYQQQgghhBBCRNHZ2QZdCd7DsVMLTEo22ZxYBFllLhUzTdrSvSTHmbkGU3Y5xLRquoZYF8oOKOqmettdC87MMZmy2xl1PNllDqfnmb2JoFM3mCz9WRjl9iU6Tt7gVW21pSvaUr3kTWeyIuO4y+GbLewYhR0D52Z7MV/McP2dz+rSOP3yOJlHXRpyDeoKvGsUjmXAtH21+Qbtqd6+hjxFfAO9SbC6fIO00wMTPo4PrNDQq9dnHHPI3+GglVfpte0B35CVU+XLLcpHuwSJqynZ7FC+zAR14QelHSmKcABy97mcnWOQUqFJqdQ05XjHhQOw8z6LtjSFFYSSLTYz3rXZf0dk19USItp8lXMwQgne67MLCBVshjM34kwsw1c9E6M9AwCropTwpF24/laM0OA1hZQdwGrM997YFlblXOzJuy46vnItjLZ0L6Hi+jBaJ6JNGzehFh3TitGaOahqSOPipJ4gsPdTKNeH6kzFrCnBTay+8GCuiXV2AQoDsykPXAs30IzZfY4DmCFw+/57dyaWYVVPx2yZ5MV93jWwaqb1XhezJRtlBzA60rz3jbm48fXnnbfPS74NIZz1IXbOHlQ4DrOmBP/xm4esLAuU3XHh840g19+Km1SJ/9jKKzamENFyyXXR7e3t7NixI5KxCCGEEEIIIYQQYhwJJqgBr/0d3utAmybriEvu/r5EjnIhpn3oRJQZ1hRtcZhwzsUKgdIQih19PIFWLylS/F6/BJIBvs6+t6F+6yG5ljc2QEwHdPVLzgRHMMXdhfo7n+NXmOG+9zHtmuDwa9UTDvS9ds2BSSrXZEBf4L23/UPHHNMO/g6ozzNoT1OXdG2HM+mgS1uqoiXTuGhbbSg+vN2i+D2HvD0OrRmK2gIDt/t5t+NTtGZ0J6XioHyZxdKfhzFs3TvloxDXAtWV0O91ItrfDoAb04qbcYRw9r6+xobr7R8iEaWNMKH8zbjJ59Cm9+GpwiP7D9xoycZJrkA5foyWHDDDuEmV6JhWzJYhpoHzBcFwB8XORRJRKhxA0ff5oBxr8AdYD8cPRt8+19+G2T71An33O1fX8jL6/d7r/h/+eNdruGkLdUwr2gxhNOVidKRddHrDK8HJKMdozcLoSop2KEKMuRElov7f//t//N3f/R3nzp27aNtPfepTWJbFs88+e9nBCSGEEFeT/Fvg9u/BW1+BE2ujHc3oRTL+kfQ10vGu9usqhBBCXM0CbXrA61D3Wu5d8YqTNxicGWa9pPNN3ucSaNfsvN9HOFaRdtKl+D374geep2fc2sLB4/ZMpTfssXFecqgzxUt4BNoHtteXmQdpS/XWceofa0L9hWMaKeVqYps1bWlDB3l2rknldIOJR711u6Zt0FQXGVSX9FVdAZRsssksH3pqvaZsNWRl0oRzLsmVmrSfeTPhWF2QUOcQ36CHnFqxPc1gzz19Y85/KUxV8dBJLD3ohRDXBh3TNuC1CsUDoELx+M7egK9i3oj6sXP2ov3tBPZ9AmXHYk84SXjqlhEda7ZmE87dAbYf/6klaDNMOGcPOtCK/8QQpZHhALiGF28wedB5RILRkYob24TR4U0LaIQS0DEtEenb9bd7ibrg0Ekd/6ml+M7Nw844QqhgExgOVm0xZm3JgERQcPrvcZMqh+zDqi3Gf+LmiMQL3rR8vnPzItafEOPZiBJRtbW1HDhwgC1btvDKK6+wY8cOKioqCAaDTJgwgZkzZ7J8+XI+85nPUFFRwRe/+MWxjlsIIYQYd1b/HWTM9P68GhMmkYx/JH2NdLyr/boKIYQQV7NJB7zp5RwfTNntUFPoJRQqpxvMesemcZI3ZZ0Zhglnde80dKFYCLTo3jWizLDGMcH2g79DD6ikGo3KGd6Ufm1pBp0pCiuoSa7S1E+9eLVObYHBlD0ObeneOlWTDgxMyIQDikCLhpxLCo2GXEXWEbc3OVdTZJC3J0z6CZf6KX1rRPVPDI1UYo03HeBQ0+31cPyKypkmlTNN4ho1WYcdSl+zac5UHLjdSzAdWWFxZJTLm5StsjD6/XXNetumpsCgatrQ5xFf7/ZOXTjpgIu/Q/e2Taxxsf2KzmQvoVX8nkPjJIXrk2oocW0JZ32I0ZSLcnyEJ+/CrCsAwKqZQaj4bczmSaj2dDDDOMlnsRq8/YRivcRMzxpRZhjlWuD40b4O7Jx9ww05iNGShRvXgLJjUB1pKOXiJtaAGcZonTiovcLAbJhKOHc7/mMr0TFtOBlHBiZ2zotvtMymXC/JU1/kva+ZRtf01zEb8zBas3vXiDK6E2Gj4SZVeNdVD/8FCWXH4qssxVdZipNQg5NRRnDuC1g103rX3QqU3XlJ56aVQ29WXTloZYM2h137yUmoQvvbMesLLmk8Ia42I0pE/e///b/5t3/7Nz7/+c/zJ3/yJ8ycOXPA/tbWVt555x2++MUv8uabb45JoEIIIcR4VnA75CzyXucs8t4ffyu6MY1GJOMfSV8jHe9qv65CCCHE1a66yGDu78PetG9TDE4t8B7wtU40KF9mMW2jQ2yLxvFDw6S+9ZBOLjCZuc7GcODQKouzc0xmrrVZ/tMwnYmK6hKDSQdGn4yqLTAww5rZb9vEtGnCAagpNEaUiDq5wKRkk8OSX4bpioOaIpPM8r4YTs8zKXrPpmirw4mFJvVTRpcwqptqULjVwdehCccpgomKDz9iUfCBw/T1GjsGji6xaE8d9WmTedSlcvrI4+mYoDi+xOLEjZrE2ssrN7JjBj5E1YY3u5bTPU1g3m6H5Cq3t5oqs9wlu8zFcL0qq713+dCm1za2RZO/3cbfCbYPGicbHFpzyatGCDFuWXXFdM14De3vwGyYiu/cDQCYbRPxn1hOV8FGdKAF5fgwmif1JqJ8ZxfQVbwWDAf/0dVYlXMJFb9D56KnUV1JWLXF2JkHRhSDcv0YHakQivWSIdr03isXpYf+785/YjldRevpvOFnGMFkzNoSb52pbufHpxz/6K5LbQnBOb9Fn7wJpU3Mtkz8x1cQKtjcXTkW562XdAmJKDv9KFb1jBG3N9smYrZNxHfyJnRc46jHO19w3nPogFdBFpz/KwACux5CdSUSnrQLJ7FqQJLLmXgEsyEf5Y7uGgpxtVJcQgF0SkoKeXl5xMbGUldXx7Fjx8YgtLGRmJhIS0sLSUlJtLa2RjscIYQQ14jH34es+WBY4NpQtRt+vDTaUY1cJOMfSV8jHe9S4/LFwde6Z3j4dhKEOy7tXIQQkSe/jwsx/jzxxBP8w3e/xV213xuwfcmzIcpWWTTljL6C52qQc9Ah47jL3rsHT0d3yX0ecAi0aY4vjlxyxRfUzHs5zI5P9CV0rmW5ZirPTPwSy5cvZ8uWkU1BJkQ0fOELX+A//uOHPHXnwDWUOuf/Av+x1Zgtl1heeY0L5W1FdSXiq54VsT7d2AZChRsIfHhfxPqMto9+JYm2xP3ctGxJtEMRIiIu6TejpqYmmpqaIhyKEEIIcXXqX7UDXtLkaqreiWT8I+lrpONd7ddVCCGEEOOLv10TaNW0ZCrimiF3n8PZ2SNb42qkKmZFtj/wpgzc/in5xrwQ4trgPx35xIrRmXpNJaGEuBZdm19rEkIIIa6gVU961Tr9uba3/WoQyfhH0tdIx7var6sQQgghxhfDgWmbHFb8JEzpa2FqpxpUzJTHIkIIIYQQY00m4hVCCCEuw/lVOz2uluqdSMY/kr5gZONd7ddVCCGEuBZsfejaqsIJJim2PxC5afiEEGIosbsfjnYIQggx7shXf4QQQojLsOpJcIdZZ9t1xn/1TiTjH0lfIx3var+uQgghhBgfkitdFv0mHPG2QghxtXMSK+ks/XXE2wohxFCkIkoIIYS4RKYfknLBGGYpAMP09pt+cEJXNraRiGT8I+2r5/WF2vgTru7rKoQQQojxoznbYPsDI/sO7mjajsbkfQ55ex0MG2oLDI4sN9GmGrJtyjmXks02MW3QkqkoW2XRldDXdsJZl4IPHOKaNeEYOLbEpLbQJLnSZe7rA+c0Nm348FaLugL5DrIQYjCzNZvYvZ+KeNvRCGfvI5yzBwwHsyEf//EVKD34/whq5RAqXoubUIOOaSew6yGMrsS+fnL2YGccRse0o0Jx+M7Nw6qd3rs/lLsdJ/U4OrYJ/7FVWLXTIn4uQogLk0SUEEIIcYmcEPx4CcRlDN+mvWb8JksiGf9I+1Lq4m1CbVf3dRVCCCGE6DHhjEveXoc9d/sIxcHst2ym7nI4sWjw4xhfUDP7bZuymy0a8hRTdzjMXGuz+15vOsG4Rs2MdTZlqy0aJynMEFjdvw81ZxtserxvKsWUCpfZb9o05A6d8BJCiGhzks8QztlD4OA9qFAcXdPeJDx5J/4zNw7Z3mjJxqoopWvOi0Pujym/FdUxAR1fT3DGa6hgCmZrlndsZzLmyWWEc7eP1ekIIS5i1ImoiRMn8t3vfpdbbrmFiRMnotTAX2osS3JbQgghrh8tZ72fq1Uk4x9pXyNtczVfVyGEEEJcOQl1LtM2OMS2aBomK1CKjhQ4udAipcJl+nq7d72rJc+GODvbJOuIS6BVU59nULbKq1A6v20kZB1xqZhh0DHBe3ZycoHJjPU2J4ZYCzP9hEtbquqtYDp5g8myZ8LENms6kxVTdjlUzDBoyPX22wHvZyiZR1xq8w1cnySihLieufG1dBVuQAdaMJtyQYPqnID/7EKcpApChe/2rmnVOf8XWFVzuiuL2jCbcvEfXY3S5qC2kWBPPIJVMwOjcwIAvrMLCBWthyESUUqb+KrmDNuXr2JeX9v2DMyWHNyE6t5ElFVXAkB40q6IxS+EGJ1RZ42efvpp8vLy+Nu//VsqKyvRWo9FXEIIIYQQQgghhBAXpBzN7Ldszsw1qZhpkHZKM3Otzel5w09HN/G4y747LVwD5r8cJqtcUTl9mDmB+1n+9PDl2EeWm9QUDe4jvlFTm9+3vT1NEdMOZkjj+NWgtm1pfdtcnyKYpIhr9BJRSTUunUkGC38TxhfUNE4yOLrMxI4Z2I8R1mSccPnwI/JFYSGuZ1o5dE17C6uiFKtqJk7qSULFa7HOTRj2GCftGIFDd4I2Cc56CSfDSxZdTMeinwy7z39iOVZd8aDtbmwDvvr83vdGRxo6ph1tdqGcmIuOORytHNyEWqya6RdvLIS4Ykb9W8ny5ctZsWIFe/fuHYt4hBBCCCGEEEIIIUYkqUaDhnOzvWRPXb6iNePCVUBnZxuE4rw29XkGCXUj+4Lt5kdHXyllhjVOv8Ps7tdWiAHbvbYQihu4zfaDFfbii2mHrHKXvXf6CMXD9Hdtit5zKFs98NFOxgmXcACasqUaSojrmZtQDYCvajYAVkMBdtv+Cx5jVc5BheMBMBun4MbXj2isuO2PjT5A00b1/yDsfq3N8GUlosJT30MFkzCaci+5DyFE5I16xcozZ84Mmo5PCCGEEEIIIYQQ4kqLadd0JQx8RhFMuPAzi54kFIBrgWmPSWgAOD6FGe57b3YXVdlD5LQcX9/+/u3t7un1XBMqp5l0pigcn+LUfJPUM+6gfrLKXaqLDW9xTiHEdUv7O1Ch+AHbzn9/PhXulw13LbQRHr7x5XIsdP8Pve4PS+X4LrnL8KRdOEmVxBy5DYV8Bgoxnoy6IurLX/4y3/rWt/jSl77EqVOnxiImIYQQQgghhBBCiIvqilPEtA+saAq0eVPZRdqKHw8/Nd/hFSY1xYOn5mufoEiod6nL974HnFCv6Ypn0LR8PW0zj/YlloywJrZF964v1X/aPoChnrHGtGlSKjSHV8i0fEJc71Q4Du1vH7BN+9tRnSkRH6vjxh8Nu89//OYhp+YzOlNx4+qhoQAAN64e1RV/ydVQ4cwPsSceJubDj6GGW0BPCBE1I/rNpKGhYcBaUPHx8Rw7doyOjg7C4YGZ8bS0tMhGKIQQQgghhBBCCDGElkwFGnIOOFTOMEg9rUms1TROinwiatPjo5+ar7rEYNoGm5oiTSgWpux2qCoZenKauqkGhR84pJ9wachVTN3l0JauepNqVSUGU3Y7VBcbhOIgb49Lfd7AvjLLXZozvbWlhBDXN6M1E4Bw5gGs6hk4E07jJtRgNE+K+Fhx2z436mOs2mJChRtw64pQ4TjCk3dh1pYM214rB+h+Pq0ctLJBmygUdvoR7Mm7ifnwYxjhwVVfvccqDcrtPtZAjX6yMCHEJRpRIurLX/7yGIchhBBCRFb+LXD79+Ctr8CJtdGOps/Sv4CVT8KGb8L73728diPta7xeCyGEEEKIy6VNxYHbLaZtdCj8wKE+V1Gfp3DN8ZGIacg1ODPXZN4rYQwbagsMTi7oq5xa9Jswp+YZ1BSbhGMVB261KN5iM2MdtExUHLyl77FN1XSTQJtmwYvh3r6PLR1YhZV1xOF06eDKLCHE9UdpE//h2wkVbiA8ZStmUx5mYx7KHR+fEWZTHlZFKcFZr4BhYzYU4Dt7Q+/+ztJf4zs3v7eaKjjvOXSgzXs9/1cABHY9hOpKJJy7A20FCZY+33u8VVuM/8TNAIQKNuJMPOK9TqqCwo34j67Cqp12Rc5VCOEVco9sVc5rRGJiIi0tLSQlJdHa2hrtcIQQQoyRx9+HnEVQsR1+vDTa0fT5qybwJ0CoDf4p5fLajbSv8XotxpIvDr7W4r3+dhKEO6IbjxCij/w+LsT488QTT/AP3/0Wd9V+L9qhRMSC34U5N8ugumR8PGwVo5NrpvLMxC+xfPlytmzZEu1whBjWF77wBf7jP37IU3dWRzuUEQvO/h1W1SysuuErj8T48NGvJNGWuJ+bli2JdihCRMSo6w9t2yYjI2PQ9tTUVGx7DFf4FEIIIUao4HYv8QLenwW3RzeeHsu+7iWOwPtz2dcvvd1I+xqv10IIIYQQIlJSKlx8HRrlarIOO8Q3ahpyZbolIYRwkirQvg40LnbGYdy4Bsym3GiHJYS4Do36NzOlhi5vj4mJIRQafuFOIYQQ4kpZ9SS43d+NcG3v/Xiw7OvQs+Si1hdORF2s3Uj7Gq/XQgghhBAiUuKaNIteCLP86TCT97scuNUiHDs+puYTQohocmMb6Zz7PJ03/oRw9j5ijtyGsmOjHZYQ4jo0ojWiAP7sz/4MAK01n//852lra+vdZ5omN998M2VlZZGPUAghhBiF/hVAAIbVVwl0/K3oxdW/gglAqb5Kpi3fGl27kfY1Xq+FEEIIIUQkVcw0qZgp0/AJIcT5fNWz8FXPinYYQggx8kTUV77yFcCriPqjP/ojHMfp3RcKhTh58iR/9Ed/FPkIhRBCiFHoqQAy+v0L11MJFO1ElNZe0qhHTyXT+Ymoi7UbaV/j9VoIIYQQQgghhBBCiOvHiBNRBQUFAKxbt47777+fpqamsYpJCCGEuCTnVwD1iHYl0PkVTD3Or2QaSTsYWV/j9VoIIYQQQgghhBBCiOvLqNeIWrNmjSShhBBCjEurngTXGXqf60RvfaT+6zmdr//6TiNpN9K+xuu1EEIIIYS4mgVaNav+U9bHFkKIobgxrXQs/WG0wxBCjEMjqoh66qmnRtzhV7/61UsORgghhLhUph+ScsEYZnkAw/T2m35wruCzA38CWLEDp9HrTylvf0LWyNr1vL5Qm9jU8XkthBBCCCFEZChHU7LJYcI5FysEHRMUR5eatGT2fd84u8whb4+DvwOasxRlKy1C8cP8IimEENeY0NTNOGkn0EYYFY7FVzEPq2YGAFo5hIrX4ibUoGPaCex6CKMrMcoRC3FtG1Eiav78+QPeL1iwAMuyOHz4MAAlJSU4jsPOnTsjH6EQQggxAk4IfrwE4jKGb9Nec+UTL6E2eHo5TCgcvk1DObRVjaydMi7eprNhfF4LIYQQQggRGcqFYKJi970+uuIhs9xlzhs2Wx/y4fgUKRUu+dsd9txl0ZmsKHrPYeY6mz33+KIduhBCXBFW1Sx8p5egXAs30ERw1isYbRkYHekAGC3ZWBWldM15MbqBCnGdGFEias2aNb2vv/KVr9Da2spnP/vZ3in6UlJS+MlPfsKmTZvGJEghhBBiJFrOej/jTcV27yeS7S5mvF4LIYQQQojLkbfbYdKHDqYNXQmKg7eYtKcapJ3yEi+BVk04AGdKTSpmeuXhKRUu09fbVEw3yd3v4Pjg0GqL2GZN/g5vLuMjKyzqp3jVRPNeCdOUpUg9q4lr0jTleNVEdmBwNZHVpSl6zyH1rItrwNk5JmfneuMmVbsUb3aIbdE4Pm/fmdJhStZHyfUpTt3Q11d1iUnR+w6xTZq2DEXaaZeaAoOOVO+cTi0wuekXYQItmmCSVEUJca0KT9pFOOsAGGFUKIGYI7didKbipJwilLcNHWhFhQNYFaX4qmcB4CRVECp8F6tmBuHsfSjXh798NTrQQjjP+z+fvuMrsBqnAhCc+TJGazZuyhncQDNmSzb+Y6tQdmBQPNrsIpS/BSf5LEqbWJWz8VWWeuMmVBMq2ISOaUG5PqyKub37IsEITuj3zvvccwMtGB3pKG3iq5oTsbGEEBc3okRUf1/96le5/fbbB6wT1dTUxN/8zd/w1ltv8c///M+RjE8IIYQQQgghhBCCuCZNzkGHnZ/wEYqF2GZw/N4+xwcH15h0TFAkV2vm/t6mOVPRnuYlYmLaQRvw3h/4yNvtMmOdTV2+wdYHfWQedSnZbPP+FH/vWNmHXfbdadGZqJi+waH4PYdDawY/Qpn+rk0wUbH1QR++IJS+FqYjRdGQZ1D0vsOZuQY1xSZWlybQOvRCnxOPOpRsHmZxT2Dzo/5h9/W/NqYNnckXTjLFN0giSohrlRtoxM48SOy+T0A4Fh1oRjndVZCuj5jyW1CdE3ATq+ia8XvM1iyMjjQAdPeHZOyOP8SevItQ8TrMhnwCux7CST9KOH9zbyIKwJlYRszBu1BdiYQK1xOauoWYo7cMiilU9C6qK4HY3Q+hrU66Zr6G0TkBsymP8NT38FWUYtUVo80udEzrkOdlp5cTyt887HnHbX9s2H2hvA+wsz4E08ZoS8dsyr34hRRCjIlRJ6KSkpLIyBg8109GRgaJiTKXphBCCCGEEEIIISJPKzAcL+kSDig6U/oSKk05fWsjNWcpGiYrkqs07d4zVlwTzpQaoBS1BQb5Ox1OzTfRpqKm0GD6Bgdf0OsXoKrEoL27mujEQpNFz4c5tGpgIsnXoZlwTrP5UQttKroSoHK6ScZxl4Y8A9eA2Bawgho7oGiLGToBVFNkUlN06ZVShq2Z/q7NqXkmjt8bo2GywYx1NpXTXTqTFVN3OmjAtIdOhgkhrgUG2nBwYxsxwgGMYErvHrMlp+91azZm82ScxMreRBSuiVVRikJh1hcSzt2J7+wClDYx6wsJFa1HW50o21u42KyZhtGZCoDvzCKCpb9BH109IBrt68BJOUvstsdQ2kSFErGqZ2CnHcNsygNtoAPNaCuIsgOojpghz8qqK8aqK76kK+I/vRjf6RtxE6pxkyu8byQIIaJi1Imo3/3ud/zkJz/hq1/9Ktu2bQNg8eLFfOc73+G3v/1txAMUQgghhBBCCCGE6ExWHFtikr/NIa5ZUzfF4OhNXvIlqcqlYJtDfKNGuV7Cqi2t79hwAFDdUzN1PwkJx/a89/40w93tgGBCX9IomAiGC77gwHgCbRrDgWU/C/dt1F4iDODwzRb5OxwW/8qrkjq+2KQ5K7IPQZWrmfW2TWey4tSCvr4bJxucvMFk1ts2VhjOzjZxfNAVL9VQQlyrjGAy/pNLCedt86bMa5yK/+RSlBODk1hFOO8D3NhGUBoMG6O970NShQOo7unrej4ke5JOqvu9Nm2U3d2+K6Hv2K6hPyTdmDZQDp0Ln+nbqDRGSxYA/mMrCedup3P+cxgdKfhOL8ZszY7oNQG85FpbFk7GUezMgzIlnxBRMupE1B/90R/x3e9+l2effRafzyvvtG2bH/3oR/zlX/5lxAMUQgghhBBCCCGEAG8tpOoSE19QM3OtTd5ehxOLLGa8a3NmrknldANtKma9FUbpS6/+CbTpfq/BNbwkldne16YrXuFasPmzvt4kV3+dKYqDt1ooV5Nz0GXmWpv3Hx48zd7Ecodpm4afmm/T48NMzac1M9Y5aAVlq8xBMVTMMqmY5VVaxTZppux2aE+VRJQQ1zKrrgSrrsSbBq94LeGcvfjP3EioaB1WxVxiamagtEnXtDe5nPpIHdM28HXPh2RM34ek6ooH1yJ2+6N9Sa5+jGAKMeW3oXGxsw4SKl5L7K5HBrWz08sJFWwcNpa4bZ8badToQMsI2wohIm3UiajOzk7+9E//lL/8y7+ksLAQgGPHjtHR0RHx4IQQQgghhBBCCCHAS6bEdGiaMxWO5T331N3PNs0w2DHerEsp51xSz+rLSrpklbtUF2uCiZC/3aE23wBDQb9Ht6F4RVOOouADh1M3mDgWxDV509+1ZhhMLHdoyDWwAwrb3xfr+WqKTWqKRz81X8kmB3+nZt8dFtoY2Llha2JbNO0TFDHtMG2TzdnZBvYw0wMKIa5+bqAJ7e/AaM30qpq02fvBo80wyg6ANnCSzuIkn8XqVxE1Wk7GEdy6YlRXAuHc7ZgNBSiMAcktIxyP0ZJDeMpWfGcWgmuhY5vQho3ZnoGdXo7ZlOtNy+f4YIhkFVza1HzaCOOkHcdsyAfHh5tUgZ1ejr/f9IFaOfR+pisHrWzQ5pBJMyHE5Rt1IqpHR0cH+/fvj2QsQgghhBBCCCGEEEMyHE3BBw5xTRptQOMkgzNzvQRO+TKToq0OJZsc6vMM6vMubwq8qhKD6ett4po0TdmKslVDPz45tNqi4AOHG38VxrShI1lxYpEXU9oZTdH7YQwHOpMUh1Zf8iOYQWJaNTllLo4Jy57pmxrw8AovqWU4MGOdQ2yLxvZB1TSDEwsvfR0qIcRVwHAIT9mKG9sEroHZPBlfRSkA/hPLCU95n1DBRsymPMzGvMsayqwtIVT0Lm6gCbMlB/+xVUO2iylfQ2jKVoLzn0MbNkZnCr4ziwBwUk4TmvoeGA6qMxl/+eoh+7g0yqukmvoeKI3qSsB3eglWY35vi+C859ABr7IrOP9XAAR2PeRNNSiEiLgR/Rb0wgsv8Oijj9La2soLL7xwwbaf+MQnIhKYEEIIcbXJvwVu/x689RU4sfbS20RyvGj2N97GE0IIIcTVrT3NYNd9QyeYagtNaguHTrQ05RhsfahvertgomL9FwdOd3f++84kxYn7Bj8yOf9YO0Zx5OZhklRrIpd4Ol/XEOfQnx2j2PFJ35iNL4QYf4yONAL77x9yn1VfiFVfOOQ+syWH2N0P9/XTlUjc+18a0Ob890YwGf/+GwfHcN6xyokh5vjKIceNOXrL0CcSAcq1CBy6+4Jt+p+zEGLsjegrQs3NzejuuZWbm5sv+COEEEJcr1b/HWTM9P68nDaRHC+a/Y238YQQQgghhBBCCCHElTeir+c8/vjjQ74WQgghhKfgdsjxZhggZ5H3/vhbo28TyfGi2d94G08IIYQQQgghhBBCRMeoJ01+7LHHmDp16hiEIoQQQly9Vj0Jru29dm3v/aW0ieR40exvvI0nhBBCCDFSe+7xUTVN1lMSQoihBA5+DKt2WrTDEEJcZUadiPrrv/5rjh49yqlTp3jmmWf43Oc+R2Hh0HOMCiGEENeDnuoeo7vO2LD6qnxG0yaS40Wzv/E2nhBCCCGuTVN32Exfb0c7jF6r/jPEih+HmLLLiXYolyzQolnx4xAr/ytE1uGr9zyEEBCavIOuwnejHUavjqU/pOPGHxGetDPaoVyWznnP0bH4v8bVtRXiajDqlTNLSkrIyclh1apV3HzzzfzFX/wFP/zhD6msrGT9+vX8wR/8wVjEKYQQQoxbPdU9Rr9/VXuqfHqmmxtJm0iOF83+xtt4QgghhBBXyvYHfAQTVe/7lHMuJZttYtqgJVNRtsqiK0FdoAdPUrVL/naHhDqNNqE+1+DoTSaO3zvW6tKUbHKYcM4FvP3ly/v2X0jGMYfcfS4J9ZqaIoOyVX2/lAWTFJse9zPvlfBoT10IIS4qsPdTGF2Jve+dpLOECrag/W0YbRPxH12FEUq8QA/dxyVUE87bhhtfB66J2ZSL/+QylOO/6LFuoInQlPdxE2sAjdmSje/EcoxwPABaOYTzPsBJP4Y2bKy6Inwnb0Jpr1I2ds9nCE3egY5pvbSLIMR1atQVUQAVFRU8++yzfOUrX+GJJ57gZz/7GZmZmXzmM5+JdHxCCCHEuHZ+dU+P/lU+I2kTyfEiHX8kXenxhBBCCCGixRfUzH7b5vgiiy2f9dGarpi5dmQVXFYIzs0y2fqwjw8+7cMX1BRu7atQmrrDwerSbH3Qx9YHfcR06hFXYtkxitOlJpXTL+mRkBBCRIS2Ouma9ja+04uI3f5ZjPZ0QsXrRnaw1YVVNYvYnY8Qu+czYHURmvL+CMcNYTXkE7v7M8TufAQVjiVUtL53vz1pN25CLYG9DxC7+zO48XWEJ+26hDMUQvQ36t86brvtNv7+7/+eLVu2UF9fzz/+4z/S2NjIJz/5STIyMsYiRiGEEGLcWvUkuMP8f37X8faPpE0kxxuNSPc33sYTQgghxPiWu8dh5jsDkzPT19tM2en9wpC322HxL0Ms/0mIG14Ik1zpDtlPSoXLkmdDA7YteTZESkV3e+0lahb/MsRNz4SYtsHGsHXkT6if9BMubamKugID11KcvMEkoU4T23zxcRtyDeryDRyfwvErKmeYJFX3HRdo1dRNNXD83v7aqQbxjSM7n8bJBnUFBuHAJZ+aEOIKCefsoav4nQHbugrfJTx5R/f+3XTOf5aOG39M59zncRIrh+zHSaqgc/4vBmzrnP8LnKQKADSa8KRdXl8Lf0pXwQa0MbaVkU7qCYyOVKyGApS28J1ZiJtQixtovuixZlOed5zrQzl+zJrp3RVOF2e2TcSqnY5yYlDawqqehZtY3RfXhFNYlXNQdgBlx2JVzcaZePiSz1MI4Rn11HxvvPEGtbW1PPXUU9x55500N1/8w0EIIYS4Fpl+SMoFY5i1rA3T24+6eBvTD05o6DajHW8kfY1Ff+NtPCGEEEKMfzWFBlN2hzHCGtenMGxN+gmXnff7AOhMVuy+10coAJMOuMxca7P1QR/avPgUdP1N3u8y4azL7nt92H6Ysc5m6g6H40sGPxaZeNShZPPw1UWbH7341E8A8Y2atrS+OF2fIpikiGvUdCaPLv7kKpeOCX3HVMw0mXTAoabI+35xxgmXuqlS4STEtcasKyQ8eRfaCKNcH1rZOKkn8e2/HwAVTCbw4cchHMDOOkCo5B0Cux7qnUZupOzs/TgpZwh8eC84fkJF7xKevBP/6SWD26aXE8rfPGxfcdsfG9GYblwjRnta73vl+lDBJNzYRoxg8qjidxOrMTomjOqYHs4IjtUx7WizC+XEXNIYQohLSET9+Z//OTfffDN/9Vd/xRNPPMGGDRtYv34969evp7y8fCxiFEIIIcYlJwQ/XgJxFygIbq8BpS7eZiSJl5GON9IkTqT7G2/jCSGEEGL860pUtKcq0k+51BSZpJ7xkjQ9iZragr7kyrk5JlN3OsQ2azpSR5fIyS5zOLLCIhTnHXd6vsnMd2yOD37GSk2RSU3R6B7iDsUMQyhu4DbbD1Z4dJVYyVUu2Ye8JFqPtjSF4cKyZ8KgoSFXcW6mJKKEuNYYoUSM9lSvSqe+CGfCaYxgUm+ixmoo6G3rq5pDOHcHOtCM6kwd1Tj2xEP4j69Ada+TZJ2bT6jkbRgiEWXVFWPVFV/GWXm0GUad9yGpbD+Yo/s/hE5iJXbmQS8hN0puoIlw7nZijtzau81oysXO3ofZkg1KY2d92L3DBklECXHJRp2I+sEPfsAPfvADAGbPns3KlSv56Ec/yr/9279RU1NDbm5uxIMUQgghxquWs97PSNpdyfGi1d94G08IIYQQ419NocHEY14iauIxl+qivoRKVplD7n6XmDYNyns+6QuOfoxAK8x5w4ae/JUGNbYz8+H4Bj9PNUNg+0aeRItvcJn1ts2hNdaAiqhZ79i0piv2f8TCcGDaRpvCrQ7Hbhr1Yx4hxDhn1hfhpB/1ElFpxzDrinr32RllhHP2of3t3Y1DaF8QOkc3ho5po2v6G/R9SAJq6KlQI0U5Pi9j3z8OKwzOyKpOAdy4erpK3iamfA1G5+gqolx/O10zfo/v9CLMlkm9233nFhC2QgRLnwfXwqqejhtfB+G4C/QmhLiYS/4NZf78+axatYrVq1ezfPlyDMOgtrY2krEJIYQQQgghhBDiGldTYFCwzSGmTZN22uXYEq/yJ9CqKd7isPdui5aJCpRi2dMhhkrjOJb3ZfVerh6QsOpKgEOrLVonXrxqaGK5w7RNw0/Nt+nxkT0kbZ+gyDza9yDXCGtiW/SAhNKFBFo0c1+3ObrUpCFvYNwJ9ZrDK0xcS+FaUFViUrDN4diIehZCXE2s+gI68z7A9bfhTDiN79RSANyYVkIFm4k5cA9G20QUio5FPxm6E8dCm30fkhrXS1h1U6F4/EdXY7ZlXjQeO72cUMHGYffHbfvciM7L6JiAnXG0LyYjjI5pGXFCyY1ppmv66/hPLcVsmjKiY3rHsjrpmvEqVvUMfDUzB+xTroX/xHI4sRwAe+JBjPZ01JD/+gghRmrUiaiXX36ZZcuWkZSUxN69e1m/fj3/9V//xcaNG2W9KCGEEEIIIYQQQoxKOE7RnKmYvsGmNUPRleA97DO6p7ALxSqUhsl7Hazw0H10pChMGyaccWmapMjb7WL0yyVVTjfJ3+5weKXXv79dE9+gacwdnJiqKTapKb78qfnqphoUfuCQfsKlIVcxdZdDW3rftINTd9ikVGr23OMbdGxMm6b0tTCn5g09TWBrhiK7zOX4YoXhQGa5S1u/6QpX/WeIPXdbNOUMkXhzNYbbXRHmgmFrtAHakIesQoxHKhyH0ZpFqHA9RnsGRijB22GEQStUOABowjl7B1UY9TCCyWDYOMlnMFpysCftpv+HpFU9g3DudtSxVRihBFxfOzquAbN58MxXkZqaz2zIJzTlA+zUE5iNuYQn78RoT++ddjA0eQduUgWBgx8bdKzrb6Nr5mtY5+YPGYudcZjw5B3E7n540D5thgjO+D1m4xR8FfOH6Lvdq5oNx+EmVBOevAv/sZWXfb5CXO9GnYgqKyvjhz/8IZs2baKlpWUsYhJCCCGEEEIIIcR1pKbIYPoGhyPL+5IuHakG52YbLPxtGNeEs7NNuuKHPt7xK8qXmUxfb6M0nCkd2PbMHAM0zHs1jK/TW7vp3EyTxjFcXSAcqzhwq0XxFpsZ66BlouLgLX2PYWLaoTlz6ORP1mGX2FYo/MCh8IO+h8U91VhlK71+b/q599C5KVtxdLnXd0ybxvYxIDE1oO9yl+kb+vrMOupSVWJQtkqm9RNivLLqCgkVbcB3fEXvNqMzFatqFsG5vwXXxFc1GzXMh6RyYvCfWE5X0XpQLr5z8wa0tSrngNJ0zXoFbXWiwvFYVTOHTERFirJjiTlyG6H8LYSK12K0ZuIvX9O7X/vbMVqzhjzWmViGDrQSnrKV8JStvdt7qrEueGzqCXRCHXZsE3bWgd7tgT2fwgglomOaCRW/i7aCqFACvtOLx/Q6CHG9GPVvGX/1V381FnEIIYQQQgghhBDiOlU1zaRq2uDKn+OLLY4v7nt/en5fm5MLBz7SOL+PM6X9+jMUZ+aZnJl3+ZVOw3FNWPh8mNOlJqcXeOM0TjbY9umhp/JLqNfsvXPoxzKnbjA5dcPwsQaTFPvvGFxJBZBc5XJuloEdGDoRNdy1Bm86wIW/DaMcqJw27PBCiCvMqp2OVTt90Hb/6SX4Ty/pfe87t6Bv39mF5/UxDau27z9sX2Vp72uFga9iHr6KeRGM+jyuSXDu8/gqSnvjNJsnE7vn00M3j68jcOiuIff5zi7Ed9759eckVuHvnsLwfOdfh/OZrTnE7hpcSdWjs/TX6JjWAWt1CSEuTr7uIoQQQgghhBBCCHGZNn5uZGtH9dh5/9CJpMs11FR+IxVMUmx+dHTnIYQQIxH3wedH1T52/ycueaxA2Z2XfOzFxO791Jj1LcS17OKrdAohhBBCCCGEEEIIIYQQQghxCSQRJYQQQlxE/i3wpX3en0IIIYQQQgghhBBCiJGTRJQQQghxEav/DjJmen8KIYQQQgghhBBCCCFGbkSJqMTExBH/CCGEENeSgtshZ5H3OmeR914IIYQQQoy9rMMO814JRzuMqEuudFn0m8u7DoFWzar/DEUoIiGEEEKI0RlRIqqpqYnGxsYL/vS0EUIIIa4lq54E1/Zeu7b3XgghhBBCiCulOdtg+wO+aIchhBjH7IzDBGe+HO0wLllw+u+x08sv+fiOG3+E62+NeFshRORYI2m0evXqsY5DCCGEGHf6V0MBGFZfVdTxt6IXlxBCCCGEuLYoV6MNFe0whjSeYxNCXBsCZXde1vFx2z43Jm2FEJEzokTUxo0bxzoOIYQQYtzpqYYy+v1r2VMVJYkoIYQQQojIiGnTFL1nk1ylAaicbnDixsGPK4q22GSccDHD0J6qOLLCpD3Vm+gl7ZRL4VYbfwfYMXB8kUlNsUlsk2baRpuEeo1rQnWRwbGbRvQo5KIyjjnk7nfZ9fG+aqWpO2xi2uDwKgurS1P0nkPqWRfXgLNzTM7ONXvbxTWBVpB22qV8uUlnkqJ4s0Nsi8bxee3PlJqkVLhMX2+z9SH/ha+X1kzZ7ZJd5mDY0JBrUL7MxPEPTiL52zUlm2ySqzV2DJwuNamcMXxs1cVmRK6ZEEKMlsZFjWxSLyHEOHbJv33FxsaSl5eH3+8fsH3//v2XHZQQQggRbedXQ/WQqighhBBCiAhyNXPesGnIVRxa4z2iSKjXQzZtmag4udCHY0HBNofp7zrs/IT3cHLaRpsPb7NoyTLwdWh8Qa+P/B0ODbkGe+4xMGyIbxy67+Qqlzlv2MOGuf2TProSBiZ06qcYTNvoEGjRBJO8fROPuZQv885j+rs2wUTF1gd9+IJQ+lqYjhRFQ54Xc/pJlwO3WRxaY2I4MO9VmzNzDWqKTawuTaB1iFgvcL2yDrtkljvsudtHOADT19sUb3EoWz340c/MtTZtaYqDt1rENWnm/t6mM1nRlDN0bEKI8cH1txHO34KTWAWAVTMd/+nFg9qFpm7BSTuONsIYHWn4j6/A6EwFwEk5RWjqVrS/HRWOwXfmRqy6YtxAE6HCDbhxDaANrNpi/KduikjcdtpR7Oz9BD68ry/GyTvQMa3EHFtNcObLWLXTsGqnYWccxp5YhtGejp1Rjq9iLlb1TLoK38VNqsIIJmM0TcZNrCJw8GMAdCz9IYFdD2F0JdJV+C7K8eMGWnCTKjE6JuAvvwWjK2lQW23YhHO34aSdQJshjPZ0AgfvAaCr5C3vOhsORmsm/uM3Y4QSInI9hLgejToRlZ6ezk9+8hPuuOOOoTu0IvPNIiGEECKaVj0JrgPGEF/+dB2pihJCCCGEiISkWo2vU3N8kQXd07+1ZA49DVxNv6qckzeYrNgfxghrXJ/CNSC+SdOepgnHKcJxXh+uAYE2jb8TQnGK1olD992cZbD5Uf+Q+4bjWor6KQYTj7mcnm+SUOdihaAxR+Hr0Ew4p9n8qIU2FV0JUDndJOO425uIas7yjvf68mKNbQErqLEDiraYwbFe6HplHnU5M9fsTYodv9Fi0fNhylYNTGjFtGmSqjX77rBwLUVbuqJyukFmudubiDo/NiFE9Glcuqa/jtmUR2z5GgDcuPoh2xptE/GdWQiuRThvG11F7xK7/xMAdBVuIObI7ZitWWhfB9oKAhDO3YHZmEfMgY+BYXsJqSE4iZV0TX9j2DgDez+JEUocsM1snEKocCNuTEtvQshJP4r/xPIh+3ATqzHriojd/odguIQK16McP7E7H0HHtNE14zVUMGnYGOz0o8QcugOjI41Q4XrCuduJOXrLoHbhKe/jBloI7L8PwgHcpKoBMfuPesvVhAo3EJ66hZgjHxl2TCHEhY3614nvf//7pKSksHjxYtavX899991HZmYmf/M3f8NXv/rVsYhRCCGEuKJMPyTlDp2EAm97Uq7Xzgld2diEEEIIIa4lMW2arkTVm1S5kLzdDllHHPwdQHdzXxC6fHDgNoupOx0Ktzq0TFQcXWrRMUFxfIlJ/jaHhS+E6YpTnLrBpG5q5KZ4qik0yN/ucHq+ycSjLjUFBhiKQJuL4cCyn4X7GmsvwdOjK37gOR++2SJ/h8PiX3mVU8cXmzRnDYz1QtfL36EJ9qva6koAwwVf5+B24QC4vv5tFQn17rCxCSGiz02oQfuC+E4v6p2qzmzLGrKtVVfc+9p3dgH2jfvQRhjl+lDaQMc2otvTUOE4VDjOa6gNdEwr+DpQ4XjMtswh+zZbs4nb/tioYleuD7NhCk7aMYyK+bjxtV4FUnPO0O27EvBVz/LCcsFJPUFgz6e8+DsnYNaW4CZWDXksgFWfj9k+sfdahKZsHdRGo7EnHiaw7xO918Bs6YvHqp3W+9p3bj7Bma+O6pyFEAONOhG1Zs0a7r33Xnbu3Inrupw6dYp33nmHlpYW/vqv/5rf//73YxGnEEIIccU4IfjxEojLGL5Ne40koYQQQgghLldXgiKmTYPWoIZPfiRXuEz+0Jt2riMFzDCseDrck4+idaLB/jsMlKPJ3+EwbaPN7nt9hOIUh1d56yelndLMesdm82d9A5IwAMmVLnNfH35qvm2fGjw1H0BDrmL6ek1cg8vE4y4Hu6fL64pXuBZs/qxv+PM6b3NnijdVnnI1OQddZq61ef/hgVVaF7peoThFoK2v+immzauyCseC2TawnS9IbzWZ11YTiuvXn+ShhBh3dEw7RlfCiNZLCufsxp54GO3ry9xrK4gK+fAfuY3w5F2EpmzFaJuI/+RNGJ0T8J9aTChvO51zX0CF4/CduQGrMT9i8Vt1RYTytuGrmI+ddgyrvmDYc1H9p8DzBcFwB2xTXQmQOMSBPXqSa+CVdRrhwW2sIBgOKji4I41LeMoHOKkneivGsIboQwgxYqNORMXHx1NTUwNAY2MjGRkZlJeXs3//fhYsWBDxAIUQQohoaDnr/QghhBBCiLHTkqEIxyjytzucWuCVoyfUa1oyBz6cNO3upEoADMdb+6mHcjQZJ1zq8wwcHzg+hTa8hEzGcZfmTEUoXmH7tfc8dogkS3O2wabHRzc1H4A2FLX5BsXve/H0TJMXilc05SgKPnA4dYOJY0FcE5i2pjVj6AevE8u99azsgML2gx4izgtdr5oig9y9Do2TDcIBKNhuexVaSgF9CaquBEVLpqJgu8OxxSZxTZrsw31JNCHE+KS64tExbWg06gLZYiepgnD2fgIH70F1poAZovPGp3s/+8y2TMyyO9DKIZy7nVDBRgIH7kWF44k5tgqNxplwilDJ25jbH0W5voH9J1bSNWP4QoTAnk8NmpoPwGiejPa/ixvbgJN+DP+RwVPl9eo/o2g4AK7hrWnVPa2fjmkb+rjRsAPgmuhAK6pzwoBdTkY5TspZYg7cgxFKxI2rJ1j6/OWPKcR1bNS/ZRw+fJhp06Zx6tQp9u7dy5e+9CVOnjzJH/3RH1FZWTkWMQohhBBCCCGEEOJaZCg+/KhF0Rabpb8IoxVUTjcGJaIaJiuacgwWPxfG9sPJhQPnUM464lK82UFpaEtTHFnu7U+scSl6z1u7KZgAB9d46yJFUk2RwbxXbU6XGgOqlA6ttij4wOHGX4UxbehIVpxYNMzcz0DaGU3R+2EMBzqTFIdWD/HI5gLXq3Kagb8d5r3s9dE42eDosqHHO7TGomSzzU0/776eN5g0TYrclIVCiMgz2iaCHSCcux3fufmAt0bUoOn5jDBKG6hwAJRDOHdH7y6tHJy045iNU8DxoRwfPRkqO/U4RmsmRjge5fgZLnNvtmYTt+1zo45faROzIZ/Q1PdAgzHM1H+DjsPAbJhKOHcH/uM3o/2tOBnlQ1YyjSoeFFbNNEJT3yPm6OreNaLMlpzuaQwNlB1Am12EJ+26rLGEEJeQiPrBD35AdnY2AE8++SRvvPEGDz/8MKFQiEcffTTS8QkhhBBCCCGEEOIaFkxUfPhR36DtVdNMqqZ1J1IMRdl5iZnefcC+OwcfD3B8icXxJZGLdShNOQbrvzi4msqOURy5eejHLicXDt5+aJiKpKYcg60P9fU/3PVCeWtgnbphcPIpmKgGxNiVoNg/VB/DxCaEiD6FQUzZRwlN3UznDb8ArbCqZwxKRBlNuRjNk+ic/0uU48d3ZuGA/XbGEUL5m722Han4j68AvDWowvlb0GYI1ZWAv3wNyo3s54FVV0TXrFexzs27YFXX+fwnltNVtJ7OG57BCKZg1hXixtdfdjy+U0sIT/mA4NwX0IaN0Z6OeTAHq7YEZ8IZOhc+gwrHYVXMxUk/ftnjCXE9G/WnyS9+8Yve17t27WLKlClMnz6d06dPU19/+R8AQgghhBBCCCGEEEIIIQYyuhIJHL5j0HardhpW7TSgO2F1bDUcW91v//Te14FDdw3Zt//0Ejg9tpl7s2USce9/adD2wMGP9b7ufy49lB1LoKzvvEN5W1Gh+N73/fuM6Xfe3pg5xO5+eMi2yvXhP7EcTiwfOJ7rHzAegK961gXPTQhxYaOuu/5f/+t/ERsb2/u+s7OT3bt3097ezv/6X/8rosEJIYQQQgghhBBCCCGEuH65sY24cfXe+lUJ1dgTD2PV50c7LCHEKIw6EfXNb36ThISEQdvj4uL45je/GZGghBBCCCGEEEIIcWXYto1PyXRsYnzwKW9qQdu2oxyJEBdm2zaGoVCyvNqY02aIrmlv0XnjjwkVr8VXUYrZNCXaYY0p06ew7XC0wxAiYkb9UamUQms9aHtpaSkNDQ2j6mvFihW8/PLLnDt3Dq01995770WPWblyJTt37iQYDFJeXs5nP/vZUY0phBBCCCGEEEKIPocPH8ZnWhRZI1s4XoixNNM3CcdxOHbsWLRDEeKCjhw5AkDO9KHXWxORY7ZlErv7QeK2fY7Y3Q/hq5gX7ZDGXGaJ4lDZwWiHIUTEjDgR1dDQQH19PVprjhw5Qn19fe9PU1MTb7/9Nr/+9a9HNXh8fDx79+7lT//0T0fUfurUqbz22mu8++67zJs3j+9///v893//N7fffvuoxhVCCHH1WvoX8PV278/LlX8LfGmf9+eVEo0xhRBCCCEuZP369VTXVvOVhNvJNVOjHY64Tilgrj+XP4y9ibXr1lJXVxftkIS4oPfee48zp8+y+o/jSJsiVaUiMmISFDc/nkDa5ADPPfdctMMRImIUMLi8aQh/+Id/iFKKH//4x3z5y1+mubm5d18oFOLkyZNs3br1kgPRWvPxj3+cl156adg23/rWt7jrrruYM2dO77Zf/vKXpKSkcMcdgxfqG0piYiItLS0kJSXR2tp6yfEKIYSIjr9qAn8ChNrgn1Iur6/H34ecRVCxHX68NBLRjc8xr0e+OPhai/f620kQ7ohuPEKIPvL7uBDj0/z583lr7dukT0ijMdRG2L06pkUzDO/7ta7rRjmS8UUp79pofXVcGwXEmjEk+GL58OABblm9hpqammiHJcRFzZo1i3Vr32ViZgZtzSHs0Pj5702huj8HNK4eP3GNB0opDGWgtYs7xMxf0WIYivhkH8qAr33ta3z3u9+NdkhCRMyI0/XPPPMMACdOnGDLli04jjNmQQ1n6dKlvPPOOwO2vfnmm3z/+9+/4rEIIYS48pZ93UtCgffnsq/Dlm9dWl8Ft3sJIfD+LLgdjr8VmTjH05hCCCGEECOxe/duJmdP4iMf+QgzZ87E7/dHO6QLMk2T0tJSYmNj2bVrF52dndEOadxJTU1lzpw5VFVVcfjw4WiHc1GdnZ1s3bqVLVu2XBXJMyEADhw4QG7eZG677TbmzJkzbj47A4EACxYsoKuriz179kTlOe54l5eXR2FhIWVlZVRWVkY7HMD74kBVVRWvvvoqVVVV0Q5HiIgadd3oxo0bKSgo4LHHHqOwsJAnnniC2tpaPvrRj3L69GkOHhy7uSuzsrKorq4esK26uprk5GQCgQDBYHDQMX6/n5iYmN73iYmJYxafEEKIsbXs66C19w1PrS8vEbXqSXBtMCzvz1VPjn1SKBpjCiGEEEKMVFdXFy+//DIvv/xytEO5IKUUn/70p+nq6uLpp5+moqIi2iGNW6Wlpdx3332sX7+ejRs3RjscIa5JoVCI1157jddeey3aoQAQGxvL5z73OaqqqvjRj35Ee3t7tEMat+68804WLlzIc88917vmlxBibIx4jageN998M/v372fx4sXcf//9JCR4X00vLS3lySefjHiAl+uv//qvaWlp6f05d+5ctEMSQghxCXqqoZTy3ivVVxU1Wj2VSUb31zEMq69CaaxEY0whhBBCiGvRnXfeSUlJCb/5zW8kCXURe/fuZe3ataxZs4b58+dHOxwhxBizLIsHH3yQ2NhYfv7zn0sS6iJef/11Dh8+zAMPPMCkSZMAyMnJITc3N8qRCXHtGXUi6lvf+hZ/8zd/w+23304oFOrdvm7dOpYsWRLR4M5XVVVFZmbmgG2ZmZk0NzcPWQ0F8I//+I8kJSX1/vR8qAghhLi69FRD9ddTFTVaPZVJ/fVUKI2VaIwphBBCCHGtWbFiBYsWLeKVV16hvLw82uFcFTZt2sT27du55557KC4ujnY4QogxopTiE5/4BFlZWTz77LM0NDREO6RxT2vNCy+8QGVlJQ899BCpqanMnz+fe+65J9qhCXHNGXUias6cOfzud78btL2mpob09PSIBDWc999/n1tuuWXAtttuu433339/2GNCoRCtra0DfoQQQlxdzq+G6nEpVVHnVyb1GMsKpWiMKYQQQghxrSktLeWWW27h3XffZffu3dEO56ry+9//niNHjvDAAw+Qk5MT7XCEEGPgjjvuYNq0aTz//PMyI9Qo2LbNL3/5Szo6OnjkkUeoqqpi4sSJsryLEBE26kRUU1MT2dnZg7bPnz9/1B9y8fHxlJaWUlpaCkB+fj6lpaW95Y//8A//wE9/+tPe9v/xH/9BQUEB3/72t5k2bRp//Md/zKc+9Sm+973vjfY0hBBCXEWGqobqMdqqqFVPgjvMOq2uMzYVStEYUwghhBDiWlJYWMjHPvYxdu7cyYYNG6IdzlWn51v/1dXVPPzww0yYMCHaIQkhImj58uXceOONvPrqq7LW0SgppcjOzubXv/41Pp+PhQsXAlBQUBDlyIS4tow6EfXcc8/x7W9/m8zMTLTWGIbBTTfdxHe/+12eeeaZUfW1cOFC9uzZw549ewD43ve+x549e/g//+f/AJCdnU1eXl5v+5MnT3LXXXdx2223sXfvXr761a/y+c9/nrfekpXehRDiWuVPACt2cDVUD6W8/f6Ei/dl+iEpFwxz6P2G6e03/Zce73gYUwghhBDiWpKdnc2nP/1pjh49ymuvvRbtcK5a4XCYZ599ls7OTv7gD/6A+Pj4aIckhIiAuXPncuutt7J+/Xp27doV7XCuOgkJCTz00EN84Qtf4OzZs6SlpREMBiksLIx2aEJcUxQwzHfMh+bz+fi///f/8uijj2KaJrZtY5omzz77LI8++iiu645RqJGRmJhIS0sLSUlJMk2fEEJcJXIWwYQL/A7YUA6VO0fWV9JkiMsYfn97DbRGeBaDaIx5vfPFwddavNffToJwR3TjEUL0kd/HhRCjkZKSwuc//3mampr46U9/SjgcjnZIV72ea9rc3MzTTz8t11SIq1hBQQEPP/wwe/fu5eWXX452OFetpKQk5s+fz4IFC0hOTkZrjW3b/P3f/320QxPimjHqRFSP3NxcZs+eTUJCArt37+bo0aMRDm1syP/xFUIIIa59kogSYvyS38eFECMVFxfH448/jlKKH/3oR3R0yD/okZKdnc2jjz7KqVOneO6558b9l4qFEINlZWXx2GOPyX/HEaSUoqioiNWrVzNx4kT+8R//EccZZp59IcSoWBdvMrQzZ85w5syZSMYihBBCCCGEEEIIgc/n48EHHyQQCEgSagxUVlby61//moceeoi77rqLV155JdohCSFGISUlhYcffpi6ujp+85vfSBIqQrTWlJeXU15eHu1QhLjmjHqNKIDHH3+c/fv3EwwGCQaD7N+/n8997nORjk0IIYQQQgghhBDXiQcffJDFixdjGAaf+MQnyMzM5Nlnn6WxsTHaoV2Tjh07xksvvcQNN9zAypUrAfj4xz/OqlWrohuYEGIQy7L4sz/7M/Ly8oiNjeWRRx7pXfdNptcUQlwNRl0R9eSTT/Lnf/7n/Ou//ivvv/8+AEuXLuV73/seeXl5fPOb34x4kEIIIYQQQgghhLh2BQIBSkpKKCsr484776SkpIRnn32WioqKaId2Tdu3bx9JSUnceuuttLa2Eg6HmT17NuvXr492aEKIfvLy8khLSyMcDvPQQw8RGxvLj370I9rb26Md2qhlZ2fzyU9+kgULFuD3+6MdjrjOtLW1sWHDBl5++WXa2tqiHc51ZdSJqD/+4z/mC1/4As8991zvtldeeYV9+/bxr//6r5KIEkIIIYQQQgghxKjk5+ejlCItLY2FCxfy4osvXjVrUV/tNm/eTFJSEnfffTebN28mPT2d5ORkmpubox2aEKJbQUEBra2trFy5kszMTH7605/S0NAQ7bBGbenSpbz5xlvExsZSeaSLcDDaEYnriVIQSIQvfvGLHC47wqrVK6mqqop2WNeNUSeifD4fO3bsGLR9586dWNYlLzklhBBCCCGEEEKI61RhYSGtra0sX76c999/n4yMDB599FF+/vOfY9t2tMO7ZmVkZHD33Xdz5MgRjh49ypIlS3Bdl4KCAnbv3h3t8IQQ3QoLC+nq6qKkpIS3336bRYsWsXDhQl566aVohzYqz/3yVzSeNPnvv6kl2KqjHY64TqVPbefT35nCU089xcMPPxztcK4bo14j6mc/+xl//Md/PGj7F7/4RX7xi19EJCghhBBCCCGEEEJcP6ZNm0ZCQgItLS0sXbqUBQsWcObMGRzHiXZo17SWlhaam5tZvXo1hYWFvWvNzJgxI8qRCSF6xMXFkZ2dTXp6Om1tbXzkIx9hypQpnDp1KtqhjcqCBQvIm5LLpp90SBJKRFXdSZs9L4f42D33SmHNFXRJV/pzn/sct99+O1u3bgVg8eLF5OXl8cwzz/DUU0/1tvvqV78amSiFEEIIIYQQQghxTUpNTSUxMRGAxsZG3n77bQ4dOiSVUFdAV1cXv/3tb3n99dcpLS1l0aJFxMfHU1hYGO3QhBDd5s2bB4Drupw9e5adO3dy/PhxtL66kjl5eXkA1B4PRzkSIaDmeJiExFRSUlKoq6uLdjjXhVEnombPns2uXbsAen8xqauro66ujtmzZ/e2u9o+DIUQQgghhBBCCHHlNTU1sWvXLrZt2yZrNURJZ2cnW7duZevWrUyfPp1JkyZFOyQhRLdDhw6RmprK+vXraWtri3Y4l8wwvIm53CgWuoaWPItVtgqjKWfQvvC8VzCqSjCrpl3RmHSglfCSX+Jf/8URH+PkHEQHWrGOL45cHL5OwvNewbfjEyhtRqzf8Up334emee2f63gx6kTUmjVrxiIOIYQQQgghhBBCXIdc1+Xll1+OdhiiW1lZGWVlZdEOQwjRrbGxkVdffTXaYYxLoVX/iW/rg6hgYrRDGbELJcNGQisHJ283vp33RzQuFY7FaMrBzTmEeW72xQ8YQ07mEZwZ6zHLVg6bGHTj63GKt6AT6sHxY56bgXl6gXd81mGcaRvB7UsyWfs/esnXXESGTIIohBBCCCGEEEKMUFJSEhMnTkQpFe1QxEV0dHRw7ty5aIdxRSUlJZGRkdFbeSCiq7Gx8bqb8ikjI4OUlJRohyFG4Hq8P68FOv0Uqj0VFY6NeN9GdRFOyeZLSkRpXwcqHHfZMWirC2fKblT7hAu2c2a8i6rPw9pzNwTaCM9/CdWWjtHgTQGpmrPw7bnnsuMRkSOJKCGEEEIIIYQQ4iLmzJnD9//lB6xccbNM43IVOXX2NN9/6nt8//vfj3YoY2rWrFn84Pv/wqrVK+X+HGd279rDN/5/f80bb7wR7VDG1L333svf/d3fDVi2Q4x/+/bt4xvf+AavvfZa1GIILXkW89wsnKzD4O/AqJuKWb4c5XqPrd30kzhTd6Bj2lBt6ViHb0YFkwiXelVi4UW/AcA6tAbVlI09Yx06qQYAo2Gy15cdM+q4nOxDOLn7wBdENWVjHbkZFQ70TqVnHlqNk78NTBvzTCnm6XkAaMPGKdmEm3YKQnGYVSU4kw7i3/oQ9vT1ENOGPed1QGEevxGjfoo3Xmb5kP2dz009jdGcPXBbciVOwQfo+EawY7COLcGoLfDGcyx0bDM6uRrVnIV1aDVO0Xu4aadRbWlYB27rTWqp1oleW387KhR/0WukzTBuxnHcrMOgNL7d9476Op/PKdiGeXY27sTjFx470IpVXYzCgGASqjnLO//uRJQYfyQRJYQQQgghhBBCXEBeXh7rNqynOTbEd1tf57Rdj4usizyeKSBBBViZOp3vfe97ANdsMmrSpEmsf3cDTms8r3+3lfrTNtqNdlRCKUjMMJn/sWm89NLL3HLLGjZv3hztsMbErbfeygsvvCCVoleh2bNn8+KLL3Lbbbexfv36qMXhZh3Bt+9OcCzs2W/hTNmNdWIRbmItdvEmrP13oNpScXP3Y89ci2/Xffj23u1Nzbf9gd6p+bQVxKycgTpwGxg29uy3cabswjq2dHTxpJ/Ambwf3/6PQjABp3ArTvFmrIO39rbRyVX4tn0aHdeEveAljNp8VGcyztSd6Jh2fB88CGYYe05fEtoqW0UopWLA1Hw60HrB/s6n4xt7k1cAOqYVe84bWGUrUfVTwepC+zv7ziXjBNbeu1DBBOz5LxGe/zLWkRWYZauw57yBM3k/1okbAVDaQHUmoxPqUQ3DJ6Lc5CrcrDLcjJOo5kyMc7Mw6qb27reLN+NmHh3yWNWc5V3XofpNrEEn1mIeWX7RRJRxdjZO1hHME4sg0IJOqkGdnt93XRJrCS37KYQDmFXFGKfneUkrETWSiBJCCCGEEEIIIS7gkUceIS4xjodr/5tWHYx2OGIUNncdQaP5yl/8+TWbiHrooYdITEjmX/6wjs5myUCNNwfXdfL5pyfwJ3/yJ9dsIup//s//idZaqvGuQoZh4Lou/+N//I+oJqKMs7NRXQkAmKcWYJdsghOLcLPKMCtmYrSle+3OzMWZsgsd04rqGrwulLIDqJ6EiGthnpmDM2X3qONxssswT8/rTQSZp24gvPRnaNX3GWuevAHlWqi2dFRbqpe86UzGzTjuVW3ZMWDHYJybjTNl10XHHK6/82mrCxxf73s38yhGQy5GXYG3IRw7YNo+ozYfoz0VANWQB/ENvUkwoy4fN+30eSfvQ1uhoa9LxjGc/B2gFWZVCb5tDwxZOWWVL4fy5Rc95wHnhetNC1i+DMXFk9pGQy72jPW4uftAaczjC/vuk6ZsjO2fhGAiOr4Re+Y7oE3MM6WjiklEliSihBBCCCGEEEKIC1hx883sCp+SJNRVan1nGXdPepDc3FzOnDkT7XAibsWKFZzeE5Yk1DjlOnB0i83Na1ZFO5Qxc/PNN2NZ8ojxamVZFitXroxqDCqYMPC1vwMAHWjDzTqCk7u/X2MXHdM+ZCJKm2Gcoi24E86BFQKlITT6tZR0oBWnZDNO8Xv9thrg66s0UqF+6yG5FtoMe69jOlBdfckZFbz4FHcX7O/8do4f+u3TMe0QHHwteoUD/fo1B64t5ZoD+gLADKNs/9B9xbR70yfW56Ha0y7p2g7HnXQQ1ZaK0ZJ50bbaCmLPfR3zyAqMmgJvjai5r6M6UjHqpqKCSb1tVXsq5qkFuJP3SyIqyuRfCSGEEEIIIYQQ4gLiE+Jp013RDqNXSqVm1mbY8sDFvzE8mrbXqp4EYnz8yB4GXm3i4xLoaovuVJE6pRJmbUZteSCiba8VwVZNfHzcxRtepWJjI/cwOhJOnTrFa6+9xp/8yZ9EtO21LC4uuvenDrQNfN2dlFFd8Rgnb8A8M29E/biT96ED7fh23o8Kx+KmncQekEwamd5xawuHiLX1wgd3xXmJss6U7vbt53Vwef8eq7ZUdGzzgFh1Qv1l9dlDKxcd24xqSxtyv3l2LkbldNyJR711u6ZtwKguwqgu6a26ArBLNuFmlg8df1M2vv13DNruTjiHTq4klPYzb4PVhZNQh45vGDS1oo5tBdfErCnyNgSTMOqn4E44O2CKwH4ndvGTF2NOElFCCCGEEEIIIcRF6HG0JlRTtmKkz/BH03Y0puzX5O8Fw4bqfDi4HLQ59IOe1HOaGVsgtg2aJsKHqyCYcOUeCmk9fv7uxkq0T1E1ZTPSG200bUdDT9nP+Tel0kNPFadTz3H+Tdm/IiPisUX7L+g6M2XKlBEnlkbTdjTef/99tmzZgm3bzJgxg7vvvnvIqQubmpr4wQ9+gM/XN9XasmXLol6hdKW5kw5gNOSC48OZshujxksAGZXTsWe9g2qchGpLBzOMnnC2bxq6UCw60NK3RpQZBscE24/2dwyspBoFs3KGF0dbGqozBW0F0clVGPVTL3qsUVuAM2WPF69h4046MGC/CgfQgRYg55JiUw25uFlHepNzRk0R4bw9uOknUPVTeteI6p8YGimdWIPqTB5yur3e8R0/ZuVMzMqZ6LhGnKzD2KWvoZoz8R24HQDryAo4smJUY1tlq8Bwet/bs97GqCnAqJo2OIaOZDAcnIxjGLUFENOGm3YK88wcANzU06jWdFQ4Dh3XhDt1F0b14KSiuLIkESWEEEIIIYQQQogRSzvjJaG23wVdcTD/bSjcBUcXDW7rC2rmvQMHbobaXCjaCXPXwbaPXfm4xbVLp51hpDel9gWRm1KMpaNHj7JlyxY++9nPkpCQwK9+9Ss2bNjAmjVrhj3mG9/4xhWMcPwxqosIz/1997RvUzBPLfC2t07EKl+GM20jOrYFHD9Gw6TeRJR5cgH2zHVgOFiHVmGenYM9cy3h5T9FdSZiVJfgnJcIGlE8tQVoM4w9+210TBuEAxg1hSNKRJknF+CUbCK85JfQFYdZU4TTrzrIPD0Pu+g9nKKtmCcWYtRPGV1sdVNxCreifR2ocBwqmIj14UdwCj5AT18PdgzW0SVwCYkoN/MoRuX0EbdXHROwji9Bn7gRnVg76vEG9GXHDNygDXD83lSEgJO3Gze5Ct/+O1COH+vAbTgFH+BM2wiOz/v76Y7dnVCBO32DN+1gKBazqgRjhFV1YuxIIkoIIYQQQgghhBhnEus0szdCXAvUTfZmlWlPgWM3KCZUaOZsgI0PelVFN/9Sc2o2TDoCgVaoy4P9K70KpfPbRsKkcjg7HdoneH0em++NMVQiKvMEtKZCdX532wWa1T+DuGZNR7JMlXM10Yl1DHVTqmM3oCdUwJwNqI0Pem1v/iVD3ZRKm4PaRkT3TanaJ3jjH5vPxW5KVZ3f3XYBrP4ZOq7Z+5a9uCpUVlby8ssv09DQQFFREUop0tPTWbVqFSdPnuTFF1/ky1/+MgDf//73Wbx4MXv27KG5uZni4mLuvfdeLMsa1DYS9u7dyw033EBGRgbgraH14osvXjARdb1TrRPxD5MoMOqnDJusMStmYVbMGrDNt2dgUrn/ukD+rQ8NG4Nvzz0Dj6uahjlUNU4wEf/6Lw57rHJ9WGV9f9dOzsEBa0YZdfn46/IHHH+h/gaNr03M0/NwcvdjHV/s9dmUg7HrvkFtrbJVA9+fXDjgff9z1L4gbkoFvqMDp8EbCaUN1AjWdhqNQX8fp+fTv6bQaJyMsXPykMdax5bAsSURjUdcPklECSGEEEIIIYQQ44hyNPPfhpNz4cwMyDgFpevg+Lzhj8k6Djvu8L5AfOMrkFMO50bwpeY1Px1+yrBDy6CyaHCyKKHRm/msR2saBNrBCmlsvxrUtrXfl7Idn6IjSRPfCPLM/+qhlcOVuin1mp8Ov/PQMlRl0eDtw9yU2gqhbP/gtv1uSuX40B1JyE159XAch1/96lfcdNNNLFy4kMOHD/P888+zYsXwU4EdOHCARx55BMuy+PGPf8y+fftYsGDBRcf61re+Ney+u+66izlz5gzaXltby4wZM3rfZ2Vl0draSjAYJBAIDNnXP//zPwNQWFjIbbfdFvU1m8Sl0/52dKDVS8zENePk7sM8OzuiY5yffIsEFQ7g3/6piPcrRA9JRAkhhBBCCCGEEONISg2g4fQsL6lTkw/NGRdeY+bUbAjFee1r8zRJ9XBuBGOt++zoq5LMMIT7Pdvvec5vhvpe92/bdd7zVNsPVnjUw4po6r4p1enuh581+ejmjAsfc2o2KuT95evaPEZ6U6p1nx19fHJTXlfOnj2L1pobb7wRgBkzZjBp0qQLHrNkyRISE711hEpKSqiqqhrRWF//+tdHHV8oFBqQcIqJiRlyO0BcXBxf+MIXyMrKoqOjg9///ve8+OKLPPTQ8JU7YpwzHJxpm9CBVrBjMKoLMSpmRjsqIaJOElFCCCGEEEIIIcQ4EtMBwfPWCQ8mXPiYrti+144F/s7Ix9Xbvw+sUN/7nteOf5i25z3ft0Jg+8YuPjEG5KYU40hraytJSUkDtiUnX7iaLSGh7371+Xy0t7ePSWwAfr+frq6u3vc9r/3+wfej3+8nJyenN8Y777yTp556inA4jM93fdyTF5ou72qkgkn4tj8Q7TCEGHckESWEEEIIIYQQQowjXXEQ6Bi4LdAG7WMwa9gtPxm+0urgiqGn5mubAIkNXqUWQGK9l6M4f1q+nrbZR/vem2FNXAt0L+UjrhZX8KbUt/xk+J0HVww9Nd8wN+Wgafl62va7KbUZRm7Kq0tCQgKtra0DtjU3N5OWlhbxsf7hH/5h2H133303c+fOHbQ9IyODqqqq3un5qqurSUxMHHZavqFofeEqWCGEuNpIIkoIIYQQQgghhBhHmiYCGnIPas5Oh/TTkFwL9ReeeeqSrH1s9FPzVRTDrI1QVajpioWC3XCueOi21VOhZBtMPKGpy4XCXdCSDh3Jox9XRFH3TalzDzLWN6Va+9joD+q+KXVVISO9KfXEE/S/KZWsD3XVyM3NRWvN9u3bueGGGzhy5Ajnzp2joKAg4mN94xvfGPUxpaWlvPTSS8yZM4eEhAQ2btzIvHnzhmx79uxZAoEAaWlpdHZ28sYbb1BQUDBk9ZQYv9zkSpySzSOqhBpNWyGuJZKIEkIIIYQQQgghxhFtKvbcppm1EUo+8J6V1+aBa0Y7Mk9druLkHM2iV8G0oSofji3o27/sN5rj871qqnCsYs+tmhlbYO670DwR9q2JXuzi0ihtovfcxni9KVVdLvrkHIa7KfWy38Dx+ajKIlQ4Fr3nVuSmvHqZpsmnP/1pXn75Zd5++22Ki4spKSnBNMfH/VhUVMRNN93E008/TTgcZubMmaxcubJ3/7//+7+zfPly5s6dS2NjI+vWraO9vZ2YmBgKCwu5//77oxi9uBRGczbGCBNLo2k7Gs7kfTh5e8GwMWoLMI8sR+mh/5twU85hl2yGmDZUSyZW2SpUV9/0le6EszgFH6DjmiEcg3lsCWZtIW5yJfbc1wd2ZtpYH96KURf5RLC4tijguqr1TExMpKWlhaSkpEFlvFdanBHV4YUQQohrli8O/rx7/eF/zoJwx4XbC3G96HCjHcH4+n1ciJHauHkTbfMT+duml6IWw+IXNadnQWWxVBKN1mzfZP4z43FmzJhBWVlZtMOJuLXvrCPDWczv/r+mKzquXvwinJ6Fqhym8kj0WvpQPIsehgmpKdEOZUx0dXVFvYLnv//7v1m0aBGlpaVRjeNq1dHRQXx8/MUbXob777+fF154gX++u4qu9uvqcfSYcyecwZ6xHt+euyEUhz37LVRzFtaJRYPaal+Q8OLnsMpuRjXk4UzdgU6uxrf7Xm9/XCPhea9gla1GNU4CMwRWCBVMGtSXm1KBPftNfO89gnKvrjXNipbE8MA/ppKVlUV1dXW0w7kuSEVUFLXfEu0IhBBCiGvYfd4f/3tpdMMQYjxRb0c7AiHESE2o0LSnQDjgLWeT0Aj1k6Mdlbie6QkVyE0pxouTJ0+Snp5OXFwc+/bto6amhqKiIdYPEyJC3IQ6nGkb0LEtqIbJKBR0pGCdXOglZKavx7/1IQBCS57FPDsbN+sIOtCKUZ+HWbYKpc1BbSMSW9YRjIoZqA5vrTvz5ALsGethiESUm34C1ZbaW8FknryB8LJn0LHNqM5knCm7MCpmYDTkegfYAe9nqHEzj2DU5l91SSgRHZKIEkIIIYQQQgghxpmEJihdB2YYOpNg760QipVqKBFFQ9yUKhQb7ajEdaq2tpbnn3+eUCjEhAkTeOCBB8a8okdcv7RysGe/hXlmLkbFTHTaKeyZazFOzxv2GHficax9d4JrEJ7/MiqrHLNy+kXHCi1/eth95pHlmDWDE646vhGzNr/3vWpPg5h2tBlCOf5BbVVbWl9b14cKJqHjGlGdybhJNRidSYQX/gbtC2I0TsI8ugxlxwzsxwjjZpzA+vAjFz0nIUASUVEVvzbaEQghhBDXJpmaTwghxNXuzEzFmZnRjkKIPurMTOSmFOPFokWLWLRocLWHEGNBJ9UAGvPcbABUXT6qNeOCxxhnZ6NCcd7r+jx0Qt2IxvJvfnT08Zlh6J9wsrtfW6GB28H7MkF3XP3bayvsvY5px80qx7f3TgjFY09/F6foPayy1QMOcTNOQDiAasoedbzi+iSJqCgaD3P0CyGEENcin+vNGgPev7dh+TdXCCGEEEIIIcQl0DHtqK6EAdtUMGGY1t37+yd7XAv8wbEIzRvL8XkJph5myPvTHmLtNsfXt79fe2V3T6/nmpiV01CdKd6uU/Ox574+qBs3qxyjutibolCIEZBElBBCCCGEEEIIcY0LtGpWPgdvfkEeGInxRwdaYeVzqDe/EO1QhACgqamJH/zgB3zzm9+MdihiHFBdceiY9gHbdKAN1Zkc8bFCK3487D7z8ArMmuLB8bVPwE2ox6jzpufTCfXQFT9oWr7etplHe99rI+yte9W9vlT/afu6jxjUh45pQ6dUYB1eMZJTEgKQRJQQQgghhBBCCCGuEOVoZm6GtHPgC0HbBChbAs2ZfQ+6cg9qpu4Ffxe0J0PZTdCUKQk0cWXovA9h0mFIaITj81HHboh2SOI6Zts2r732GsePHycYDJKRkcFHPvIRcnNzox3adUW1ZAIaJ+cARuUMdOppdGItqnFSxMfyb3p81McY1SXY0zaga4ogFIszZTdGVcnQbeum4hR+gJt+AtWQizN1F6otvTepZlSVeMdXF0MoDjdvD0Z93oA+3MxyVHMmKpg0+hMU1y1JRAkhhBBCCCGEEOKKMFwIJsK2j0EwHnLKYcGbsPFBjeNTJNVqSj6A7XdDSzrkHoJ5b8P6hzUoSUaJKyAYD0cXwqQj0Y5ECFzXJSUlhccff5ykpCT27t3LL3/5S7785S/j9w8x7ZoYE0qbWAdux5m2EafwA1R9Lqo+D+Wa0Q4NAKMhF/PMXMLzXgHDxqgtwDy5oHd/eNFvME7Nw6wpRoVjsQ7cil28BWasQ7VMxDp4S29bs2o6OtBGeMGLfX0fWzpgPCfrCObp0itybuLaIYkoIYQQQgghhBBijOXv1kw5AKYNnQmwbw20pSoyTmmKd0BsK4Ri4GQpnJnpJVwmVGjmbICz02HKfm9Zh/2rIK4FinZ4/R5cDrVTvPaLXtU0ZkH6WYhrgsYc+PBmCAcGJ3CsLs309yD9HLgGnJoNp+Z67ZKrNTO3eOPYPjg1B07OjUwSyPEpjvU9G6OiBKZt1cQ3QUsGxLZB+wRoyfDGqyj2YvEFIRwbkRDEEHT+bs6/QVVbKjrjFOffoOrMTO+YCRWM5AZVtVO89oteZagbVPUs7Nk/HquL829QdWquty+5mvNvUHVybsSuharpntoq80TE+hSjt2nTJrZt20YoFCI5OZlPfvKTTJw4kSNHjrBu3ToaGxuJi4vjpptuYtGiRQCcPHmSF198kQULFrB161b8fj/33XcfDQ0NvPvuu2itufvuu5k2bRoATz/9NHl5eRw7doz6+nqmTp3KvffeS2zs4A+bzs5O3njjDY4dO4ZpmixevJibbroJgLNnz/Laa6/R0NCA3+9n6dKlvfsul9/vZ+XKlb3v582bx1tvvUVdXR05OTkRGUOMjNGagbHjE73vwwt+B3VTvX1NOfi3PtS7r/9rAOvkwr5+zmsbKebZuZhnh/4s9G1/YMB7o3Ey/m2fHrYv6+RC6Bfz+S50rBDDkUSUEEIIIYQQQggxhuKbNLmH4L37IRQLcc1964fbPti72ku+pFTDDa9DU6amNc1LxMS0g1aw/hEo2A1z3oWafNj4Gcg+5j2P3zClb6xJh2HnHdCZCLM3wPT3Yf/qwTHNWe/lGzZ+xls/feFr0J6iqctTTN8KJ+dCZZHC6tLEtg59XtlHNTO2DH/e6z578eRVfJPGtKGje5mNusmQvweSazTN6d75NKdDOFaqocaKjm9iNDeobspEtXavIXIFb1DdnoKqy6PnBlWVRV7CapgbVGcf5UI3qFr32Uu7YGLM1dXVsWPHDr70pS8RHx9PfX09MTExgJeYuf/++8nIyODMmTP8/Oc/Jzc3l6ysLABaWlowDIO/+Iu/YOPGjfz2t79lxowZPPHEE+zfv5/XXnutNxEFsGfPHh555BFSUlJ46aWXeP3117n//vsHxfTiiy+SnJzME088QUdHB8888wwZGRkUFxfzxhtvsHTpUubOnUswGKSxsXHI8+oZfzhf//rXR3RtQqEQqampF20rIstNqUC1p4AdwM0sR8c3YjTIFIlCjJQkooQQQgghhBBCiDGkFRgOJDRBYwA6UvqSKo05fa+bsqB+kialCnqe87smnCgFlKKqQFO0C47PA2167+dsAF9Q91Y9nSvxKq0Ayhdqlr0A+1fqAfH4OzRp52DtZ71+gglwdoYm6wTU5XnxxjX39dsaM/R5VRYpKosu/boYtmbOu9752X4vZseC6qlw48teGzsGdtx56WOIETjvBlUdKb27VGO/ioumLHT9JIa6QRUKXVVAzw2qtOm9n7MB7Qv2VT2dK0G1eQ/QdflCWPYCen9ftQeA9nfQc4MqbUIwAX12BuffoL39DnODqsoiLusGFVFjGAa2bVNbW0tcXBzp6em9+6ZOndr7Oi8vj8LCQk6fPt2biLIsi2XLlqGUYtasWWzYsIEVK1ZgmiazZs3ipZdeoqOjg7i4OABKS0uZOHEiAGvWrOHf//3f+fjHPz4gnra2No4fP87XvvY1LMsiOTmZG264gYMHD1JcXIxpmjQ0NNDZ2UlsbCzZ2dlDntecOXOYM2fOJV+XcDjM7373O5YvX04gMLiSUIwtHdeEPXMtmGFUZxLWgVtRUqorxIhJIkoIIYQQQgghhBhDHcmKw0s0xdu9BE/NFM3hpV7yJaXK257QCMoF0+l7xg8QDtC7NpLT/f/gQ93VQa6lAI0Z7m4HBBP6ju1M9NZk8gcHxhPb5uUdVv8cwEtSKe3NmgbedH7FO2DFr6EtRXPkRmjKimxFknI1896B9mQGTNU36TBMKofNn/IKYrKPw/w3YcsD3hpSIvJURzL68BJ6blBdMwUOL0XZfnRKFRe7QRXdfy/dN6gKeQ9mlWt5d9dl3KC9KdRhblDdlgJHbkQ1ZUXwiohoS01N5fbbb2fdunXU19czbdo0PvKRjxAIBDh9+jRr166ltrYW13UJh8NkZmb2HhsXF4fq/sz0+XwAxMfHD3gfCoV6E1HJycm9xyYnJ+O6Lh0dHQPiaW5uxrZtvvvd7/Zu01qTl5cHwD333MO7777Lv/zLv5CRkcGtt97auy9SHMfh17/+NWlpaQOm6hNXjlkxE7NiZrTDEOKqJYkoIYQQQgghhBBijFUWKyqLvSqj0rUwdS8cXeTNZHZyrrfMjjYV897SF+/sAgJtfa9j27zldUIBCLT3bQ/GezmDdX9Ib5Krv44Uxd5bvWRR7iEoXQcbhljOIvuoZuam4WNZ+9gwiSPtVUJpBR+uGhhDUj3UTIHOJG9bZRFMf69vDSkxNlRlMVQWo31BhrtBlTbR8966vIFGeYP2Jrn6x9qRAntvRSuXC92gOvsoF7pB1drHLudMxBgrLS2ltLSUjo4Onn/+ed577z3WrFnD7373O5YuXcqCBQuwLItf/epXlzVOc3PzgNeGYRAXF0dLS0vv9qSkJHw+H1/72td6k1z9paen88ADD+C6Ljt27OD555/nz//8zwe127dvH6+++uqwsXzjG98YcrvWmt/97ncYhsHHP/7xIWMQQojxThJRQgghhBBCCCHEGIpr0sR0QFOm93zdNUEb3j7LhnCM9z71nDdlXv+Ck9GaVA6VRZrORCjaAdX5gOFVTvXoilc0ZGtKtsGxBRrHgvgmMG1oyVBkH9XUTYZwQGH7NHqYZ56XOjXfrE0Q0+EtFaSNgZ03Z0D+Xjg9UxNMgMzjXnFMR9LoxxEjo+OaGMkNqlPPEYkbVFcW0f8GVRj0T7+qrnh0QzaUbEMfW0D/G1S1ZHgJprrJqHAAbfsY7ga91Kn5tHK96i+lQblowwZtoHquiRhzdXV1tLW1kZubi8/nw7Ks3uRLKBQiNjYW0zQ5fvw4x44dG1ARNVp79+5l7ty5pKSk8O677zJz5kwMY+DfdWJiIlOnTuXtt99m1apV+Hw+6urqCIfD5OTksG/fPoqKioiLi8Pv9w86vsfcuXOZO3fuqGN85ZVXaGtr45FHHhm2b3Ft0YFWwkt+iX/9F6MdihARI4koIYQQQgghhBBiDBkOTNvmPUt3DaifBCe7lwk5eBNM/wBmbYbaPO/ncpwrhjkbvLEasuHDYWZw2r8apn0Ay3/tJaDak6F8kbcv/QxMfx8MR9ORBPtXXV5M/QVaNZMPg2PC6p9BT4Ls4AovsVVRDPHNsPgVsEJevmLvLWDHSAXAmLlKb1Ddk6GM5A0KULDbW+uqR+EeOLoAjt0Q2XHEsBzH4e2336aurg7TNCkoKOCmm24C4M477+TNN9/k1VdfpaSkhJKSkssaa968ebz44ovU1dUxdepU7r333iHb3Xfffbz99tv827/9G6FQiPT0dNasWQPA0aNHefPNN7Ftm9TUVO67777Liqm/pqYmdu/ejWVZ/NM//VPv9rvvvvuSklpCjIZWDk7JJtwJ58AKoTomYB5ditHSl/x1sstw8vaAvwPVnIVVthIVio9e0GLcGvi1qOtAYmIiLS0tJCUl0draGu1whBBCCDEGfHHwte7ZNL6dBOGOC7cXQlw58vu4uBpt3LyJtvmJ/G3TS9EO5YIWvao5VwIVJZK06W+2bzL/mfE4M2bMoKysLNrhRNzad9aR4Szmd/9fU7RDuSC96FU4V4KquLzEwdVo6UPxLHoYJqSmRDuUMdHV1YXf7492GKP29NNPM2/ePObNmxftUKKuo6Ojdy2tsXL//ffzwgsv8M93V9HVfl09jh618VIRpY0wbu4+jKpp0BWPm1mOU/Q+vq0PoRwfbkoF9sy1WHvuQnUm4xS9h45vwrfnnqjGPRJFS2J44B9TycrKorq6OtrhXBekIkoIIYQQQgghhBBCCCGEAJy83TiTPvSmBO1KwDx4C0Z7Km7aKZz87ehAK4QDmGdKMStmAnhJmenrMSum4+TuB8eHdWg1OrYZJ38HANaRFRj1UwAIz3sF1ZSFTj2LjmtCNeV41UR2YFA82urCKXoPN/UsuAbm2TmYZ72KODepGqd4Mzq2BRyft+9MaUSug3J9mKf6qkHN6hKcovfRsU2otgzctNMYNQUYHane/lMLCN/0C3SgBRWUOXXFQJKIEkIIIYQQQgghhBBCCHHd03FNODkH8e38BIRiIbYZnO6KP8eHeXANqmMCOrkae+7vUc2ZGO3da+fFtIM28L33B7h5u7FnrMOoy8e39UHczKPYJZvxvz+ldyw3+zDWvjtRnYk40zfgFL+HdWjNoJjs6e+igon4tj4IviDh0tdQHSkYDXk4Re9jnJmLWVOMtrq8JNkQnIlHcUo2D3ve/s2PjujaYNqozuQLt4tvkESUGEQSUUIIIYQQQgghxDVg+90yJZ8Yv9T2u6MdghADPProo9EOQYxHWoHheFVK4QCqM6V3l9GU0/taNWehGiajk6ugJxHlmhhnSlEojNoCnPydmKfmo7SJUVOIM30D2hdEhb2qJ6OqBKO9u5roxELCi55HH1o1MBxfB3rCOazNj6K0CV0JmJXTcTOOYzTkeWv7xbagrSDKDqDaYoY8LbOmCLOm6NIvi2FjT38X89Q8VHdizmiYjD1jHW7ldG9qvqk7QYM27UseR1y7JBElhBBCCCGEEEIIIYQQ4rqnOpMxjy3Byd+GjmvGqJuCefQmlOPHTarCKdiGjm8E5YLhQFta38HhAIruL4W43mN3FY71/ux+jxmG7kSUCib0HRtMBMMFX3BAPDrQBoZDeNnP+m9FNWcBYB2+GSd/B+HFv0J1pGAeX4zRvS9StHKxZ72N6kzGOLWgd7vROBnz5A3Ys94GK4x5djY4PlTX2K43Jq5OkogSQgghhBBCCCGuoMKdmthW+HDV+Khg+sh/aWwLTpTC8QXjI6bRmlChWfAmmDZsvwsac67O8xgPdOFOiG1Ffbgq2qEAoD/yX/TcoOr4gosfECV61kbIPgqhWNTGB6MdzjVj/fr1NDU18fGPfzzaoQDw5JNP4vP5WLZsGStXrox2OMPasGEDW7ZsIRwO881vfjPa4Vx1zOoSzOoStC+IPXMtTt5erBOLsGe8i3lmLkbldJQ2Cc96C630JY+jA219bwJtXnVTOABme+9m1RUProVv82f7klz9qM4UrIO3opWLm3MQe+Za/O8/PKidM7EcZ9qmYWPxb3p86BjRODPWgVaYZasGxWBWzMKsmOW1jW3CmbIb1V3lJUR/kogSQgghhBBCCCGuc1s+CcHEvodLqec0M7ZAbBs0TYQPV0Ew4eLJneRqTfEOSKoD14S6XDi0FBy/d6zVpZm5GdLOee3rcuHgsr79F6Ic79jME94XzY/Pg9OzveMacxRrH4Obf3npDwTFOLblk6j/f3t3Hl9Vde///7XPlHlgCEkYwpCEADIjyCCEUbFiAWfRb1Hb21Z7vfjTtlrvYHu/93tbO9hqtZO9ddaroqCC4sCsTDKPhnk0JITMCcmZ1u+PDSeEJJBAwgHyfj4e+8E5a6+91mfvLDCez1lrVcWF3pq2RzhzgNaaWXAW53utsQIwYBEkHIPIClh6Z62YrG1jMN9kQL+lTb8/uaw8+OCDJCYmht7v3buXjz76iJKSEjp37sy0adNISDj7HjoAgUCAd999l8OHD1NWVsasWbNqtXsuH3zwAfv376eoqIiZM2fSrVu30Lns7GwGDBjAM88804Q7E7CTKSaiEqskGQIuOzlkTv43yukDfwQYB8HEI5i2hy8o6RJM2YXJy4SqOALdv8JxrDsWDk7/L5nljcEq7kigx2qcB4bYMUUXY5x+HGVJBDrswlHYBcsfCX5PTaxncOZn4szPbHKMgZ7LMZ4TuDbfgGUctc4Zhx8TVYpV0QYiKvBnLcdxuC+Wv/7lAaV1UyJKRERERERERELcVYaBn8O2MXCsC2Ssg/6LYM23G3GtFw72geOdAQP9F0PWatg+2j6fsQ7c1bDsTrCAgZ9B+gbYec25285YB9FlsOwuiKiEofOhvI2hsJNmP7Umxl3F+Q7QC7kWgMJUe+rg8Pcv8C7kSlFZWcnbb7/Nt7/9bXr27MmiRYt49913uf/++meXnKlr166MHDmS//mf/2ly36mpqQwYMID33nuvyddKw4wjQKDHakx0MRgHjqJOOA/1B8C5axSBjFUEei7HcTwNx/G0C+rLcbQn/l5L7P2oilNxfT223nquHeMI9FiNb9hb4PRjVSbg3DfUjrfdIXwZK8ERwDoRj2vHuAuK6XQmooxgx68h4MQ36pVQuTNntJ3UcgQI9F6EiSoFvxvH0Syc+65utv7lyqJElIiIiIiIiEgTdd9oiDsOmyfUJEH6LjGciIM9Qyy6bzR03gGeaqiMt2cFFafWTZi0+cbQbyksu6vm3Jg3DVuyTy4vZww9NkCnHHD5Ib8r7BgJQVfLJV+S90FZW8jrbvexZ7Bh3KsQXWKoTDh7vwVdap8/3MuQ+VXN+6gyyO9WMwMqr5sh6VDj4uq4C7aMBX+EhT/CbrvTTijs1Ng7az1M940Qdxxr84Sasr5L4EQc1p4h9vkzBqhVnFq3nTbfQL+ltZaaM2PehC3ZWEUdMRjqG6ChvVBawskBauV1t+PZMxjGvYqJLsGqPMcslAu41jJOONjXvu7C76JV+eKLLzh69Ci33nprqGzu3LkkJiYyduxYli9fzvr166msrKRt27ZMnjyZrl271mln//79zJ07l4cffjhU9oc//IFp06bRrVs3jDEsX76cDRs24PV6ycrK4oYbbsDtdrfYve3YsYPk5GT69OkDwNixY/nNb35DYWEhbduefaaM0+nkmmsakYVvwNChdiLCspSMb06OinY41k+v95zzWDrOY+n1X1fcEc+qGaH3VlUcniXfr1XnzPfWiXhc++r2dea1lj8C184x9fbr2jG+/htpBlZ13Xuodd4fgXvtrQ2eFzmdElEiIiIiIiIiTZSbDj02gtNnCLgtHH5Dh/2w6uTnSZXxsHoqeCMhbbu9oteyOw3G2bQPDLtugfaH7bb8HnuGUca6+mcQpe62l9NryKKZjes7tshORJ0ScFtUxhtiiuBcn/OfKTEPytvUvD/UB9K2QW66/VF+8j47MXUurmpDZCWUnbYnfFlbSDrYtHhajZMD1Dh9WAE3xuHnXAPULLvTTrY0RRMGqEndzdkGqLVoZuP6PGOAWgE3pjKeRg3QC7lWzlvfvn1Zvnw5Xq8Xj8eD3+/n66+/5p/+6Z8AaNeuHd/97neJjo5mzZo1zJ49m1mzZuFyNe1jy1WrVrFnzx7uv/9+IiMjmTNnDkuWLGHSpEl16m7ZsoX58+c32Nbjjz/eqD7z8/NJTk4Ovfd4PLRp04b8/PxzJqJERFoTJaJEREREREREmqgqzqKsrSHpABzNgPaH7M+xT80YyutRk/Q52Bcy1hmiS6CpW0l0zoHt14I32m5v70DDgM/rT0TlZljkZpz3LYU4fVAdXbvM7wGXr2ntJB41dNkBq09b9aysLTgCMP5VwEBBZ3spv3M51bffc2ExtRZWVRymrC1nDtBTs36svB41lQ/2xWSs40IGqOW1B4zZO5CGBqiVm0HYB2hzDW5pksTERJKTk8nJyaFfv37s2rWLtm3b0q6dnVk+NZsIYPjw4SxdupTCwkI6dOjQpH7Wr1/PlClTiIuz9+669tpreeedd+pNRPXr149+/fpdwF3ZvF5vqL9TIiMj8Xq9F9y2iMiVRIkoERERERERkfNwNB1S99qf86fusSehnNIpx9B1C0SWAxa4vPYqaBVN7COqDAZ/AsY6uRiYAauF1wULuOt+Lu/ygr8Jq1vFFtr7TG0eBxVtapJyAxZCaTtYf72dkLpqub2HVM6Is7d3qm+XF3yRJ1/7mhZTq3OWAWo65dCcA9SYUz/jS3yANsfglvPSt29ftm3bRr9+/di6dSt9+/YNnduwYQMrV66ktLQUgOrqaiorK5vcR3FxMW+88UatpeqCweCFB38WHo+H6urqWmXV1dV4PJ4GrhCxuTfeFO4QRC4qJaJEREREREREzsPR7pC5BiLLDe0PwdfD7fLIMnuJvK9uhJIOgGUx/mVT78YyATc4/KcVBA3uqpq3VTGwZRyUdDj3snqpuw19ljd8fuF9jVuar7wNpO6uee/0GaJLoaJNw9ecLqrUMGQB5AyHgrTafcYdh23X2ntcBV3wTaah5xrIOUeb/giLqmhDXCEUdqxpq7yRMbVKJweoiSzn9AFqIss4fYBaWJjxL9OYAWoIUt8AtUrOPXPFpO7mbAPUWnhf4+7rjAFqnD4aPUAv5Fq5IH369OHzzz+npKSEXbt2cf311wN28uijjz5i5syZdOrUCcuyeOqpp+ptw+124/PVJBKDwWCthFV8fDzTp0+nc+fO54xn8+bNzJs3r8HzTzzxRKPuq0OHDmzZsiX03uv1ntdsLhGRK50SUSIiIiIiIiLnwRttUZxs6LsUSttDdayddHGe/JzUG2VPDum2yTS48ldlAjj90O6QobAT9NhgzxQ65XBvyFgLW8cYqmMtIioMsYVwvEvdpFJzLc2X1w16roEO+wwFXSB9vX1/p5YdTF9naJsLX02pG0NEueHq+bB3oB3PmUqT7NXcdg4zOALQcVftfZ+uf8Gw5kYo6lj32m8yocd6KG1niDgBnXJgy9gLv98rleWNxhQnc2qAWtWx9okzBqjptqnhpelODlDT7hBnG6Bm6xis6lhMRAXEFmId71I3nuZamu/kADUd9nH6AD217KBJXwdtc7G+mtK81wLGCtTM+HIE7L23gk4smrb3W2sUGxtLly5deP/99+nYsSPx8fEAoSXsoqOjMcbw5Zdf1plhdEq7du3w+Xzs3r2b7t27s3z5cvz+mkTpkCFDWLx4MVOnTiU+Pp6ysjLy8vLIyKg77vr370///v0v+L569erFZ599xo4dO8jMzGTp0qWkpqaG9odasmQJ+/fv59577633+tPj9/v9+P1+nE4nlmWxceNGlixZwsMPP1zvtYFAAGNM6PXp10rz8XdbC5HluL4eG+5QAPCO/RsEXDgPDsR5YHC4wzkvJrIU39DZ4AjgzBmD82hWuEOSi0CJKBEREREREZHzlJsO/ZbBtlE1ZRVtLQ5eZRgxB4JOOHCVPXGkPn6PxY5Rhn5LAQP7B0D1aXX397XLh80HzwlDVTQc6gP1fM7fbHxRFhsn2rO6+i+2Z3VtHl9zPrICipLrv7ZzDkSXQ8/V0HN1zQybU7Oxto6B3itg3Ov2/JuiVNhxciZZRLnB74byBrYp2j0E+nwB2W9CwAX7BkBhJ33gelb1DFCroi3m4FU0ZoBafg9mxygaM0CN5wQXY4BavijMxomczwC9kGsBGP02RJWffP2O/efSO6EqruFrJKRv37588MEH3HjjjaGyDh06MGzYMP72t7/hcrm45pprQkmqM0VGRvKtb32L999/n2AwyKhRo2rVHT58OMYYXnrpJSoqKoiLi+Pqq6+uNxHVXGJiYrj9eiTHKgAAactJREFU9tv56KOPeO+99+jcuTO33HJL6HxpaSldujT89+G5556jpKQEgOeffx6AWbNmkZiYSGlpKWlpaQ1e++qrr3LgwAEAXnvtNQBmzpxJt27dLvS25BLn/uo2rNP+3QkmHsHf8wuIKMcqTcb19diaLx+chbEC+PssxMQfg4gK3KvuqtXuWa+NKsafvgoTnw+WwSpOxbVrFJY3JtR2IGMFwaT9YAWxSpJx7RyN5Y3BqorHs/x+fAM/PK/7l8uTElEiIiIiIiIi5+mbLItv6vki785rLHZeU/N+36Ca13uG1E6efNPT4pueNe/3n/4lfYfF/gH25/8tJeCEke/C/gGGvYPs2Ao7WXx5e/31447DzhvqP7dniMWeIQ33dSLeYv3k+s+1OQoH+4Avsv7kknFabMuGbdn1XJtrGPTpyck6yk2FWN9kUd8AtXZeQ0MD1DrjB2h905OGBqiFg4s1QM3+AVh77Titwk6c1wC90GuX3dXgOdNnub0XV3V0g3Vau0GDBjFo0KA65ZMmTWLSpEmh96NHjw69Hjt2bK26AwcOZODAgaH3I0eODL12OByMGjWKUaNG0VKcTid/+ctfGDlyJGPGjAGgR48e/PM//3O99Y8ePco999zTYHsNzXYCOHToENddd12D5xuaZQWwbNkyVqxYgdPpbLCOXBmMuwp/389wfT0GqzCNQLe1+PssxL1haqOudxR3xDo4EP+QuU3r1+XFUdAdx9fjIOgkkLESf68luDfbieZgp22YhDzcX90CAQ+BnssJZKzEtX1iU29RrhBKRImIiIiIiIi0Yp/f37TMzarpLZPpOZphcfQ8ry1KtVg0s1nDkUuE9fn9Tau/avr593Uh124fDdtHn7uiXNb+7d/+rUn1v//97593X3ffffd5XztmzJhQokwg0GUjJq6gVhLE32sJ1ok4nAeGEEjbQCD1a3BXYZ2Ix7l7JI6S1DrtBBO/wd9rCZ5VM0Jl3uFv4Pp6LI7ijhgMwa4bCKTkgNOH43hXnLtGYQVb7iP4YPt9WOVtcRT0AMC5fwi+Ua9gokqwTiSc9VrLOHEe6Xte/TrKOkBZzV5ojiNX4R/0fui9iSzDKuyM5bOT8478dALpq8+rL7kyKBElIiIiIiIiIiIiIlckR346vq4bMA4fVtCNcfgJtt+He93NAFgnEuwZRN5Igp222TOKVt2FZZo2oyzYeQvBNofttvwe/L0XEei2Ftfe4XXqBjrsJtDziwbb8nxxb6P6NDFFWOU1my1aQTdWVTwmuuiciajmZBKOYlW2Cb13HM0ikPklxlMB/giCybuwCjtftHjk0qNElIiIiIiIiIiIiIhckazqOKyKtgTbH8CZn4FpewjrREIoUeM41iNU13mkH4Fu6+wZRZUNbFrYgEDq1yf3QbJnATkPDsLf53OoJxHlzM/Amd8M+5c5feA9Y0lQvwfj8l14241koooJdP8K17aaGWfWiXisqlh8I18HY2GVt8O1U7NGWzMlokRERERERERERETkiuXITyfYYQ/O/AyCHfbgyKtJAgVSvibYZQsmohywwOkFd1XTO4ksw99vATWbFRqwTHOE37CA2473dE4vlt/dsv2eZDwV+Pp/jHPvUBzFnWrC6vkFxhHE/cVMew+pHqvtPaS2NbzvmVzZHOEOQERERERERORK0nGnYei8Fv7g6TKQmGsY9c6FPYfIMsP1L+hZNifTcSdm6Lxwh3HezOCPMam7z//6CS9iIsubva40zsaNG3nppZfCHUbYHThwgD/96U8X1EZxcTG/+MUvmimiK58jvwemzRFMRDnBdgdDs6BMZBmBzC9x5ozB/cW99pJ4fk9NLul0ARc4/KG3hmDthFV1LK5NN+I52Y7ni/vwLK9/n7tAh114R/+jwaOxrIo2mNjCmpgcPkxUaa1l8lqKcVfhGzAfZ25vnLl9ap+LPY4zNwvLH4EVdOHI7Y1pe7jFY5JLl2ZEiYiIiIiIiEizK061+PK2cEchVxpr/Q0Xdv3C+1qkrkhTdO3alQcffDDcYbQqli8aqyQZf6+lWGVJWNWxgJ24AbC8UWAZAp03QQPL2lmVieD0E2xzCKu4E8G0DeAIhM47c3sR6P4VVk42VnUsxlOBiSnEUdSlTlvO/Eyc+ZkXfF+Ogm4E0lcTbL8Pq7ALgW7rscrbh5Yd9Hdbi0nMxb3xpnqvN1agZtaWFcA4/BB0YmERSMkh0G0dnlUz6l7n9OLv/xGO42k4Dw6sc94qSyKYshOrJAWCToKpX2OVN22pQ7myKBElIiIiIiIiIufFChqMo76vjYffpRybtAxjBbGMFv+RS0MwGMThuDTH46UcW0ty5GcQ6LUU585ra8oq2+I40hff1e9B0InzcF+ojqn3eivgwblrFP5eS8AyOA8NqFXXcagfYPANnAfuE+CNxnmkD9STiGouli8K17aJ+DO/hN6LsEo74No+oaZCRAVWSXKD1/uueQtOzvz0XfM2AO5Vd0FVHERU4ChJqfe6YPv9mLgCTHQx3k7bQ+XuNbdjVcfi3HMNgcwv8V3zv2AFscqScH099sJvWC5bSkSJiIiIiIiInIfIckOvFdAmz35/OAt2Daub+Oi1wpC8z/6CdVlb2H4tlLe16yUdMPRcDZGV4IuAXUMhN8MiutjQdxnEFkLQCbkZkDOieZIqKXsMXbfC6qk17aWvM0SVw9ZsC1e1fV/tj0DQAQf6woH+VqheTDFgQdJB2D4KKuMNfb6E6FLwu+FAP9jf36LNN4Z+S2HZXdbZn5cx9NgAnXPsFY8KOsPXo8DvqXu/ERWGPl/YbfgiYN8AONyr4dhyL/zL5pctE1nOmQ/c2jWsbr1eKzhzgJ761rpJOsCZA9TKzcBEF3PmALVyRjRP3Cl7oOtWrNVTa8rS10FUOdbWbHtZwSM9sb7piem4EzrlQFk76Lgb9vfFHOoDfZdCm1yoTLAHVJs8rK+m2G1d/wIsvROrKg7Td4m9BFd0KbQ5CuVtYPM4rBPxdes6/JD51WnPql1NmwM+t693BKA4GbZdG5pt0VqVlJSwYMECDh48CMCgQYOYOHFinXoff/wxO3bsoLq6muTkZKZMmUKHDh0A2LlzJ59++illZWVERUUxfvx4+vfvz/Hjx/nggw/Iy8vD6XTSr18/Jk+e3Cxxb926lVWrVvG9730vVLZkyRJKSkqYOnUqJ06cYMGCBezZswen08k111zDyJEjQ/UKCgqwLIudO3dy44030rZtW+bPn09hYSEej4cRI0YwcuRI9u/fz9y5c3n44YfP+ryMMSxfvpz169fj8/nIyMjghhtuIDIysk7sZWVlzJs3j4MHDxIVFcWoUaMYMmRIg7H179+/WZ7Z5cR5NAvn0aw65a6918Dea2rqHRxUc27/1Wdtw3loQOi1hQPnoYE4Dw1sxqjPEHTiu3o2zoMDcB4cDICjqDOeNXfUW93EHse16VsNNlffbKdQV/F5uPYMr/ecM68nzryeDV5r+aJwba/7dx7ARJbaiT8rALl1fx5yZVIiSkRERERERKSpgobBn8CxLrB5vF0Ud7z+qiUdYPcQe2uJnl9BvyWw8mb73FXLYeNEKE6x8FSa0FYTGevgWBqsuQmcfogtqr/txKN2HA1ZcQtUxdZO6OR3tfuNKjWciLfPpe6BHfZnqfRbAidiYdmd4KmCq+dDRaKhIM2um7zfjnnzOPtz96HzYX9/O4HmqjZElTXteXXaCR13wVc3gjcS+i218ydbx9Ztpv8iO1eyaQLElMDVH9mJsMKO9cfWWhmCNOcAtYpTMJ5KmjpATeJRzjVAraozEjYnB6iJKg0lhGoN0DMl5sHRdFh0DziCdhLK74Yl90BUGQz5GE61U5/UPbBusp3M6rvEvrct4+rWy1oN0SWwahr4Iu1+TzmWBluz7ddXLYPeK2HjpIb7vMIFg0HefPNNMjIyuPlmeywdPXq03rqdOnVi7NixeDwePv/8c+bMmcMPfvADAD744ANuv/120tLSKC8vp7KyEoDFixeTkZHBvffei8/nIz8/v962Dx48yBtvvNFgnA888AAJCQm1yrKysvjwww8pKiqiTRt7j52tW7dyww32kpBz584lISGBWbNmUVlZySuvvEJSUhKZmXbWe8eOHdx+++3cfPPN+P1+Xn75ZUaMGEH//v2pqqqiqKju35WzPa+NGzeyadMmZs6cSXR0NHPnzmXBggVMmzatTjuzZ88mOTmZRx99lIKCAl599VXatm1L9+7d641NLk+eZd9tUn33upvPuy/3lgtbCrUhVlW8vReXtCpKRImIiIiIiIg0UcIx8JyAXVcDJ5d/a2jlm9yMmkTQnsGGblvA6TME3BZBB8QUQ1k7gzfawhtt1zMO+zN0zwnwRluUdKi/7eIUi0UzmxZ70GWRn2ZI2Qv7BkJcgcHlheMdwVNpaHcEFs4E47SoioXDvQ0p+6Agzb6+KBmOdbVOtgXGMkSXgLvK4Iu0KIto2vNK3W0nsk4lxXYONYx6F7Zmm1ptRJYbEvNg/WT7HsraweEsQ+puKOxYf2yt1mkP3OLk8lsNDFArNyP02uwZDN22YJw+rICbUwPUlLXD8kZT3wC1vNE0NECt4hSaOkCtoAuTn8apAWriCggN0PpUxWId6mOHFcSesfTF7VhBF1S0wXyTWTMrrD553bBKk+zrczOg55o6VQzGnnm1crp9vwBFqTUxf1MzK8DsG2hnSFuxI0eOUFFRwfjx40PLv3XpUv/SZKfPysnOzmbVqlV4vV48Hg9Op5OCggJSUlKIjY0lNtZOWjqdTkpKSigvLycuLo7OnTvX23ZaWhqPP/54k2J3u91kZWWxdetWRo8eTW5uLlVVVXTv3p3y8nL27t3LY489hsvlIiEhgSFDhrB9+/ZQIiotLY2srKxQW06nk8LCQk6cOEFUVBSpqal1+jzb89qyZQsjR44MJcUmTJjAX/7yF6ZOnVqrjZKSEg4fPszdd9+Ny+UiJSWFQYMGsWXLllAi6szYREQuptb8a5mIiIiIiIjIeYkshxNxhJIqZ9N9o6FTDkScAHOyursKAm7YNBHS19uTLUqSDF+PgIo2FjnX2KuAjXwPqqMNewZDfrfm2+/oaDpkrrUTUal74Gh3+16iyg2OAIx7DcBOBFkGik7bIuLMCSxbx9htjX4byhMNO4fZCbLTne15RVTaM7BOb98RtPMoZ9bzRULAXdPGidjaE33OjK3VOvnAQ0moszDdN9KYAWpKkuDrEVgVbTh9gJrqaNgzGCu/W/PFX88AbfBeqk7by8VTBQ5Tu6wqFjhLIqo6uuZ1wGUvu3cmTxU4AycHcW3GCtrJqw77wFNtF9bXRitSWlpKQkJCo/YgWr58ORs3bqS8vBzLssdfZWUlHo+H2267jWXLlvHpp5/SuXNnrr/+epKSkpg4cSKLFi3ir3/9K3FxcWRnZ9OrV69mi79v374sWrSI0aNHs3XrVvr06YPD4aCkpAS/389vf/vbUF1jDGlpaaH3Z86wuummm1i8eDHPPvtsKPbT68PZn1dZWVmtNhMTEwkEAlRUVNSpFx0djcfjqVU3L69m7J8Zm4jIxaRElIiIiIiIiEgTVcWe3NvbGLAaThC1ybX3Y/rqRqhItD+fnvByzfmSDhbrJ4MVMGSutVdCW/NtexbUtmy7/aQDMHAhLPqOqZWEAUjMNQxZ0HCcX95Wd2k+gIIu9gpmMYX2zKhTq7dVxdifxS/6Dme9r9NVJlpsmghW0NBlBwxYBEvP2HLibM+rOhqiymveR5bbE3G8UaH900P13FU1s8kAoioa3FO+dTv5wA0Gi4Z/jqZNLmcboFZJB1g/GWMFOH2AWt5o2JZtzxQ6OUDNou/Ys6hObz8xl3MN0DpL80FogJqYQmoN0Hqddn/eSAhaEFlRsxzf6YPofHkjIeC0Z4FVtKl9LnU3tDsMX92EVRWLiTtuZ5Bbsfj4eEpKSjDGhJJL9dm/fz+rV69m5syZtG/fnurqap566qnQ+c6dOzNjxgz8fj+LFy/mww8/5P777ycuLo6pU6dijCEnJ4fZs2fz05/+tFYSBuDAgQO8/vrrDfb/ox/9qN7kTHp6OnPnziU/P59t27Zxyy23hO7L7Xbz2GOPnfW+Tte+fXtuu+02gsEga9euZfbs2TzyyCONfl5xcXGUlJSE3peUlOB0OomJialVHhcXR2VlZWg22am6cXF1k6ciIuGgRJSIiIiIiIhIE5UkgS8CMtbC3kH2zKG441CSXPtDRKfvZFIl0t6zKGNdzTkrYC95l59mTz7xu2smpCTvNRQnQ3WMhT/CYKyac6crTrVYeF/T4zcOi7zuht4rT7ZzcmW16hiLwlRDzzX2MoIBl710oNMPpUn1f/CauttQ0Bl8kRZ+t6k3zrM9r9x06LYZCjobfJF2vuNoD04mrGqW56uKtSjpYMj8CnKuMcQU2xN5NteznU+rd9oDN3sH2WVxx7HOXJ7vLAPUWAEaGqAmeS8UJ2NVx2D8ETQ0QK3iVM5ngFrGgcnrTp0Beq7rOHldxjrMttF2hrPjrrPvEdWodi3MkZ7QaxVmS7b9vNrkYRWlnnyGTvBFYFxe6LHhgvq6EnTq1Ino6GgWLVrEmDFjAHvPozOX5/N6vTidTqKjowkEAixZsiR0LhAIsH37dnr27InH48Hj8YRmDG3fvp0uXboQFxdHZGQkQL2Joa5du/LEE080OX6n00nv3r1ZsMBOop5a+i8uLo5u3brx2WefMXbsWNxuNwUFBfh8Pjp2rH/pyM2bN5ORkRGarVTfrKezPa++ffuyYsUK0tPTiY6OZuHChVx11VV17jchIYHOnTuzcOFCJk2axPHjx9mwYUNozylpnEBKDsGUnbg33hTuUM6Lr9/HOPIycOZnntf13tH/wL3mdqzqc08vbkpdEVAiSkRERERERKTpHBbrrzf0XgFj37AnYRzuVXcbnoLO9v5FY94Cnwd2D6l9vuNO6P0lYKC8LWy71i5POAa9VoLLa6iKtZMtQVfzLc0H9upnQ+fD3gHUmqW0ZZy9VOC1b9sJqIoE2DW04XbaH7JjdQQMlfGwZWw9lc7yvI5kQWQlDPvQXv2soDPsGFl/X5vGQ58vYNzrJ5/nYCjs1LzP5Upg4cCsv56WHqDG5eXUALWae1Ou0wbo2WZ11bFjJPRbaq8vWZFgt3P6+o3nK2e4/RdjxJyTmdn2sPZG+CYTkg7B2NfsPbT297MTeK2Yw+Hgrrvu4uOPP+bpp5/G4XAwePDgOomojIwMunfvzrPPPktkZCRjx46tdX7Tpk189NFHGGNITk7mxhtvBOw9lT7++GOqq6tJSEjglltuafY9j/r27csrr7zCqFGjaiV9pk+fzmeffcZzzz2H1+ulffv2jB/f8Iy93bt388knn+D3+2nbti3Tp0+vU+dsz2vQoEGUlZXx4osv4vf7SU9PZ/LkyfX2dcsttzBv3jx+97vfERUVxdixY+nRo8eFPwy5bLi33HBB13uW398idUXAnr9szlnrChIXF0dpaSnx8fGUlZWFOxwRERFpAe5oeKzUfv1UPPgqwxuPiNTQ7+NyOVr2xXLKB8Xxf4vfD3coch76ujvzt6T76d27N19//XW4w2l2Cz9fRFLgGub8vDjcoVySTM/V4K7C2pYdthhGzIhh6N3Qpm1i2GJoSdXV1XWWxZPLS2VlJTExLbvO6c0338y7777L01OOUl1xaX4cfbnPiDobYwWxzLn3bWstMoZHcNsv25KSklJrLzVpOZoRJSIiIiIiIiIiVwQTUwSWgfI29sytTjmwNXxJKBG59JiIcvwZKzAJRwFw5PbCtW9YnXr+jC8JJu0Dpw+roi3OnaNxVLQFINjuAP70VeCpBH8Ezr1DceZnYqKK8Wctw8Qeh6ATR14Grj0NTPNtokDSHoJdtuBeP60mxm5rIaIcV85YfAM/xHG0J86jWSeTajlY5e0IJu/GebgfjiN98PdagknMxapMxCrqjEk4Gkq8ecf+Dfequ7Cq4vD3WgJ+NyaqFJNwFKuyDa7t47Gq4uvUNQ4/ge5r7Gfl8mGVtcO9yW7Td9Vn9nN2BLBKknHtHK3l/FopJaJEREREREREROTK4PJC/yUQUQHVUbBvANaxruGOSkQuEYYg/n4LsAq74NphL6toYutfvtMq7YB7/9UQcBHosYZAr8U41t0CgD9rGa6tk3CUpmDclRh3FQCB7mtxFHbBsfEmcPjt5Hg9gglH8fdb0GCc7q9urZOwcRzvSiBrGSayNJQQCnbYg2vXqPrvNSEPR34G7i//DziCBHotwQp4cK34PxBZhq//R6F26o2xwx5cWyZjlbcn0GsJge5rQ8/sdIH0VZioEtzrp4MvEhN/9LSY03B8PRYMBHotxZ+xAve26xrsU65cl0Qi6sEHH+QnP/kJKSkpbNq0iYceeoivvvqq3rozZ87kpZdeqlVWVVVFVFTURYhUREREREREWhuv14vHuiT+91nOQ4Rl7x3j9XrDHEnL8Pm8uKO0T9YpVkkyLL8j3GHU4o6wrtjxB+D3+7U032XO5/OFO4SLxsQfw7hP4No7FAt7qTqrNLneus78zJrX+4fgG70F4/BhBd0QdGBiijEV7bB80Vi+aLti0IGJLAfPCSxvNFZZh3rbdpSk4Pni3ibFbgVdOI53JdhhD86DgwjGFoDLi1XUsf4LqmJxftPHvu8gBNvvw73mDntPv8o2OPJ6hmaF1RtjQXccJ+N35GUQSF9dp47BEEzJwb3uZiyv/Qyskpp4nEezato7MAj/gPlNume5coT9N+nbb7+dp59+mh/+8IesXr2ahx9+mE8++YSsrCyOHTtW7zUlJSVkZdUMYmMuzXVFRURERERE5PK3ZdNmZoy8FwcWwda1zfIVYVBEV4rLSjh8+HC4Q2kRm7dsZuR3x2E5wQTCHY3Up8tAF5u31P+F6yvBli1buPrqq3E6neEORc5DIBBg8+bN4Q7jojER5VjVcaEk1NkE0jYQSNlpL7/HyYS/uwqq3bi2TSLQbR2B9FVYpR1w7R6BVdkG597hBLqvwXf1u1jV0TgPDMFR0K3Z4nfkpxPo/pWdiOqwG0d+jwbvpdaMKk8VOAxU1+wFZlXFYBLO0pn3tIkfQRfGWU/C0l0FzgBUxdU5ZawggR6rCbbfb9cDcLWepKfUFvYdyh555BFeeOEFXnrpJXbs2MEPf/hDKisruf/++xu8xhhDXl5e6MjPz7+IEYuIiIiIiEhr8vrrr9POFce/J0ylq6sdmntyeYi1IrgxagB3RV3D/77+5hU7I+WNN94gOsHJtP9IoH1XF1bYP+mRU+KSHIz7QRzpQ6N5+eWXwh1Oi3nxxReVhLqMOZ1OXnzxxXCHcdFY1bGYiHLMOb5YEkz4hkDnrbi3Xof7i3txr5xxsgH7D0dZB9xbbsD95f/BKm+HP2uZfdobjStnLO4V9+DcPwR/n88xjrrJl2BCLt7R/2jwMBHl9cdf2AUTUUEwupBgh7048tMbd+PeSAha9rKlJ5nIirNc0Ei+SAg4IbKszqlgh92YNodxb7wJzxf34drw7QvvTy5bYZ0R5Xa7GTJkCL/85S9DZcYYPv/8c0aMGNHgdbGxsezfvx+Hw8H69et54okn2L59+8UIWURERERERFqZtWvX8p3vfIe/vvA3ru/QP9zhSBPNeX8uDz/8cLjDaDEbN27k7rvv5u8v/A/9JtW/BJSEj8/n5xe/+AWvvfZauENpMX/961/p0aMHjz76qBJSlxm/389TTz3VuhJRpUlYvgh7VtGBwYC9R5TjzOX5nH4IOuxEiyNAoPva0CljBQgm7cNxPA0CbqyAG2PsbwEEk/ZilSRjeWMwfg925qruV1gcJal4ljc8EaPB+I0Dx7HuBDJXnryf+pcVrHMdDhwF3Ql0W4tz5xiILCeYvPOse0Q1rl0Lx9Ge+DNW4tox1t4jKuEojpKO4PSBcYI/AuP0Euy64YL6kstbWBNR7du3x+VykZeXV6s8Ly+PXr161XtNTk4O999/P5s3byYhIYEf//jHrFixgquuuoojR47Uqe/xeIiIiAi9j4urO01QRERERERE5GzeeOMN3nvvPcaPH09KSgoOh6adXOoqKyv58ssvOXDgQLhDaXFvvfUW77//PuPGjSM1NVXj8xJRWFjIokWLKC4uDncoLe6xxx7j17/+NePGjSMxMTHc4UgjFBUVsWjRIoqKisIdykVl4cC1dTL+jC/xjXgdjIUjt1edRJRV2BlHcUd81/wv+D04919d63wwZSeBzC/AMljl7XDuvNYuj8snmLECXF6oisW1fby9J1MzcuRn4B84D8fBAVhNmKft3DUKf68l+Ea+ilWZiCM/AxN7/ILjce4ZQSB9Fb6r3wOnH6usPY5NHXHkZRJsdxDfyFfBG43zUD/osPeC+5PLkwXhW+A6NTWVb775hhEjRrBq1apQ+VNPPUV2djbDhw8/Zxsul4sdO3bw5ptv8h//8R91zj/55JP8/Oc/r1MeHx9PWVndKYMiIiJy+XNHw2Ol9uun4sFXGd54RKRGXFwcpaWl+n1cREREpBW5+eabeffdd3l6ylGqK7Tf4qXA32M1uKtw5WSHO5SLLmN4BLf9si0pKSl1JslIywjrV2QKCgrw+/0kJ9fOOCcnJ3P06NFGteH3+9mwYQMZGRn1nv/lL39JfHx86OjUqdMFxy0iIiIiIiIiIiIicrkw0UUEYwoxGHvmVurXOAq6hTssaSXCmojy+XysW7eOCRMmhMosy2LChAmsXLmyUW04HA769etHbm5uvee9Xi9lZWW1DhERERERERERERG5uCytHBo2xuXF3/dTfKP/gb/PQpwHB+A43jXcYYXHyXFojGbnXSxh3SMK4Omnn+bll19m7dq1rFmzhocffpiYmJjQJnkvv/wyR44c4YknngDg3//931m1ahW7d+8mMTGRn/zkJ3Tt2pW///3v4bwNEREREREREREREanH8eP2XkTxHZxUlfnDHE3r5ChNxrP6znCHcUmI7+DE7w9QWloa7lBajbAnot5++22SkpL4z//8T1JSUti4cSOTJ08mPz8fgLS0NILBYKh+mzZteOGFF0hJSaGoqIh169YxcuRIduzYEa5bEBEREREREREREZEGrFy5ktKScq6+OYaPflMS7nCkFXNHWvS/IYIlS5ZQVVUV7nBaDQtoVfPPtDmyiIjIlc8dDY+d/GLTU/HgqwxvPCJSQ7+Pi4iIiLROP/jBD/jLX/7Cka9PcHBDAH9Vq/pYWsLNgqh4B+kjXLhj/Uy6biKrVq0Kd1StRthnRImIiIiIiIiIiIjIle2vf/0rhw8f5v777mfI8KF4IjzhDumc3G43Ho8Hb7UXn98X7nAuOREREbicLqqqqwgEAuEO55wqyst5+4PP+fOf/8ymTZvCHU6rokSUiIiIiIiIiIiIiLS4+fPnM3/+/HCH0Sj9+/fn5ptvZsmSJSxZsiTc4VySHA4HM2bMoHPnzrz44ovk5eWFOyS5RDnCHYCIiIiIiIiIiIiIyKWiR48eTJ06lfXr1ysJdRbBYJC3336bwsJC7r77bhISEsIdklyilIgSEREREREREREREQFSUlK444472LNnD/PmzQt3OJc8r9fLG2+8QSAQ4J577iEqKircIcklSIkoEREREREREREREWn1EhMTufvuuykoKGD27NkEg8Fwh3RZKC8v57XXXiMmJoY777wTl0s7AkltSkSJiIiIiIiIiIiISKsWFRXFPffcg8/n44033sDr9YY7pMvK8ePHeeONN+jYsSM333wzlmWFOyS5hCgRJXIROIDsNnBniv3nhfzFcwGz0uDZLPvPhr5f0Jg+mzOu5mxLRERERERERETkYnG5XMyYMYOoqChee+01Kioqwh3SZenw4cPMnj2bXr16MXny5HCHI5cQzZETaWHTO8AzWdAlsqbsUBXMyoE5+U1r61eZ8GhXcJ32hYLf9oTfHYDHdzWtz+aMqznbEhERERERERERuVgsy+KWW24hOTmZl19+mcLCwnCHdFnLyclh/vz53HTTTZSUlLBixYpwhySXAE1aEGlB0zvA7P7QKaJ2eacIu3x6h8a39atM+GlXcJ5R7sQu/1Vm4/tszriasy0REREREREREZGL6YYbbiArK4t33nmHI0eOhDucK8K6detYunQp1113Hf369Qt3OHIJUCJKpIU4sGcJATjOWBL11Ps/9GzcX0IX9kwogDOXVz31/tE08DSyz+aKqznvUURERERERERE5GK69tprGTZsGPPmzWPXrl3nvkAabfHixWzYsIFp06bRo0ePcIcjYabPh0VayOg29lJ1ZyZoTnFYkBZl1zuXH6XZy/E1tMefZYHLAb/LalyfzRVXc96jiIiIiIiIiIhIS+rXrx8dO3YEYMCAAUycOJHFixezfv36MEd2Zfrwww/Zu3cvd9xxBykpKQBcddVVdOnSJcyRycWmRJRIC0mNOHedxtZLj2pcWxnRjavXGI2JqznvUUREREREREREpKU4HA6mTJlC9+7dSU9P59vf/nZoCTlpGcFgkHfeeYfjx49z9913k5CQQP/+/Rk7dmy4Q5OLTIkokRaSW9189facaFxbuysbV68xGhNXc96jiIiIiIiIiIhIS+nUqRMRERGUlZVx++23s2fPHubPnx/usK54Xq+X119/Hb/fzz333MORI0dIS0vD5XKFOzS5iJSIEmkhy4vgUBUETf3ngwYOnrDrncvzB8FvwDTQljHgD8KjOY3rs7nias57FBERERERERERaSnp6elUVVVx3XXXUVBQwMKFC+nTp0+4w7riRUREkJ6ezjvvvEN0dDS9e/fG7XaTlpYW7tDkIlIiSqSFBIFZOSdfn5GoOfX+4Z12vXPxA787YL8+Mxl16v3vDoK3kX02V1zNeY8iIiIiIiIiIiItJSMjA4fDgTEGv9/PAw88wHXXXaeZOS0sMTGRb3/729x///3k5uaSlJSE3+8nPT093KHJRaRElEgLmpMPt26GI2csTXe4yi6fk9/4th7fBb8+AIEzygPGLn98V+P7bM64mrMtERERERERERGR5hYVFUWnTp3weDzExcVhjOHdd9/l2Wefxe/3hzu8K1peXh5PP/00CxcuJDExEZfLhcvlYsCAAeEOTS4iC2hgUa0rU1xcHKWlpcTHx1NWVhbucKSVcACj20BqhL1f0vKi858l5AJ+lAbpUfbeUc8ftGdMnU+fzRlXc7YlInKh3NHwWKn9+ql48DXjHnoicmH0+7iIiIiIXGwJCQk8+OCD5OTksGzZMgoKCsIdUqvVtWtXJk6cSHx8PL///e/DHY5cJEpEiYiIyBVHiSiRS5d+HxcREREREWldtDSfiIiIiIiIiIiIiIiItAjtxCYiIiIiIiIiIiISZm63m1tuuYVvf/vbdOrUCcuywh2SnEN5eTnLli3jtdde4/Dhw+EOp9nFx8dz1113cf3119O2TXs0JC9dxkBFRRmLlyzm9ddfJzc3N9wh1aKl+UREROSKo6X5RC5d+n1cREREpC632817773HlClT8Pv9uFyaP3A5CAaDGGMoKSlhzJgxbNu2LdwhNZu2bduyeNESrrrqKg5uqqa8wLSuRMJlxgIi4y26DnJTWHScMdmj2bVrV7jDCtG/aCIiIiIiIiIiIiJhdMcddzBlyhQAJaEuIw6HvfNNfHw8zzzzDBMnTgxzRM3nJz/5CRk9evHCvQXk7/WHOxxppJi2Dmb+OZHf/Po3TJs+LdzhhOhfNZGLwAGMbgOpEZBbDcuLIHhGHQ/wuyzIiIbdlfBoDnjPsy0REREREREREbl8TJs2TTOhLmMul4uxY8cSFxd3xcz6nz7tFr5e7FUS6jJTURhk/dxqbvj+DXg8Hrze+j5hvvj0L5tIC5veAZ7Jgi6RNWWHqmBWDszJt9+/NwCmJVFrndUfdYG5x+DmTU1rS0RERERERERELi+dOnVSEuoy53Q6SUpKumISUSnJyXy1MBDuMOQ8HD/gxxPhoU2bNuTl5YU7HMCeXCEiLWR6B5jdHzpF1C7vFGGXT+9Qk4Sqz7Qk+3xj2xIRERERERERkcvPqSXeLhUHDhzgT3/6U7PXvdJdaj/HC2E5HASDl86uUCYxFzPqnWaveyUyJ5fPupTGo9LsIi3EgT17CcBhnXHOgqCBZ3pC55Ozm6wz6lgWGGMnoyIb0dYfesL7+VqmT0RERERERERELkzXrl158MEHm71uU6xcuZIvv/wSv99P7969mTJlCk6ns0694uJinnnmGdxud6hs1KhRZGdnN3tMEj5WcSp8eVuz120K03ULdN8EDj/kdYft12KZumMSwLQ9Ar2/hKhyKO4AW8diVcU2e0yXCyWiRFrI6Da1l9A7k8OCLlFnb+NUcuqN/uduKy3K7nNpUdNjFRERERERERERuVTs3r2bL7/8kpkzZxIbG8tbb73F0qVLGT9+fIPXPPHEExcxQmltTLtDdhLqqxuhOhoGfQbp62H30Lp13VUw8HPYNgaOdYGMddB/Eaz5dhgivzQoESXSQlIjzl2nsXqcI2HVEn2KiIiIiIiIiMiVKzc3lw8++IDCwkIyMjKwLIv27dszduxY9u/fz9y5c3n44YcB+MMf/sA111zDxo0bKSkpITMzk6lTp+JyuerUbQ6bNm1iyJAhJCXZ+1mMGTOGuXPnnjURJZc/E1cAfZdBdCkUdAZjQUUi1p4hmDbfQL+lWMvusuuOeRMO9IVOOyGyDArSYEs2lnHWqdssOu2Cw72wKtrY/e8ZBP2W1puIInkflLXFyut+su5gGPcqJroEqzKh+WK6jCgRJdJCcqubr629J2BA/MXtU0RERERERERErkyBQIC33nqLkSNHcvXVV5OTk8Ps2bMZPXp0g9ds27aNe+65B5fLxT/+8Q82b97M4MGDz9nXr371qwbP3XjjjfTr169O+bFjx+jdu3fofUpKCmVlZVRVVREZWf+yQU8//TQA6enpTJo0iejo6HPGJpcOYwXsWUb7+8Oh3pB0AAYsgr0DG74oZS+svQGMA4Z9CB13wZFe5+5r/MsNn9wxCis3o255bJG9HN8pZe0gsgLj8mL5PXXrlrUNvbUCbkxlPMQUgRJRItKclhfBoSroFFF3Xyew93U6UtXwHlFg7xEFMGMz7Bx99rYOV9l9ioiIiIiIiIiInM3hw4cxxjBs2DAAevfuTadOnc56zfDhw4mLiwOgZ8+eHD16tFF9Pf74402Oz+v11ko4RURE1FsOEB0dzT/90z+RkpJCZWUlH330EXPnzmXGjBlN7lfCKDEfMFgHr7Lf53fHlCSd/ZoDfbG8dsLRHEuD+ONw5NxdWYtmNj0+pw98pyWcTiWfnN6a16fXrT4jEer3gMvX9H6vEI5wByBypQoCs3JOvjZnnDv5ftZOmHvMfm3OqHPq/dxjUNWIth7eafcpIiIiIiIiIiJyNmVlZcTH115+JyHh7DM1YmNjQ6/dbjder7dFYgPweDxUV9cs/XPqtcfjqbdux44dcTgcxMbG8q1vfYtdu3bh87XeD/0vSxGVUBVTu6wqtv66p1Sftp9JwGUngFpKwA2u08b8qdeBumPSrntGLC4v+N0tF98lTjOiRFrQnHy4dTM8kwVdTvuyxuEqO3E0J98+3hsA0+pJ8M89BjdvanxbIiIiIiIiIiIi5xIbG0tZWVmtspKSEtq1a9fsff33f/93g+emTJlC//7965QnJSVx9OjR0PJ8eXl5xMXFNbgsX33Mmd/6lktbdTREVtYuiyyHiuZfys5MeLHhk9tH1780X3kbiCuE/JPL88Udh6qYusvynaqburumP6fP3vfq5P5SrZESUSItbE4+vJ8Po9tAaoS9j9Pyotqzl27eBB7gd1mQEQ27K+HRHDjzeyWNaUtERERERERERORsunTpgjGGr776iiFDhrBz506OHDlCjx49mr2vJ554osnXDBgwgPfff59+/foRGxvLsmXLGDhwYL11Dx8+TGRkJO3atePEiRMsWLCAHj161Dt7Si5hxR0Ag+myHQ73gvYHIeEYHD/7kpHnw1p4X9Mv+iYTrlqGOZpuz8TqsQGOZNZfN68b9FyD6bAPCrpA+noobY/VSveHAiWiRC6KILD0HPs3eYGHcpqnLRERERERERERkYY4nU7uuOMOPvjgAz777DMyMzPp2bMnTqcz3KEBkJGRwciRI3nppZfw+Xz06dOH7Ozs0Pk//elPXHvttfTv35+ioiIWLVpERUUFERERpKenc/PNN4cxejkflnFiNk6Cq5ZBz9V2AudYGgQvjTFpFXTB7O8HQ+eB0w9Hu8OewaHzZtQ7sHcQVm4Gli8Ks3Ei9P4S+i+Gkg6weXwYow8/C2hVcxTj4uIoLS0lPj6+zvRTERERuTK4o+GxUvv1U/Hgqzx7fRG5ePT7uIiIiEhdq1evZtiwYWGN4e9//ztDhw5lwIABYY3jcpaZmcnu3bvPXfEyUFJcxqpXAqx6syJsMZhr5sLBq7ByG5h5JPXKGB7BjKfb0bFjR3Jzc8MdDgCOcAcgIiIiIiIiIiIiIhfX/v37KS8vJxgMsnHjRvLz88nIqGdvHJGLxLT5BuOpxFhBTMedEFsExzuHOyxpBlqaT0RERERERERERKSVOXbsGLNnz8br9dKmTRtuu+02YmJiwh2WtGaxxTBgETh9cCIeNk3E8kaFOyppBkpEiYiIiIiIiIiIiLQyQ4cOZejQoeEOQyTEOtQHDvUJdxjSArQ0n4iIiIiIiIiIiIiIiLQIJaJELhHRwLIhsH+U/Wf0BdbzAH/Mgo8H2X96WiTqGg4guw3cmWL/qX9cRERERERERERar+LiYn7xi1+EOwxppUxkGeb6F8IdhpykpflELgE5IyEzGizLft81Gsonwq5KyFrR9HrvDYBpSTX1AH7UBeYeg5s3NX/80zvAM1nQJbKm7FAVzMqBOfnN35+IiIiIiIiIiEhj+P1+5s+fz969e6mqqiIpKYnrr7+eLl26hDs0aQWMFYA+X0C7I+D2Qnkb+Ho4VkmyfT51N/RZXnOBZcAZgJXTsEqTwhR189OkBZEwO5Vcqk9mtH2+KfVOJaHqMy3JPt+cpneA2f2hU0Tt8k4Rdvn0Ds3bn4iIiIiIiIiISGMFg0ESExO5//77efzxx7n66qt588038Xq94Q5NWgNHEKriYM23YeFMONQbBn+CcfoAsHIzsBbeFzrYfi1UxkFp+zAH3rw0I0okjKKpSS6dPnvp1Htj7PPtG1kvkZokVEP1piXZy/Q1x39qHdgzoQAcZ/TnsCBo4A894f18CDZDfyIiIiIiIiIi0jjLly9nzZo1eL1eEhISuPXWW+nQoQM7d+5k0aJFFBUVER0dzciRIxk6dCgA+/fvZ+7cuQwePJhVq1bh8XiYPn06hYWFLF68GGMMU6ZMISvL/kDopZdeIi0tjT179nD8+HG6devG1KlTiYqKqhPPiRMnWLBgAXv27MHpdHLNNdcwcqT9zerDhw8zf/58CgsL8Xg8jBgxInTuQnk8HrKzs0PvBw4cyKeffkpBQQEdO3Zslj6kLtN9A3TdBk4/nIiFzeOxyttikg5A5lqIKgNvBOwfgHWoj31Nm2+g31I43Au6boGAG7aMhehSyFhrN7z9WqxjXe36Q+dBUQq0PwzRxVDUEbaOwfJF1o3HVQ29VkD7IxB0wIG+WAf62+cS8qDPl3Y/fjcc6Ie1v3+zPAcr4IY9g2sKvumJyVoFMcVQ34ynTjvhm0wsrLrnLmNKRImE0YIhdRNGpzt1bld24+ptvbZx9X6XBQ/lNC3W+oxuU3s5vjM5LEiLsustLbrw/kRERERERERE5NwKCgpYu3YtP/jBD4iJieH48eNERNjL2Xg8Hm6++WaSkpI4dOgQr732Gl26dCElJQWA0tJSHA4HP/7xj1m2bBnvvfcevXv3ZtasWWzZsoX58+eHElEAGzdu5J577iExMZH333+fjz/+mJtvvrlOTHPnziUhIYFZs2ZRWVnJK6+8QlJSEpmZmSxYsIARI0bQv39/qqqqKCqq/4OkU/035PHHH2/Us/F6vbRt2/acdeX8mJhi6LIDVtwM3iiILgH/yR3s/W7YNA4q2kBiHgz5GFOcjFXWzj4fUQHGgiX3QI8N0G8x5HeHZXdC6h47YbS0a01nnXJg3Q1wIg76LoVeK2HLuLpB9VtiJ8SW3QmeKrh6PqYiEasgDXqtgv39sXIz7IRVVFn995W6G3p/2eB9W4tmNu7ZOP1QmVD3XGQZtDkKW8ecs53LjRJRImGUdpYkzuliGvk3tY27cfUyGljir6lSI85dpyn1RERERERERETkwjkcDvx+P8eOHSM6Opr27WuW+erWrVvodVpaGunp6Rw8eDCUiHK5XIwaNQrLsrjqqqtYunQpo0ePxul0ctVVV/H+++9TWVlJdLT9AdOAAQPo0MHem2H8+PH86U9/Ytq0abXiKS8vZ+/evTz22GO4XC4SEhIYMmQI27dvJzMzE6fTSWFhISdOnCAqKorU1NR676tfv37069fvvJ+Lz+djzpw5XHvttURGNvKDOWk6Y4EjALHFUBSJVZkYOmUVnTYLrTgFc7wTJB6FU4mooBP2DcDCwhztARnrYe9ALOO03/dbinFX1cx6OtITq9xOKppdV8OodzFbambAARhPpb1H08KZWMYJVbGYw70hZR8UpNnxRpfUtFtW/4eZVm4G5Gac/2Nx+O3E2r4BWKcSc6fruAuKUrBOxJ93H5cqJaJEwuhgFXRtRFKowg+J9fzbdKYiH0Q34m/17spz12mM3OrmrSciIiIiIiIiIheubdu2XHfddSxatIjjx4+TlZXF9ddfT2RkJAcPHmThwoUcO3aMYDCIz+cjOTk5dG10dDTWyWV13G77W88xMTG13nu93lAiKiGhZmZHQkICwWCQysraHz6VlJTg9/v57W9/GyozxpCWlgbATTfdxOLFi3n22WdJSkpi4sSJoXPNJRAI8Pbbb9OuXbtaS/VJ87MqEzA5wyHzKzvBk98VckZg+T2YxKN2eWwRWEFwBmqSUAC+yJpl6QL2B52W117q0Qq6MABOH5xKRFXF1lx7Is7ek8lTVTugqHI7MTbuNft6AMvYy/qBPQMpcy2MfhtTngg7h2EVpzTjEwFjBWHg51CRUHupvtN13AV7BzZrv5cKJaJEwmjyOiifaL+ub0k9c/JfxsylkN+Ien2/gMJG1Hu0GZblA1heBIeqoFNE3T2iwN4j6nCVXU9ERERERERERC6eAQMGMGDAACorK5k9ezYrVqxg/PjxzJkzhxEjRjB48GBcLhdvvfXWBfVTUlJS67XD4SA6OprS0tJQeXx8PG63m8ceeyyU5Dpd+/btue222wgGg6xdu5bZs2fzyCOP1Km3efNm5s2b12AsTzzxRL3lxhjmzJmDw+Fg2rRp9cYgzcvKzYTcTIy7CgYshG6bYPdQe0bQ/v5wuJc9y2ngpxfWUWR5zeuocnv/J28kRFbUlFfF2EmtRd+pd+8lqzIRNk20k0VddsCARbB0Rp16JnU39FneYCjWwvvqLTcY+76NBVvH1huDSTwKEZWQ173he72MKRElEkaVwK5KyIy2k0Sn/zfwVNJoVyUUNLJeMTD3GExLarje3GPgbab4g8CsHJjd3046nZ6MCp7s7+Gddj0REREREREREbk4CgoKKC8vp0uXLrjdblwuVyj54vV6iYqKwul0snfvXvbs2VNrRlRTbdq0if79+5OYmMjixYvp06cPDoejVp24uDi6devGZ599xtixY3G73RQUFODz+ejYsSObN28mIyOD6OhoPB5PnetP6d+/P/37929yjB9++CHl5eXcc889DbYtzcdEF9tJleJkOwEUdII5+dxdfvBFgHFg2h6xl8w7fUZUU3XahcnNsGdDZayFvO5YOGpmPgFWdQymMBV6rsHsGWzHdHKvJqs0yU4wFXTG8kVi/G47YVSP816a76rl9vNYdwOWaWD8ddwFed2wAo1YFusypESUSJhlrYCckXaS6Uy7Ku3zTal38yZ4b4CdjDrT3GP2+eY0Jx9u3QzPZEGX05bWPVxlJ6Hm5DdvfyIiIiIiIiIicnaBQIDPPvuMgoICnE4nPXr0YOTIkQB861vf4pNPPmHevHn07NmTnj17XlBfAwcOZO7cuRQUFNCtWzemTp1ab73p06fz2Wef8dxzz+H1emnfvj3jx48HYPfu3XzyySf4/X7atm3L9OnTLyim0xUXF7NhwwZcLhe//vWvQ+VTpkw5r6SWNIIjAFlr7GRP0AHHO8H+k3t7bR8JvVbDVV/AsTT7uBBHMqHfUruvwlTY2sCyi1vGQdZquPZtcPrtJfJ2DbXPtT8EvVZiHAGojIctYy8sptOYyDLonAMBJ4x7tSZBtn20ndji5N5RKXth48Rm6/dSY0Gt5OAVLy4ujtLSUuLj4ykrKwt3OCIh0cCCIZAWae8dNXmdPWPqfOt5gN9lQUa0vSfUoznNNxOqPg5gdBtIjbD3hFpepJlQIhI+7mh47OQqEE/Fg6+Z9sYTkQun38dFRERE6lq9ejXDhg0LdxhN9tJLLzFw4EAGDhwY7lAuCZmZmezevTvcYTSLkuIyVr0SYNWbFeeuHCZm6Dw40hPrmwtLpl5pMoZHMOPpdnTs2JHc3NxwhwNoRpTIJaMSGLOu+ep5gYeaaS+oxggCS7UXlIiIiIiIiIiIiIicRgtiioiIiIiIiIiIiIiISIvQjCgRERERERERERERabJ777033CFIK2Z9NSXcIUgjaUaUiIiIiIiIiIiIiIiItAjNiBIRERERERERERG5gi1ZsoTi4mKmTZsW7lAA+MUvfoHb7WbUqFFkZ2eHO5wGLV26lC+//BKfz8eTTz4Z7nAuWyZ9HUSVYW0dG+5QADDXvwB+F+wbgLV3cLjDOS+GIEx4GRwB2DsIa8+QcId0VkpEiYiIiIiIiIiIiMhF9eCDD5KYmBh6v3fvXj766CNKSkro3Lkz06ZNIyEh4ZztBAIB3n33XQ4fPkxZWRmzZs2q1e65fPDBB+zfv5+ioiJmzpxJt27dQueys7MZMGAAzzzzTBPuTC4LX96KVRUXemvaHoHeX0JUORR3gK1jsapiG9XU+V5rEvIgcy3EF0DQCQVdYMcIrIDHPj/4Y2hztOYCRxAqErBW3IqFAxbeh+m7pEm3HS5amk+kAQ4guw3cmWL/2dJ/WVzArDR4Nsv+s6EscWPriYiIiIiIiIiIXA4qKyt5++23GT9+PI899hipqam8++67jb6+a9eu3H777efVd2pqKlOnTiU+Pv68rpfLn3FXwcDPYfdQWPQdKE2C/ota/FrcXjjYB5bOgOW3g7sKslaHTlvrb8BaeF/ooDgZ8nqczy2GnT7DFqnH9A7wTBZ0iawpO1QFs3JgTn7z9/erTHi0K7ismrLf9oTfHYDHdzW9noiIiIiIiIiIXFm++OILjh49yq233hoqmzt3LomJiYwdO5bly5ezfv16Kisradu2LZMnT6Zr16512tm/fz9z587l4YcfDpX94Q9/YNq0aXTr1g1jDMuXL2fDhg14vV6ysrK44YYbcLvdLXZvO3bsIDk5mT59+gAwduxYfvOb31BYWEjbtm3Peq3T6eSaa645776HDh0KgGVZ56jZupnuGyHuONbmCTVlfZfAiTisPUPs8513gKcaKuPtmT3FqXXbafMN9FuKteyumrIxb8KWbKyijhgM9NgAnXLA5Yf8rrBjJFawBVMZyfugrC1WXnc7nj2DYdyrmOgSrMpzzMq7gGutgi613pvDvSDzq3rrmsgye3bUlkt3KcuzUSJK5AzTO8Ds/nXLO0XY5bdubt5k1K8y4ad1fyfASU3547saX09ERERERERERK48ffv2Zfny5Xi9XjweD36/n6+//pp/+qd/AqBdu3Z897vfJTo6mjVr1jB79mxmzZqFy9W0j4BXrVrFnj17uP/++4mMjGTOnDksWbKESZMm1am7ZcsW5s+f32Bbjz/+eKP6zM/PJzk5OfTe4/HQpk0b8vPzz5mIkoskNx16bMQ4fVgBN8bhhw77YdV0+3xlPKyeCt5ISNsOAxZhlt2JZZxN66frFmh/2G7L74H+iyFjHeysm2w0qbvtJfEaYC2a2bg+Y4ugrGacWQE3pjIeYorgXImoC7n2TIl5UN6m/nOddkFRSq3lBC8nSkSJnMaBPRMKwHHGlyAcFgQN/KEnvJ8PwWboz4U9wwngzC9dWBYYA4+mwc93Na7ev+0CfzPEJSIiIiIiIiIil5bExESSk5PJycmhX79+7Nq1i7Zt29KuXTuA0GwigOHDh7N06VIKCwvp0KFDk/pZv349U6ZMIS7O/sD72muv5Z133qk3EdWvXz/69et3AXdl83q9of5OiYyMxOv1XnDb0jysqjhMWVtIOgBHM6D9IahMCM36sU5fMu5gX0zGOogugYomJhI758D2a7G80QCYvQNhwOf1JqKs3AzIzTjfW6rh9EF1dO0yvwdcvpa99jQm8Sh02QGrv11/hY67YM+gJrV5KVEiSuQ0o9vUXo7vTA4L0qLsekuLLry/H6XVXmbvTJZln3+jf+Pq/SgNnjl44XGJiIiIiIiIiMilp2/fvmzbto1+/fqxdetW+vbtGzq3YcMGVq5cSWlpKQDV1dVUVlY2uY/i4mLeeOONWkvVBYPN8ZXshnk8Hqqrq2uVVVdX4/F4WrRfaaKj6ZC6105Epe6xZ0mdZDrl2LOZIssBC1xee5m+iib2EVUGgz/BmFPjz4BlmusO6hdw100cubzgb8RylBdy7UkmttDeZ2rzOKyKujOiTOJR8FTCyeX/LkdKRImcJjWieeudS3pU4+r1aGS9xrYnIiIiIiIiIiKXnz59+vD5559TUlLCrl27uP766wE7efTRRx8xc+ZMOnXqhGVZPPXUU/W24Xa78flqPjgPBoO1Elbx8fFMnz6dzp07nzOezZs3M2/evAbPP/HEE426rw4dOrBly5bQe6/Xe16zuaSFHe0OmWswkeX2jKivhwMn9y/q/SV8dSOUdMDCwox/GagngRRwg6NmTSdDENxVNeerYmDLOKySc//sTepu6LO8wfPWwvsad1/lbSB1d027Th9El0I9SaFmvRYwUaUwZAHkDMcqSKu/UqedkNcNK9By+7S1NCWiRE6TW33uOk2pdy57TjSu3t4TMCC++doTEREREREREZHLT2xsLF26dOH999+nY8eOxMfbHxidWsIuOjoaYwxffvllnRlGp7Rr1w6fz8fu3bvp3r07y5cvx++vSQwMGTKExYsXM3XqVOLj4ykrKyMvL4+MjLpLoPXv35/+/evZbL2JevXqxWeffcaOHTvIzMxk6dKlpKamhvaHWrJkCfv37+fee++t9/rT4/f7/fj9fpxOJ5ZlsXHjRpYsWcLDDz9c77WBQABjTOj16ddKbZY3GlOcDH2XQml7rOpY+4TzZGLTGwWWwXTb1PDSdJUJ4PRj2h2Cwk7QYwM4AjXnD/eGjLWYrWOwqmMxERUQW4h1vEvdeJprab68btBzDabDPijoAunr7fs7ueygSV8HbXOxvprSrNeaiHK4ej7sHWjfSz2Mww/Je2Fj3aUxLydKRImcZnkRHKqCThF194gCe4+ow1V2vebw/EH4bU9wUnfvJ7D3fgoYmLEZyiaeu97zWpZPREREREREROSK1rdvXz744ANuvPHGUFmHDh0YNmwYf/vb33C5XFxzzTWhJNWZIiMj+da3vsX7779PMBhk1KhRteoOHz4cYwwvvfQSFRUVxMXFcfXVV9ebiGouMTEx3H777Xz00Ue89957dO7cmVtuuSV0vrS0lC5d6iYiTnnuuecoKSkB4Pnnnwdg1qxZJCYmUlpaSlpaAzNNgFdffZUDBw4A8NprrwEwc+ZMunXrdqG3dWXKTYd+y2DbqFCRVdEWc/AqGDEHgk44cJU9s6kelt+D2TEK+i0FDOwfANWn1d3f1y4fNh/jOQFV0XCoD9STiGouli8Ks3GiPaur/2Io6QCbx9dUiKyAouRmv5bOORBdDj1XY3qurmnz9JlcHfaDPwIKO17AHYafRb3z465ccXFxlJaWhrL5Imea3gFmn/wix+nJqODJvym3boY5+c3X368y4add7denJ5lOfhGDXx+Ax3c1vp6IiIA7Gh6zl0XnqXjwNX1ZdBFpIfp9XERERKSu1atXM2zYsHCHcdH813/9Fy6Xi5EjRzJmzJhz1v/b3/7GPffcQ3R0dJP7ev3117nuuutISkpq8rXLli1jxYoV+P1+/u3f/u2c9TMzM9m9e/c5610OSorLWPVKgFVvNnWTp0ufmfgPCDpg/wCsvYPOXX/4HFh3A5Yvsul9XcC1Z22XIIx/Fawg7BuAtXdw6FzG8AhmPN2Ojh07kpub26z9ni8lokTqMb0DPJMFXU779+HgCXh4Z/MmoU75VSY82hVcpyWY/EH43cHayaXG1hMRae2UiBK5dOn3cREREZG6Wlsi6kqlRJRcCi7FRJSW5hOpx5x8eD8fRreB1Ah7T6jlRRBsof4e3wX/tgt+lAbpUfZeT88fBP951hMRERERERERERERuRQoESXSgCCwtJn2gmoMP/BMI/Z4amw9EREREREREREREZFwc4Q7ABEREREREREREREREbkyKRElIiIiIiIiIiIicpnYuHEjL730UrjDCLsDBw7wpz/96YLaKC4u5he/+EUzRSSnmI47MUPnhTuM82YGf4xJPf+9vsyEFzGR5c1e93KmpflERERERERERERE5LLStWtXHnzwwXCHIVcga/0NF3b9wvtapO7lTDOiREREREREREREROSSEwwGwx1Cgy7l2KTlGEs/9/OhGVEiIiIiIiIiIiIil5iSkhIWLFjAwYMHARg0aBATJ06sU+/jjz9mx44dVFdXk5yczJQpU+jQoQMAO3fu5NNPP6WsrIyoqCjGjx9P//79OX78OB988AF5eXk4nU769evH5MmTmyXurVu3smrVKr73ve+FypYsWUJJSQlTp07lxIkTLFiwgD179uB0OrnmmmsYOXJkqF5BQQGWZbFz505uvPFG2rZty/z58yksLMTj8TBixAhGjhzJ/v37mTt3Lg8//PBZn5cxhuXLl7N+/Xp8Ph8ZGRnccMMNREZG1om9rKyMefPmcfDgQaKiohg1ahRDhgxpMLb+/fs3yzO7XJnIcui1Atrk2QWHs7B2Datbr9cKSN4HLh+UtYXt12KVt7XPJR2AnqshshJ8EbBrKFZuBia6GPoug9hCCDohNwMrZ0TzxJ2yB7puxVo9taYsfR1ElWNtzbaXFTzSE+ubnpiOO6FTDpS1g467YX9fzKE+0HcptMmFygQo6Axt8rC+mmK3df0LsPROrKo4TN8l4PdAdCm0OQrlbWDzOKwT8XXrOvyQ+dVpz6pdTZsDPrevdwSgOBm2XYtVHdssz+NiUCJKRERERERERERE5BISDAZ58803ycjI4Oabbwbg6NGj9dbt1KkTY8eOxePx8PnnnzNnzhx+8IMfAPDBBx9w++23k5aWRnl5OZWVlQAsXryYjIwM7r33Xnw+H/n5+fW2ffDgQd54440G43zggQdISEioVZaVlcWHH35IUVERbdq0Aezk1A032MudzZ07l4SEBGbNmkVlZSWvvPIKSUlJZGZmArBjxw5uv/12br75Zvx+Py+//DIjRoygf//+VFVVUVRU1KTntXHjRjZt2sTMmTOJjo5m7ty5LFiwgGnTptVpZ/bs2SQnJ/Poo49SUFDAq6++Stu2benevXu9sbVmhiAM/gSOdYHN4+3CuOP1Vy7pALuHQMAFPb+Cfktgpf1z4qrlsHEiVnEKxlMJ7iq7PGMdHEuDNTeB0w+xdX/uACbxqB1HQ1bcglV1RsImvytctRwTVRpKCJG6B3aMrL+NxDw4mg6L7gFH0E5C+d2w5B6IKoMhH8OpduqTugfWTbaTWX2X2Pe2ZVzdelmrIboEVk0DX6Td7ynH0mBrtv36qmXQeyVsnNRwn5eYSyIR9eCDD/KTn/yElJQUNm3axEMPPcRXX33VYP1bb72V//t//y/dunVj165dPPbYY3z88ccXMWIRERERERERERGRlnHkyBEqKioYP348Doe9u0qXLl3qrXv6rJzs7GxWrVqF1+vF4/HgdDopKCggJSWF2NhYYmPtD+SdTiclJSWUl5cTFxdH586d6207LS2Nxx9/vEmxu91usrKy2Lp1K6NHjyY3N5eqqiq6d+9OeXk5e/fu5bHHHsPlcpGQkMCQIUPYvn17KBGVlpZGVlZWqC2n00lhYSEnTpwgKiqK1NTUJj2vLVu2MHLkyFBSbMKECfzlL39h6tSptdooKSnh8OHD3H333bhcLlJSUhg0aBBbtmwJJaLOjK1VSzgGnhOw62qsUzsAlSTXW9XKzQi9NnsGQ7ctGKcPK+CGoANiijFl7bC80eCNPlnRYSd5PCfs8pIO9bddnAKLZjYpdCvowuSnQcpe2DcQE1cALi8c71j/BVWxWIf62GEFsWcsfXE7VtAFFW0w32TWzAqrT143rNIk+/rcDOi5pk4Vg7FnXq2cbt8vQFHNWLe+6VlTd99AuPqjJt1zuIU9EXX77bfz9NNP88Mf/pDVq1fz8MMP88knn5CVlcWxY8fq1B8xYgRvvvkmP/vZz5g3bx4zZsxg7ty5DB48mG3btoXhDkRERERERERERESaT2lpKQkJCaGkytksX76cjRs3Ul5ejmVZAFRWVuLxeLjttttYtmwZn376KZ07d+b6668nKSmJiRMnsmjRIv76178SFxdHdnY2vXr1arb4+/bty6JFixg9ejRbt26lT58+OBwOSkpK8Pv9/Pa3vw3VNcaQlpYWen/mDKubbrqJxYsX8+yzz4ZiP70+nP15lZWV1WozMTGRQCBARUVFnXrR0dF4PJ5adfPyahIMZ8bWqkWWw4m4miTUWZjuG+0kS8QJMPYYxV0FATdsmgjp6yFrNaYkCb4egVXRBnKusZepG/kepjoa9gzGyu/WfPEfTYfMtbBvoD1j6Wj3hu+lKqbmtacKHKZ2WVUscJZEVHV0zeuAy15270yeKnAG4ERcnVPGCtrJqw77wFNtF9bXxiUs7ImoRx55hBdeeIGXXnoJgB/+8IfceOON3H///Tz11FN16s+aNYsFCxaE/rH6j//4DyZNmsQ///M/88ADD1zM0EVERERERERERESaXXx8PCUlJRhjQsml+uzfv5/Vq1czc+ZM2rdvT3V1da3PVDt37syMGTPw+/0sXryYDz/8kPvvv5+4uDimTp2KMYacnBxmz57NT3/601pJGIADBw7w+uuvN9j/j370o3qTM+np6cydO5f8/Hy2bdvGLbfcErovt9vNY489dtb7Ol379u257bbbCAaDrF27ltmzZ/PII480+nnFxcVRUlISel9SUoLT6SQmJqZWeVxcHJWVlaHZZKfqxsXVTQwIdvIlshyDwaLhn6Vpkwtdt8JXN0JFop1AmfBy6LxV0gHWT8ZYATsxdNVyWPNte1bQtmx7plDSARi4ELPoO/YsqtPbT8yFIQsajvPL2+ouzQdQ0AX6LsXEFNozo04tL1iv0+7PGwlBCyIrapbjiyw/y7WN5I2EgNOeBVbRpva51N3Q7jB8dRNWVSwm7jiMfO/C+7yIwpqIcrvdDBkyhF/+8pehMmMMn3/+OSNG1L/x2IgRI3j66adrlX3yySf1rukJ4PF4iIiICL3XPxwiIiIiIiIiIiJyKevUqRPR0dEsWrSIMWPGAPaeR2cuz+f1enE6nURHRxMIBFiyZEnoXCAQYPv27fTs2ROPx4PH4wnNGNq+fTtdunQhLi6OyMhIgHoTQ127duWJJ55ocvxOp5PevXuzYIGdIDi19F9cXBzdunXjs88+Y+zYsbjdbgoKCvD5fHTsWP+yaJs3byYjIyM0W6m+WU9ne159+/ZlxYoVpKenEx0dzcKFC7nqqqvq3G9CQgKdO3dm4cKFTJo0iePHj7Nhw4bQnlNyhpIk8EVAxlrM3kF2WdxxrDOX53P67OX3vJHgCNj7I51krACk7IP8NHt2lN8dmjFlkvdCcTJWdQzGH2GXm7pj1CpOhYX3NTl8yzgwed3tvZYAiutf+q/OdZy8LmMdZttoiCqHjrvOvkdUo9q1MEd6Qq9VmC3Z9vNqk4dVlHryGTrBF4FxeaHHhgvqKxzCmohq3749Lper1vRGgLy8vAangqakpNRbPyUlpd76P/vZz/j5z3/eLPGKiIjI5cFXCf8V9nnfIiIiIiIi58fhcHDXXXfx8ccf8/TTT+NwOBg8eHCdRFRGRgbdu3fn2WefJTIykrFjx9Y6v2nTJj766COMMSQnJ3PjjTcC9p5KH3/8MdXV1SQkJHDLLbc0+55Hffv25ZVXXmHUqFG1kj7Tp0/ns88+47nnnsPr9dK+fXvGj294Nsru3bv55JNP8Pv9tG3blunTp9epc7bnNWjQIMrKynjxxRfx+/2kp6czefLkevu65ZZbmDdvHr/73e+Iiopi7Nix9OjR48IfxhXIwoFZfz30XgFj37BnCR3uVXefqILOUNgRxrwFPg/sHlL7fMed0PtLwEB5W9h2rV2ecAx6rbQTL1WxsHmcvSdTczqaDkPnw94BZ53VVceOkdBvKYx7DSoS7Hbijl94PDnDIWs1jJgDTj+Utoe1N8I3mZB0CMa+Zu+htb+fncC7jFiACVfnqampfPPNN4wYMYJVq1aFyp966imys7MZPnx4nWuqq6uZOXMm//u//xsqe+CBB3jyySfrTUbVNyPqyJEjxMfHU1ZW1sx3JCIiIiIiZxMXF0dpaal+HxcRERE5zerVqxk2bFi4w5ALlJmZye7du8MdRrMoKS5j1SsBVr1Zce7KrZzpuRrcVVjbssMdCgAZwyOY8XQ7OnbsSG5ubrjDAcI8I6qgoAC/309ycu0saXJyMkePHq33mqNHjzapvtfrxev1Nk/AIiIiIiIiIiIiIiLSapmYIrAMlLexZ251yoGtl0YS6lJVd0HNi8jn87Fu3TomTJgQKrMsiwkTJrBy5cp6r1m5cmWt+gCTJk1qsL6IiIiIiIiIiIjIpcyYsC1aJc3oSvo5GmOoZ9swAXB5YdBnMPFF6L8Q9g3AOtY13FGFWCezPpfSeAz77glPP/00L7/8MmvXrmXNmjU8/PDDxMTE8OKLLwLw8ssvc+TIkdCmeM888wxLly7lkUceYf78+dx5551cffXVfP/73w/nbYiIiIiIiIiIiIicl2+++Qa/34/LFfaPa+U8BYNBjh07Fu4wmk1+fj5tO9fdCkfAKkmG5XeEO4wGte3swuv1UVRUFO5QQsI6Iwrg7bff5sc//jH/+Z//ycaNGxk4cCCTJ08mPz8fgLS0NFJTU0P1V65cyYwZM/j+97/Ppk2buPXWW5k2bRrbtm0L1y2IiIiIiIiIiIiInLcPPvgAp9MZ7jDkPPn9fr744gtKS0vDHUqzef+DOfQa56ZtF43Ly0lUvMWgaRF89ulnVFdXhzucEAu4dOZnXQTaHFlEREREJHz0+7iIiIhIXZGRkcybN49x48ZhjFFS6jJhjCEQCFBZWcm4ceNYv359uENqNsnJySxdsozu3dPZv7aasgKDCYY7KmmIZdlJqG5D3ZyoKiN73JhLavKOElEiIiIiInLR6PdxERERkfpFRkYyY8YMpk6dSufOnXE4wr6YlZxDWVkZS5Ys4eWXX2bPnj3hDqfZtWvXju985ztMvv4G2rVrj4U2jbpUGQxlZaUsWbqYl156iQMHDoQ7pFqUiBIRERERkYtGv4+LiIiIiIi0Lkqri4iIiIiIiIiIiIiISItQIkpERERERERERERERERahBJRIiIiIiIiIiIiIiIi0iKUiBIREREREREREREREZEWoUSUiIiIiIiIiIiIiIiItAglokRERERERERERERERKRFKBElIiIiIiIiIiIiIiIiLUKJKBEREREREREREREREWkRSkSJiIiIiIiIiIiIiIhIi1AiSkRERERERERERERERFqEElEiIiIiIiIiIiIiIiLSIlzhDiBc4uLiwh2CiIiIiEiro9/DRUREREREWpdWl4g69T++R44cCXMkIiIiIiKtV1xcHGVlZeEOQ0RERERERFqYBZhwB3GxdezYMez/0xsXF8eRI0fo1KlT2GNpjfT8w0vPP7z0/MNLzz+89PzDS88/vC6l5x8XF8c333wT1hhERERERETk4mh1M6KAS+p/esvKysL+QUBrpucfXnr+4aXnH156/uGl5x9eev7hdSk8/3D3LyIiIiIiIhePI9wBiIiIiIiIiIiIiIiIyJVJiSgRERERERERERERERFpEUpEhUl1dTU///nPqa6uDncorZKef3jp+YeXnn946fmHl55/eOn5h5eev4iIiIiIiISDBZhwByEiIiIiIiIiIiIiIiJXHs2IEhERERERERERERERkRahRJSIiIiIiIiIiIiIiIi0CCWiREREREREREREREREpEUoESUiIiIiIiIiIiIiIiItQomoMHjwwQfZt28fJ06cYNWqVQwdOjTcIbUao0eP5oMPPuDIkSMYY5g6dWq4Q2pVHn/8cdasWUNpaSl5eXnMmTOHnj17hjusVuOHP/whmzZtoqSkhJKSElasWMHkyZPDHVar9dhjj2GM4fe//324Q2kVnnzySYwxtY4dO3aEO6xWpWPHjrz66qsUFBRQWVnJ5s2bGTJkSLjDahX27dtXZ/wbY3juuefCHZqIiIiIiIi0AkpEXWS33347Tz/9NL/4xS8YPHgwmzZt4pNPPiEpKSncobUKMTExbNq0iR/96EfhDqVVys7O5vnnn2f48OFMmjQJt9vNp59+SnR0dLhDaxUOHz7M448/zpAhQ7j66qtZtGgR77//Pn369Al3aK3O1VdfzQ9+8AM2bdoU7lBala1bt5KSkhI6rr322nCH1GokJiby5Zdf4vP5uOGGG+jTpw+PPvooRUVF4Q6tVRg6dGitsT9x4kQA3nnnnTBHJiIiIiIiIq2F0XHxjlWrVpk//vGPofeWZZnDhw+bxx57LOyxtbbDGGOmTp0a9jha89G+fXtjjDGjR48Oeyyt9Th+/Li5//77wx5HazpiYmJMTk6OmTBhglm8eLH5/e9/H/aYWsPx5JNPmg0bNoQ9jtZ6/PKXvzTLli0Lexw67OP3v/+92bVrV9jj0KFDhw4dOnTo0KFDhw4drePQjKiLyO12M2TIED7//PNQmTGGzz//nBEjRoQxMpHwSEhIAKCwsDDMkbQ+DoeDO+64g5iYGFauXBnucFqV559/nvnz57Nw4cJwh9LqZGZmcuTIEfbs2cNrr71Gly5dwh1Sq/Htb3+btWvX8vbbb5OXl8f69ev53ve+F+6wWiW3280999zDP/7xj3CHIiIiIiIiIq2EElEXUfv27XG5XOTl5dUqz8vLIyUlJUxRiYSHZVn84Q9/4IsvvmDbtm3hDqfV6Nu3L2VlZVRXV/OXv/yF6dOna5+ci+iOO+5g8ODB/OxnPwt3KK3O6tWruffee5k8eTIPPPAA3bt3Z/ny5cTGxoY7tFahR48ePPDAA+zatYvrr7+eP//5zzz77LN85zvfCXdorc60adNITEzkpZdeCncoIiIiIiIi0kq4wh2AiLROzz//PH379tUeLRdZTk4OAwcOJCEhgVtvvZWXX36Z7OxsJaMugs6dO/PMM88wadIkqqurwx1Oq7NgwYLQ6y1btrB69WoOHDjA7bffrpkhF4HD4WDt2rX867/+KwAbN26kb9++/PCHP+SVV14Jc3Sty3e/+10+/vhjcnNzwx2KiIiIiIiItBKaEXURFRQU4Pf7SU5OrlWenJzM0aNHwxSVyMX3xz/+kSlTpjBu3DiOHDkS7nBaFZ/Px549e1i/fj1PPPEEmzZtYtasWeEOq1UYMmQIycnJrF+/Hp/Ph8/nY+zYsfzLv/wLPp8Ph0P/Sb6YSkpK2LlzJxkZGeEOpVXIzc1l+/bttcp27NhBWlpamCJqndLS0pg4cSJ///vfwx2KiIiIiIiItCL61Osi8vl8rFu3jgkTJoTKLMtiwoQJ2qNFWo0//vGPTJ8+nfHjx7N///5wh9PqORwOIiIiwh1Gq7Bw4UL69u3LwIEDQ8dXX33F66+/zsCBAwkGg+EOsVWJiYkhPT1ds0Iuki+//JKsrKxaZT179uTAgQNhiqh1uu+++8jPz2f+/PnhDkVERERERERaES3Nd5E9/fTTvPzyy6xdu5Y1a9bw8MMPExMTw4svvhju0FqFmJiYWt9+7969OwMGDKCwsJBDhw6FMbLW4fnnn2fGjBlMnTqVsrKy0OzAkpISqqqqwhzdle+///u/+fjjjzl48CBxcXHMmDGDsWPHcv3114c7tFahvLy8zn5oFRUVHD9+XPukXQS/+c1v+PDDDzlw4AAdO3bkF7/4BYFAgDfffDPcobUKv//971mxYgU/+9nPePvttxk2bBjf//73+f73vx/u0FoNy7K47777ePnllwkEAuEOR0RERERERFoZo+PiHj/60Y/M/v37TVVVlVm1apUZNmxY2GNqLUd2drapz4svvhj22FrD0ZCZM2eGPbbWcPz97383+/btM1VVVSYvL8989tlnZuLEiWGPqzUfixcvNr///e/DHkdrON58801z5MgRU1VVZQ4dOmTefPNN06NHj7DH1ZqOG2+80WzevNmcOHHCbN++3Xzve98Le0yt6Zg0aZIxxpjMzMywx6JDhw4dOnTo0KFDhw4dOlrXYZ18ISIiIiIiIiIiIiIiItKstEeUiIiIiIiIiIiIiIiItAglokRERERERERERERERKRFKBElIiIiIiIiIiIiIiIiLUKJKBEREREREREREREREWkRSkSJiIiIiIiIiIiIiIhIi1AiSkRERERERERERERERFqEElEiIiIiIiIiIiIiIiLSIpSIEhGRC5adnY0xhoSEhAbrGGOYOnXqRYyqYU8++SQbNmw4r2tfeeUVfvaznzVzRLW9+eabPPLIIy3ah4iIiIiIiIiIyMWgRJSIiITMnDmToqKicIfRrJozAda/f3++9a1v8eyzzzZLew35r//6L/71X/+V+Pj4Fu1HRERERERERESkpSkRJSIi0kgPPfQQ77zzDhUVFS3az7Zt29izZw/33HNPi/YjIiIiIiIiIiLS0pSIEhG5QixevJg//vGP/PGPf6S4uJhjx47xn//5n7XqeDwefvOb33D48GHKy8tZtWoV2dnZgL283ksvvURiYiLGGIwxPPnkkwDcc889fPXVV5SWlpKbm8vrr79OUlLSBcXbuXNn3nrrLYqKijh+/Dhz586la9euofMvvvgic+bM4dFHH+Wbb76hoKCA5557DpfLFaqTkpLCvHnzqKysZO/evdx1113s27ePWbNmAbBv3z4A5s6dizEm9P6Ue+65h3379lFcXMybb75JbGxsg/E6HA5uvfVWPvzww1rlHo+HX/3qVxw8eJCqqip27drF/fffD9QsWXjdddexfv16KisrWbhwIUlJSUyePJnt27dTUlLC66+/TlRUVK12P/zwQ+68887zeLIiIiIiIiIiIiKXDiWiRESuIDNnzsTv9zNs2DBmzZrFI488wve+973Q+eeee44RI0Zw55130r9/f9555x0WLFhARkYGK1asYNasWZSUlJCSkkJKSgq//e1vAXC73fz7v/87AwYMYNq0aXTr1o2XXnrpvON0uVx88sknlJWVMXr0aEaNGkV5eTkLFizA7XaH6o0bN4709HTGjRvHzJkzuffee7n33ntD51955RU6duzI2LFjueWWW/j+979Phw4dQueHDh0KwL333ktKSkroPUB6ejrTpk1jypQpTJkyhezsbB5//PEGY+7fvz+JiYmsXbu2Vvkrr7zCXXfdxb/8y7/Qu3dvfvCDH1BeXl6rzs9//nP++Z//mZEjR9KlSxfefvttHn74YWbMmMGNN97Iddddx0MPPVTrmjVr1jBs2DA8Hk/jH6yIiIiIiIiIiMglyOjQoUOHjsv/WLx4sdm2bVutsl/+8pehsi5duhifz2dSU1Nr1fnss8/M//t//88AZubMmaaoqOicfQ0ZMsQYY0xMTIwBTHZ2tjHGmISEhAavMcaYqVOnGsDcfffdZseOHbXOu91uU1FRYSZNmmQA8+KLL5p9+/YZh8MRqvPWW2+ZN9980wAmKyvLGGPMkCFDQufT09ONMcbMmjWr3n5PHU8++aQpLy83sbGxobKnnnrKrFy5ssH4p06danw+X62yzMxMY4wxEyZMqPeaU89l/PjxobLHHnvMGGNM9+7dQ2V//vOfzccff1zr2n79+hljjElLSwv72NKhQ4cOHTp06NChQ4cOHTp06NCh43wPzYgSEbmCrFq1qtb7lStXkpmZicPhoF+/frhcLnbu3ElZWVnoyM7OJj09/aztDh48mA8++IADBw5QWlrK0qVLAUhLSzuvOAcMGEBGRkatOAoLC4mMjKwVy7Zt2wgGg6H3ubm5oRlPWVlZ+Hw+1q9fHzq/Z88eCgsLGxXD/v37a81cOr3t+kRFRVFdXV2rbODAgfj9/tDzaMjmzZtDr/Py8qioqKi1TGBeXl6dvk+cOAFAdHT0uW9GRERERERERETkEuU6dxUREbkSxMbG4vf7GTJkCIFAoNa5M5eSO110dDSffPIJn3zyCXfffTfHjh0jLS2NTz/99LyXjYuNjWXdunXcfffddc4dO3Ys9Nrn89U6Z4zB4Wie71A0te2CggJiYmJwu92ha08li5rSlzGmUX23bdsWqP08RERERERERERELjdKRImIXEGuueaaWu+HDx/Orl27CAaDbNiwAZfLRYcOHfjiiy/qvd7r9eJ0OmuV9erVi/bt2/P4449z+PBhAK6++uoLinP9+vXccccd5OfnU1ZWdl5t5OTk4Ha7GTRoUGhWVHp6eiiBc0p993Q+Nm7cCECfPn3YtGkTAFu2bMHhcJCdnc3ChQsvuI/T9e3bl0OHDnH8+PFmbVdERERERERERORi0tJ8IiJXkLS0NH73u9/Rs2dP7rzzTh566CGeeeYZAHbt2sVrr73GK6+8wvTp0+nWrRtDhw7l8ccf51vf+hZgL1cXFxfH+PHjadeuHVFRURw8eJDq6moeeughunfvzk033cS///u/X1Ccr7/+OgUFBbz//vtce+21dOvWjezsbJ555hk6derUqDZycnL47LPP+Nvf/sbQoUMZOHAgf/vb36isrMQYE6q3f/9+JkyYQHJyMomJiecdc0FBAevWrePaa68NlR04cICXX36Zf/zjH0ydOjV0H7fddtt593PK6NGj+fTTTy+4HRERERERERERkXBSIkpE5AryyiuvEBUVxZo1a3j++ed55pln+Nvf/hY6f9999/HKK6/wu9/9jpycHObOncvQoUM5ePAgYO8p9ec//5m33nqLgoICfvrTn1JQUMC9997Lbbfdxvbt23n88cf58Y9/fEFxnjhxgjFjxnDw4EHee+89duzYwf/8z/8QGRlJaWlpo9v5zne+Q15eHsuWLWPOnDm88MILlJWVUVVVFarz6KOPMmnSJA4dOsSGDRsuKO6///3vdZYTfOCBB5g9ezZ/+tOf+Prrr3nhhReIiYm5oH4iIiKYNm0aL7zwwgW1IyIiIiIiIiIiEm4WYM5ZS0RELnmLFy9m48aN/H//3/8X7lDCplOnThw+fJgJEyawaNGiZm8/MjKSnJwc7rjjDlatWtXs7Z/ywx/+kOnTp3P99de3WB8iIiIiIiIiIiIXg/aIEhGRy9a4ceOIjY1ly5YtpKam8utf/5p9+/axbNmyFumvqqqK73znO7Rv375F2j/F5/Px0EMPtWgfIiIiIiIiIiIiF4MSUSIictlyu93893//Nz169KCsrIwVK1Zw99134/f7W6zPpUuXtljbp/zP//xPi/chIiIiIiIiIiJyMWhpPhEREREREREREREREWkRjnAHICIiIiIiIiIiIiIiIlcmJaJERERERERERERERESkRSgRJSIiIiIiIiIiIiIiIi1CiSgRERERERERERERERFpEUpEiYiIiIiIiIiIiIiISItQIkpERERERERERERERERahBJRIiIiIiIiIiIiIiIi0iKUiBIREREREREREREREZEWoUSUiIiIiIiIiIiIiIiItIj/H3GbKuNtUd5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6" descr="data:image/png;base64,iVBORw0KGgoAAAANSUhEUgAABqIAAAINCAYAAABVkm5KAAAAOXRFWHRTb2Z0d2FyZQBNYXRwbG90bGliIHZlcnNpb24zLjcuMSwgaHR0cHM6Ly9tYXRwbG90bGliLm9yZy/bCgiHAAAACXBIWXMAAA9hAAAPYQGoP6dpAAEAAElEQVR4nOzdeVzU1f7H8dcM+y7gjpobu7sm7numuVZqZZatpmWZesvM0rrltTI1t0rb98zKSkxL08yfplZWGiiQpSKIoojAsDPz+4OcRAcFBYbl/fTxfTDfOZ/vOZ/5jvc68ZlzjgGwICIiIiIiIiIiIiIiIlLGjPZOQERERERERERERERERKonFaJERERERERERERERESkXKgQJSIiIiIiIiIiIiIiIuVChSgREREREREREREREREpFypEiYiIiIiIiIiIiIiISLlQIUpERERERERERERERETKhQpRIiIiIiIiIiIiIiIiUi5UiBIREREREREREREREZFy4WjvBOyhYcOGpKen2zsNEREREZEaycvLi8TERHunISIiIiIiIhWgxhWiGjZsSEJCgr3TEBERERGp0QICAlSMEhERERERqQFqXCHq7EyogIAAzYoSEREREalgXl5eJCQk6LO4iIiIiIhIDVHjClFnpaen6z9+RUREREREREREREREypHR3gmIiIiIiIiIiIiIiIhI9aRClIiIiIiIiIiIiIiIiJSLGrs0n4iIiIiIiIhIRalfvz4TJkxg2LBh+Pv7YzAY7J2SVFEWi4WMjAy+++47XnvtNaKjo+2dkoiIyEUZAIu9k6hIXl5epKWl4e3trT2iREREREQqmD6Pi0hN1LBhQ7Zv306jRo1wcHBQEUrKRF5eHrm5ufTr14/du3fbOx0REZFiaWk+EREREREREZFyNG3aNAICAnB0dFQRSsqMk5MTrq6uPP/88/ZORURE5KJUiBIRERERERERKUcjR47EycnJ3mlINeTg4EDPnj3x8PCwdyoiIiLFUiFKRERERERERKQc+fv72zsFqcYcHBzw9fW1dxoiIiLFUiFKRERERERERKQc2Xs5voiICHbs2HFFfQQGBpKQkGCzbdWqVYwaNarYa3fs2EFERESpxps7dy7vvPNOqa65lAMHDjB8+PAy7bOysPffMRERkYtRIUpEREREREREpAoJCAggPj6+QseMi4sjICCgRLFXmt/Jkyf54osvuPnmmy+7D1tCQkLw8fFh48aNZdpvaWzbto1evXrRokULRo8eXWxxLyEhgcDAwCJHQEAAr776agVnLCIicuVUiBIRERERERERkUpj9erV9O/fHxcXlzLv+/rrr+fDDz+8rGuTk5OvaOyUlBQmTJjAjBkziIqKok2bNjzwwAM2YwMCAoiLi7Me3333HUajkSFDhlxRDiIiIvagQpSIiIiIiIiISAWLiIjglVdeoU+fPoSFhTF16lSys7Ot7Rs2bGDAgAGEhYUxZswYjhw5AsDo0aMB6Nu3L4GBgWzYsIHU1FTGjRtHq1atCA8P5/777+fMmTOXzGH79u0MHDjQen799dcXmYXUvXt3fvnlF6DoLKeUlBTuuOMOgoODue666/j777+t19jK76xXX32VNm3a0KFDB1avXl1sXps3b6Zr165Fnjt7P4KDg+nRowe7du0CYNSoUbzwwgsMGTKEwMBAHnzwQZKTk7nlllsIDg7mrrvuIisry9pP165d2bZtG3l5eZe8P2df65tvvsnAgQOZM2dOia4pztdff01oaChDhgzB1dWV6dOns2/fviL3rziffvopERERNG7c+IpyEBERsRdLTTq8vLwsFovF4uXlZfdcdOjQoUOHDh06dOioaYc+j+vQoaMmHqmpqZbzde7c2dK3b1/L0aNHLSkpKZaRI0dannvuOYvFYrH89ttvlnbt2ln27t1ryc/Pt7z88suWIUOGWK9t2LCh5ciRI9bzU6dOWdavX2/JysqynDp1ynLjjTda5syZU2Ss7du3X5BDZmampXnz5pYzZ85YsrKyLB06dLC0b9/ekpeXZzl27JilZcuWltzc3AvGnDhxomXChAkWk8lk2b9/v6VDhw6WG2+8sdj8tm/fbmncuLFlwYIFltzcXMumTZssLVq0sKSlpV2Qk8VisbRq1cqyb98+6/mePXssYWFhlv/7v/+zFBQUWOLj4y1//fWXxWKxWG688UZLz549LUePHrUcP37c0rZtW8u1115riY6OtqSnp1v69etnef/994v0HxQUZImJibE5tsVisRQUFFg2b95smTBhgiU4ONhy7733WjZt2mTJz8+3xtx2222WkJAQm8djjz1ms98nn3zSMmvWrCLP9e3b17Jhw4Zic7FYLBaz2Wzp2rWr5eOPPy42pnHjxnb/e65Dhw4dOnQUdzgiIiIiIlIBwglnEINYz3qiib7iOBERkaru7rvvtu679PDDDzNz5kxmzJjBRx99xO23307r1q0BmDhxIi+99BJHjx6lUaNGF/Tj5+fHoEGDAHB1deXee+9l8eLFlxzfzc2NVq1asWvXLjw8PGjfvj1ZWVns3buX+Ph4OnTogJOTU5FrCgoK+Prrr9myZQvu7u6EhIQwatQo68yp4ri4uDBlyhQcHBzo378/7u7u/PXXX7Rt2/aC2LS0NDw8PKznH330Ebfccgvdu3cHuOAe3Hzzzdb72KVLF3x9fQkNDQWgX79+REcX/Tzh6elZ7Iyxt956i+XLl1O3bl3GjBnD888/T61atS6Ie/fddy/6em0xmUzUrVu3yHNeXl5kZGRc9Lrdu3eTnJzM0KFDSz2miIhIZWDXpfkee+wxdu/eTVpaGsePH2fNmjUEBQVd9Jrx48djsViKHOdOsRYRERGRyscDD4YyFE88GcYwPPC4ojgREZHq4Gzx5Ozj48ePA5CQkMCyZcsIDQ0lNDSUsLAw8vPzOXbsmM1+TCYTU6dOpVOnTgQHBzN58mRSUlJKlEOXLl3YuXMnu3btokuXLkRERLBr1y527txJly5dLog/deoU+fn5RXK3VRw7n5+fHw4ODtZzNzc3TCaTzVgvL68ibceOHaNJkybF9u3v72997OrqSu3atYucnz9ORkYGPj4+Nvs6cuQI6enphIeHExYWZrMIdbk8PDwuKDplZGTg6el50etWr17NddddV6Q4JyIiUpXYtRDVu3dvli9fTpcuXbjmmmtwcnLi22+/xd3d/aLXnTlzhvr161uPq666qoIyFhEREZHLMYQhuOCCAQMuuDAE2xttlzRORESkOkhISLA+TkxMpF69egA0aNCAadOmsX//futx8OBBrr76apv9rFixgsTERDZs2EBMTAzLli3DYrGUKIezhaizhafzC1Pn8/f3x9HRsUju5z4uCyEhIRw8eNB63qBBA+v+VFfq2LFj5Ofn06xZM5vtc+bMYfv27bRo0YLHHnuM7t27s3DhQuseXWeNGzeOwMBAm8eMGTNs9h0UFFRkdlZmZiaHDh266Jeys7KyiIyMtO69JSIiUhXZtRA1ePBg3nnnHaKjo9m7dy933HEHV111FR07drzodRaLhePHj1uPEydOVFDGIiIiIlJa4YQTRhjGfz56GjESRhjhhF9WnIiISHXx1ltvkZiYSGpqKosXL2bYsGEA3HLLLbz77rvs3bsXi8VCeno669ats15Xu3ZtDh8+bD03mUy4ubnh7e3NiRMnWLlyZYlzuPrqq9m/fz9//vknYWFhtGvXjl9//ZXDhw/Tvn37C+IdHBwYPHgw8+fPJysri9jYWFavXl0k5vz8Sqtfv37s3LnTen7TTTfx4YcfsnPnTsxmMwkJCfz999+X1ffOnTvp2bPnBUsOnqt27dpMnDiRzZs3s2zZMo4fP86gQYOYM2eONeb9998nLi7O5vH888/b7Hfw4MFER0ezfv16srOzWbRoEa1bty62KAawYcMGfHx8rMsSioiIVEV2LUSd7+y06EtNH/f09OTQoUMcOXKEL774grCwsIpIT0RERERK6exSexaKfivbgoWhDLUuvVfSOBERkerkhhtuYOzYsXTr1o1GjRrx8MMPA9C+fXueffZZHnnkEUJDQ+nTpw+bNm2yXjd16lQmT55MaGgo3377Lffccw9nzpwhPDycW265hQEDBpQ4B09PT0JCQmjVqhVGoxFnZ2eCgoJo06YNrq6uNq+ZO3cuJpOJdu3aMWXKlAtm65yfX2mNHj2ajRs3kpOTA0DHjh157rnnePzxxwkJCeHmm28mOTm51P0CrFmzhrFjx5Y4vn379jz//PPs2bOHG2+88bLGPMvf358VK1Ywb948wsPD+fXXX1m+fLm1fcaMGRfMplq9ejU33ngjBoPhisYWERGxJwNQsrna5cxgMPDVV19Rq1YtevbsWWxcly5dCAwMZO/evfj4+PCf//yHXr16ER4ebnMquLOzMy4uLtZzLy8vEhIS8Pb2Jj09vVxei4iIiIgUGsMYQgixznI6lxkzBzjAJ3xS4jip+ry8vEhLS9PncRGpUVJTUy/YkygiIoJFixbRrVs3O2VVuT377LM0btyY8ePHl1mfMTEx/Oc//2Ht2rVl1mdl0aRJkzJbvlBERKSsOdo7gbOWL19Oq1at6NGjx0Xjzq5bfNaOHTvYv38/9913H7Nnz74gfubMmTz11FNlna6IiIjYiRNOzGIWAHOZSx55ds5IilOXuoRR/Mz1s0vvBRNcorg61CGZy/v2s4iIiFQtTzzxRJn3GRwcXC2LUCIiIpVdpViab+nSpQwdOpS+ffuWeoPL/Px8fv31V1q2bGmzfd68eXh7e1uPgICAskhZRERERC7hBCeIJhozZpvtZsxEE00MMSWKUxFKREREREREpOqx+4yopUuXcv3119OnTx8OHTpU6uuNRiOtW7fm66+/ttmem5tLbm7uFWYpIiIiIpdjHetoRjNcccXAv3sbWLCQQw7rWFeqOBERkepi165d9k5BREREpELYdUbU8uXLGTduHGPHjiU9PZ169epRr169IpthvvPOO/zvf/+znj/55JNcc801NGvWjPbt2/P+++9z1VVX8frrr9vjJYiIiIjIRZgwEUlkkeISgAEDkURiwlSqOBERERERERGpWuxaiLr//vupVasWW7duJSkpyXrcdNNN1pgmTZrQoEED67mvry+vvfYa+/fv5+uvv8bb25tu3bqxf/9+e7wEEREREbmEKKKKLL1XQAHRRBNF1GXFiYiISMXatWsXffv2LfNYERERqRkMgMXeSVQkLy8v0tLS8Pb2Jj093d7piIiISCk54cQsZgEwl7nkkWfnjKQkPPBgMpNxxZVsslnGMpuznEoaJ1WXPo+LSE2UmpqKj4+PvdOo0lauXMnLL79MdnY2Q4YMYd68eTg7O9uMzcrK4r///S9r164lPz+fsLAwPv/8c2v7vn37mDNnDvv27cPDw4PJkydzzz33kJCQQJ8+fYr0lZmZyZNPPsnEiRPL8+VdsSZNmhAfH2/vNERERGyy64woEREREakZzi69l0EGa1lbbHGppHEiIiJSc3z//fe8/PLLrF69mp07d3L48GEWLVpUbPyjjz7KmTNn+OGHH4iKiuKpp56ytqWkpHDrrbcybtw4oqKi+L//+z969+4NQEBAAHFxcdbju+++w2g0MmTIkPJ+iSIiItWaClEiIiIiUiGiiGIBC4gmukziREREpOzs27ePgQMHEhQUxIQJE5g4cSILFiwAYMeOHURERFhjIyIiWLlyJQMGDCAkJIT777+fnJwcm7FlYfXq1dx6660EBgZSq1YtpkyZwieffGIz9s8//+Tbb7/l+eefx8/PDwcHB9q0aWNtX7FiBb179+aGG27A2dkZT09PAgMDbfb16aefEhERQePGjcv09YiIiNQ0KkSJiIiIiIiIiNRgubm53H333dxyyy1ER0czcuRINmzYcNFrvvrqKz744AN+/PFHoqKi+Oyzz0o0VmhoaLHHmjVrbF4TExNDWFiY9Tw8PJykpCTS0tIuiP31119p1KgRL774Iq1ataJ///6sX7/e2r5nzx58fX0ZPnw4bdq04Y477iAhIeGCfiwWC59++imjR48u0esSERGR4jnaOwEREREREREREbGfPXv2YLFYuPPOOwG47rrraNeu3UWvuffee6lXrx4A11xzDVFRUSUaa//+/aXOLzMzEy8vL+v52ccZGRl4e3sXiT127BgHDhzguuuuY8+ePfzyyy+MHz+eoKAgWrRowbFjx/jjjz/46KOPCAkJYe7cuTz00EMXFNJ2795NcnIyQ4cOLXW+IiIiUpRmRImIiIiIiIiI1GDHjx+nQYMGRZ5r2LDhRa+pU6eO9bGbmxsmU/nt6+ju7k5GRob1PD09HQBPT88LYl1dXXFycmLKlCk4OzvTtWtXunbtyrZt26ztgwYNol27dri6ujJ16lR27tx5Qf6rV6/muuuuw8PDo9xel4iISE2hQpSIiIjIecIJZzrTCSPs0sGVUFXPX0RERCpW3bp1SUpKKvJcYmJiuYwVGBhY7PH555/bvCY4OJjo6H/3joyOjqZ+/foXzIaCwqX/zmcwGIq0n3tuMBiKnANkZWURGRmpZflERETKiApRIiIiIufwwIOhDMUTT4YxDA+q1rdgq3r+IiIiUvE6duyIxWLh7bffJj8/n2+++YbffvutXMaKi4sr9rjhhhtsXjNq1Cg+/PBD/vzzT86cOcPixYsZM2aMzdguXboQEBDA0qVLyc/P56effuLHH3+kV69eANx0001s2LCBP/74g7y8PF566SW6dOlSZObThg0b8PHxoXv37mV/A0RERGogFaJEREREzjGEIbjgggEDLrgwhCH2TqlUqnr+IiIiUvGcnZ15/fXX+eCDDwgNDeWzzz5jwIABODs72zs1APr27ct9993HjTfeSOfOnWnSpAlTp04t0n52NpWTkxNvvvkmmzdvJiQkhEceeYSlS5fSvHlzAHr06MGMGTMYP348bdu25fDhwyxdurTIeKtXr+bGG2+8YKaUiIiIXB4DYLF3EhXJy8uLtLQ0vL29rWsKi4iISNXhhBOzmAXAXOaSR16Z9R1OOKO5cAmW1awmipJtwG1PVT1/qRn0eVxEaqLU1FR8fHzsnUapDB06lDvuuINRo0bZOxUpgSZNmhAfH2/vNERERGzSjCgRERER/l3SznLed3QsWBjK0Eq/xF1Vz19ERETsa8eOHSQnJ5Ofn8+qVas4cOAAffr0sXdaIiIiUg2oECUiIiJC0SXtzlVVlrir6vmLiIiIfcXFxTFgwABCQ0N57bXXWLlyJbVr17Z3WiIiIlINONo7ARERERF7q0tdwggrtt2IkTDCqEMdkkmuwMxKpqrnLyIiIvY3fvx4xo8fb+80REREpBrSjCgRERGp8U5wgmiiMWO22W7GTDTRlbaIU9XzFxEREREREZHqS4UoEREREWAd68ghx+YeSznksI51dsqsZKp6/iIiIlKzxMfHExAQYO80REREpAKoECUiIiICmDARSaTNPZYiicSEyU6ZlUxVz19ERETEXuLi4hg9ejQhISF0796d9evXF2nftm0bvXr1okWLFowePZqEhAQ7ZSoiIlI1qRAlIiIi8o8ooooscVdAAdFEE0WUnTMrmaqev4iIiEhFy8/P584772TAgAFERUXx/PPP8+CDD3Lw4EEAUlJSmDBhAjNmzCAqKoo2bdrwwAMP2DlrERGRqkWFKBEREZFznLvEXS65VW5Ju6qev4iIiFSMJUuW0L59e4KDg+nXrx8HDhwAYOPGjQwYMICgoCC6dOnCO++8Y71mx44dREREsHjxYsLDw+ncuTM7d+7k448/pmPHjnTo0IFvv/3WGj9q1CheeOEFhgwZQkhICHfeeSenT5+2mU9qaioPPfQQbdu25eqrr+bVV1+1tv3yyy8MHDiQ4OBgOnToUKTtSv3555+cPHmSCRMm4ODgQI8ePbj66qv57LPPAPj6668JDQ1lyJAhuLq6Mn36dPbt28fff/9dZjmIiIhUdypEiYiIiJzj7BJ3GWSwlrVVbkm7qp6/iIiIlL8///yTd999l2+++YYDBw6wcuVKfH19AfDw8GD58uUcOHCAJUuW8MwzzxAV9e/s6mPHjuHo6Mjvv//OzTffzOTJk4mOjubHH39kxowZzJw5s8hYq1atYsGCBezZswdnZ2dmz55tM6eHH34Yb29vdu7cyRdffMH777/Pd999B8CcOXOYOHEiMTExbNmyhR49etjsY82aNYSGhhZ7lJTFYiEmJgaA2NhYwsLCrG3u7u5cddVVxMbGlrg/ERGRmk6FKBEREZHzRBHFAhYQTbS9U7ksVT1/ERERKV8ODg7k5uYSFxdHQUEBLVu2pF69egB069aN4OBgjEYjnTt3pnfv3vz000/Wa11cXJg0aRKOjo4MGzaMY8eO8dBDD+Hs7Mzw4cNJSkoiJSXFGn927yV3d3ceffRR1q5dS0FBQZF8kpOT2bZtG08++SRubm4EBAQwbtw4IiMjAXBycuLQoUOcPn0aHx8fWrVqZfN1XX/99ezfv7/Yw5YWLVrg6+vLq6++Sl5eHlu3bmXnzp1kZWUBYDKZ8PLyKnKNl5cXGRkZpbzrIiIiNZcKUSIiIiIiIiIiNUizZs2YPXs2zz33HG3btmXatGmkpaUB8NNPP3HDDTcQHh5OSEgI3333XZHCkp+fH0Zj4a+TXF1dAahduzYAbm5uQGHx5qyAgADr40aNGpGXl1ekP4CjR4+Sk5NDu3btrLOXFi5cyMmTJwGYP38+MTEx9OjRgxEjRrB79+4yuxdOTk688cYbbNq0iXbt2rFixQqGDRtGgwYNgMIZYucXnTIyMvD09CyzHERERKo7R3snICIiIiIiIiIiFWvUqFGMGjWKlJQUJk2axCuvvMKMGTN48MEHmThxIrfccgsuLi7cfffdWCyWyx4nISGhyGMnJyf8/PxITEy0Pt+gQQPc3NyIioqyFrnO1bJlS1asWEF+fj7vvfcekyZN4pdffrkg7vPPP2fGjBnF5hIXF2fz+bCwMOueUADDhw9n9OjRAAQFBbFmzRprW2ZmJocOHSIoKOgir1pERETOpRlRIiIiIuUonHCmM50wwi4dXMHKMrfK2ldNoXsmIiKl8eeff7Jjxw5yc3Nxc3PD2dkZBwcHoHA2U61atXB2dmbbtm1s3br1isZavXo1sbGxZGVlMX/+fIYMGWId66z69evTtWtX5s6di8lkwmw2Exsby++//w4UFphSUlJwdHTEw8PjguvPuuGGG4iLiyv2KE50dDTZ2dlkZWXxyiuvcOLECcaMGQPA4MGDiY6OZv369WRnZ7No0SJat25Ns2bNrui+iIiI1CQqRImIiIiUEw88GMpQPPFkGMPwwMPeKVmVZW6Vta+aQvdMRERKKzc3l7lz59KqVSs6deqEp6cnEydOBGDu3Lk888wzhISE8NFHHzFgwIArGmvMmDFMnTqVdu3akZWVxTPPPGMzbsmSJaSlpdGrVy/Cw8OZNm0aZ86cAWDLli307t2boKAg3njjDZYsWXJFOZ3vs88+o0OHDrRp04YdO3bw8ccf4+LiAoC/vz8rVqxg3rx5hIeH8+uvv7J8+fIyHV9ERKS6MwCXP7+6CvLy8iItLQ1vb2/S09PtnY6IiIiUkhNOzGIWAHOZSx55ds6oeGMYQwghGDFixswBDvAJn9g7LaBsc6usfdUUVe2e6fO4iNREqamp+Pj42DuNCjdq1ChGjx7NTTfdZO9Uqr0mTZoQHx9v7zRERERs0owoERERkXIQTjhhhGH85+OWESNhhBFOuJ0zK9vcKmtfNYXumYiIiIiIiFR2KkSJiIiIlLGzS6VZzpt4bsHCUIbadem0ssytsvZVU+ieiYiIiIiISFWgQpSIiIhIGRvCEFxwwYChyPMGDLjgwhCG2Cmzss2tsvZVU+ieiYhIZffpp59qWT4RERFRIUpERESkLNWlbpGl0s53dum0OtSp4MzKNrfK2ldNoXsmIiIiIiIiVYUKUSIiIiJl6AQniCYaM2ab7WbMRBNNMskVnFnZ5lZZ+6opdM9ERKQ0FixYwMMPP2zvNKwCAgJo2bIlixYtsncqdtOzZ0+aNm1aqd4XERGR8qJClIiIiEgZW8c6csixuXdPDjmsY52dMivb3CprXzWF7pmIiFRlW7ZsYerUqQAkJiYydOhQwsPDCQsLY8yYMcTGxlpjLRYLc+fOJTw8nPDwcObNm4fFYimu6yJWrVpF9+7dCQkJoX379syePZv8/Hxre3x8PKNGjaJFixb07t2b7du3l/g13HPPPbRt25bg4GAGDBjAN998U6R9zZo1dO7cmZYtW3LPPfeQmppqbdu2bRsPPvhgiccSERGpylSIEhERESljJkxEEmlz755IIjFhslNmZZtbZe2rptA9ExGR6qJWrVosXbqUP/74g3379jF48GAmT55sbX///ffZuHEjmzZtYtOmTXzzzTd89NFHJeq7e/fuREZGcuDAATZv3syBAwd4++23re33338/7dq1IyoqikcffZQJEyaQkpJSor4feeQRfvrpJ2JiYpg/fz4PPfQQJ0+eBCAmJoaZM2eybNkyfv/9d1xcXHjyySdLflNERESqERWiRERERMpBFFFFlk4roIBoookiys6ZlW1ulbWvmkL3TESk5li+fDmTJk0q8tzDDz/MwoULAVi6dCldunQhKCiIgQMHsmvXLpv97Nixg4iIiCLPRUREsGPHDgDMZjMvvfQSXbp0oXXr1vznP/8hKyurHF7Rv9zd3WnWrBkGQ+GXK4xGI4cPH7a2r169mokTJ9KgQQMaNGjAfffdxyeffFKivhs1aoSvr6/1/Ny+Dx48SHR0NNOmTcPV1ZUhQ4YQFBTEhg0bStR3cHAwzs7O1n7z8/M5duwYAJ9//jkDBw6kc+fOeHh48MgjjxAZGVnu91JERKQyUiFKREREpJycu3RaLrmVaqm0ssytsvZVU+ieiYjUDCNGjOC7774jMzMTgOzsbDZs2MDIkSMBaNasGV999RX79+9nzJgxTJo0iZycnFKP89prr7F161a+/PJLdu/ezZkzZ1iwYIHN2DVr1hAaGlrsUVqdO3emWbNmzJo1q8iMqNjYWMLCwqznYWFhRZbuu5RNmzYRHBxMq1atiI6O5tZbb7X227RpU9zd3Yv0HRMTU+K+J0+eTPPmzbnuuuvo1q0b4eHhNnNu2rQpjo6O/PXXXyXuW0REpLpQIUpERESknJxdOi2DDNaytlItlVaWuVXWvmoK3TMRkZqhUaNGhIaG8u233wKwefNmmjVrRvPmzQEYOnQodevWxcHBgXvuuYfs7GwOHTpU6nE+/PBDZsyYQb169XBzc2Py5MlERkbajL3++uvZv39/sUdp7d69m5iYGObNm1ekkGUymfDy8rKee3l5kZGRUeJ+BwwYQExMDNu3b+e2227Dz8/PZr9n+zaZSv5v6bJly4iNjeXDDz+kZ8+eGI1Ga9/e3t5FYr29vUvVt4iISHXhaO8ERERERKqzqH/+VEZlmVtl7aum0D0TEakZRo4cyZdffmn9OWLECGvbxx9/zMqVK0lMTMRgMJCenl7ivY7OdfToUcaPH28tqFgsFgoKCsrsNVyKm5sb48aNo23btmzevJnatWvj4eFRpPCUkZGBp6dnqftu2rQpoaGhPP7447z++usX9Hu2bw8Pj1L16+joSO/evXnjjTdo2rQpAwcOxMPDg/T09CJx6enppe5bRESkOtCMKBERERERERGRKmDo0KFs27aNhIQENm/ezPDhwwGIj49n1qxZzJ8/n+joaPbv34+3tzcWi+WCPtzd3YvsU1RQUMCpU6es5w0aNOCjjz6yzmo6cOAAcXFxNvP5/PPPCQwMLPa4XBaLhczMTOt+S0FBQURHR1vbo6OjCQoKuqy+CwoKrDPFgoKC+Pvvv4vcj+joaIKDgy+rb7PZzN9//20z58OHD5OXl2edwSYiIlKTqBAlIiIiIiIiIlIF1KlTh6uvvppp06bRpk0bGjZsCGDdN8rf3x+z2czy5csvmI1zVvPmzcnMzOT7778nLy+PxYsXk5uba20fN24cL7zwAomJiQAkJSXx/fff2+zrhhtuIC4urtijpHbt2sWePXvIz8/HZDLx7LPP4uXlZS1mjRo1ildffZWkpCSSkpJYsWIFY8aMsV4fERHBqlWrbPa9evVqkpKSADh48CDLli2jW7duALRo0YLQ0FAWLlxIdnY269evJyYmhkGDBgGwY8cOAgICbPabkJDA+vXrycrKIi8vj6+++ort27fTtWtX67355ptv+Omnn8jMzOTFF19k6NChuLm5lfi+iIiIVBdamk9EREREREREpIoYOXIk06ZNY968edbngoODueuuuxg8eDAuLi7cdddd1iLV+by9vZk7dy5Tp06loKCA+++/nwYNGljb7733XsxmM6NHj+bkyZPUq1eP22+/nT59+pTba8rKymLmzJnEx8fj4uJC27Ztee+993B1dQXgtttu48iRI/Tv3x+AW2+9lVtuuQWAvLw8Tp8+TceOHW32/ccff/C///2P9PR0/Pz8uO6665gxY4a1/ZVXXmHq1KmEh4cTEBDAihUrrHtIHTt2jE6dOhWb96uvvsrUqVOBwmX/li1bRps2bYDC92TevHncf//9nD59mt69e7NgwYIrvFMiIiJVkwG4cJ52Nebl5UVaWhre3t7FfjtIREREKi8nnJjFLADmMpc88uyckcjlCSecQQxiPeuJJvrSF1QT+jwuIjVRamoqPj4+9k6j0mjevDnOzs5MmjSJKVOmXFFfP//8M2+++SYvv/xyGWX3r0cffZTrrruuXIpwffv25ejRo4wcOZL58+dfcX9NmjQhPj6+DDITEREpe5oRJSIiIiJSwTzwYChDccWVYQzjMIcxYbJ3WiIiIhXir7/+KrO+OnXqdNFZS1fihRdeKJd+AbZs2VJufYuIiFQ22iNKRERERKSCDWEILrhgwIALLgxhiL1TEhERERERESkXKkSJiIiIiFSgcMIJIwzjPx/FjRgJI4xwwu2cmYiIiIiIiEjZUyFKRERERKSCnF2Sz3LeNq0WLAxlKB542CkzERERERERkfKhQpSIiIiISAU5d0m+c2mJPhERsadVq1YxatQoe6chIiIi1ZQKUSIiIiIiFaAudYssyXe+s0v01aFOBWcmIiJSPe3YsYOIiAh7pyEiIlLjqRAlIiIiIlIBTnCCaKIxY7bZbsZMNNEkk1zBmYmIiIiIiIiUHxWiREREREQqyDrWkUOOzT2icshhHevslJmIiNQECQkJ3H333bRu3ZrWrVszb948m3FPPvkkHTt2JDg4mJEjR3LgwAFr28aNG+nVqxdBQUFERETw+eefA3Dw4EGuv/56QkJCaNOmDXPmzCnT3D/++GM6d+5MUFAQPXr0YNu2bQCYzWZeeuklunTpQuvWrfnPf/5DVlYWOTk53HbbbSQkJBAYGEhgYCApKSnk5OQwe/ZsOnToQIcOHZg9ezY5OTkAnDp1inHjxhEaGkp4eDj33Xdfie6JiIiIXJwKUSIiIiIiFcSEiUgibe4RFUkkJkx2ykxERKq7goICxo8fT4sWLdi9eze7d+/mmmuusRnbvn17vvvuO/bt20f79u2ZMmWKte2RRx5hwYIFxMbGEhkZSXh4OAAvvvgi/fr1Y//+/ezcuZMRI0bY7Hv37t2EhoYWeyQkJFxwTWZmJnPmzOHjjz8mNjaWjz/+mMaNGwPw2muvsXXrVr788kt2797NmTNnWLBgAS4uLrz33nsEBAQQFxdHXFwcfn5+LFmyhN9++42NGzeyceNGfvvtN5YuXQrAihUraNy4Mfv27WPPnj3cc889JbonIiIicnEqRImIiIiIVKAoooos0VdAAdFEE0WUnTMTEZHq7Ndff+XUqVPMmDEDNzc33Nzc6NSpk83YG264gVq1auHs7MzUqVP5448/yMzMBMDR0ZG4uDhMJhN16tQhODjY+vzRo0c5ceIE7u7udOjQwWbfnTt3Zv/+/cUeAQEBNq8zGAzExsaSk5NDo0aNaNq0KQAffvghM2bMoF69eri5uTF58mQiIyOLvQ9r1qxh+vTp+Pv74+/vz7Rp01izZo31NZw4cYLExERcXFy4+uqrS3RPRERE5OJUiBIRERERqWDnLtGXS66W5BMRkXKXmJhIQEAADg4Ol4xdunQpPXr0IDg4mIiICABSUlIAWLlyJevXr6dTp06MHTuW2NhYAJ544gny8vIYOHAgAwcOZMOGDWWWu7u7O8uXL+eNN96gXbt23HvvvSQmJgJw9OhRxo8fb51RddNNN3Hq1Kli+zp+/HiRYlejRo1ISkoCYNKkSQQEBHDjjTfSq1cvPvjggxLdExEREbk4FaJERERERCrY2SX6MshgLWu1JJ+IiJS7hg0bkpiYiNlsvmjcjz/+yBtvvMFbb73FgQMH2LVrFwAWS+H+hh06dOC9997jt99+Izw8nEcffRSAevXqsXDhQn777TemT5/OpEmTbM4Y2rVrl3XPJluHraX5APr378/q1av5+eefcXV1te5v1aBBAz766CPrjKoDBw4QFxcHFM6iOl+9evWKjJGQkED9+vUB8PLy4r///S8//fQTixYtYvbs2fz111+XvCciIiJycSpEiYiIiIjYQRRRLGAB0UTbOxUREakB2rdvj6+vLy+88AJZWVlkZWXx888/XxBnMplwdHTEz8+PnJwcXnzxRWtbbm4ua9asIT09HScnJ9zd3a0zrCIjI0lKSsJgMODt7Y3BYLBZCIqIiLDu2WTrsLU0X3JyMhs3biQrKwtnZ2fc3NwwGgt/pTVu3DheeOEF6wyppKQkvv/+ewBq165NSkoKGRkZ1r5GjBjBokWLSElJISUlhUWLFln3s9q0aROHDx/GYrFYX4ODg8NF74mIiIhcmqO9ExARERERERERkfLl4ODA22+/zRNPPEGnTp1wcHBg7NixF+wT1bdvX7p37063bt3w8vLikUceKdK+evVqZs2ahdlsJjQ0lOeeew6A3377jdmzZ5Oenk7Dhg1ZtmwZbm5uZZK72WzmlVde4cEHH8RoNNKhQwfmz58PwL333ovZbGb06NGcPHmSevXqcfvtt9OnTx8CAwO57rrriIiIwGw2s2PHDqZMmUJGRgb9+/cHYOjQoTz00EMA/PXXX8yaNYuUlBT8/f2ZPXs2V111FY0aNbroPREREZGLMwA1ah6xl5cXaWlpeHt7k56ebu90REREpJSccGIWswCYy1zyyLNzRiJSGvo8LiI1UWpqKj4+PvZOQ6qxJk2aEB8fb+80REREbNLSfCIiIiIiIiIiIiIiIlIuVIgSERERqQTCCWc60wkj7IpiyiNOSkf3VUREzmc2m+2dglRz+jsmIiKVmQpRIiIiInbmgQdDGYonngxjGB54XFZMecRJ6ei+ioiILUePHsViqVE7I0gFys3N5eTJk/ZOQ0REpFgqRImIiIjY2RCG4IILBgy44MIQhlxWTHnESenovoqIiC2ffvopBQUF9k5DqqH8/HzWr19PTk6OvVMREREplgpRIiIiInYUTjhhhGH852OZESNhhBFOeKliyiNOSkf3VUREirNw4UJ+/vlnAPLy8jQ7Sq5Yfn4+ZrOZ48eP8/DDD9s7HRERkYtytHcCIiIiIjXV2WXcLFgwYLA+b8HCUIZyiEMAl4wxYSpRX6WJk9LRfRURkYvJyMigX79+DB8+nEGDBuHn52fvlKwcHBxwcnIiLy9Ps7ZsMBqNODs7U1BQQF5enr3TscrIyOCHH37g008/5dSpU/ZOR0RE5KJUiBIRERGxk3OXcTvX+cu6XSrmEz4pUV+liZPS0X0VEZFLycrKYtWqVaxatcreqVi5urri6+tLRkYG6enp9k6n0nJzc8PX15f09HTdJxERkcugQpSIiIiIHdSlLmGEFdt+dlm3izkbE0xwifoqaVwd6pBM8qVfhAAlfy91X0VEpDJxdnbG19eXrKwsFVcuISsrCwcHB7y9vSkoKCAzMxPAOpNMRERELk57RImIiIjYwQlOEE00Zsw2282Yif7nz6ViYogp0zgVS0qnpO+l7quIiFQWjo6O+Pn5kZubS2pqqr3TqRIyMjLIyMjAx8cHFxcXHB0dqVOnDo6O+o63iIjIpagQJSIiImIn61hHDjlYKLphuQULOeSw7p8/l4opaV+liZPS0X0VEZGqwmg04u/vT0FBASkpKfZOp0pJS0sjOzsbX19fDAYDZrMZFxcXe6clIiJS6akQJSIiImInJkxEEmlzX6FIIjH98+dSMSXtqzRxUjq6ryIiUhUYDAb8/f2xWCycOnUKi8Vy6YvEymAwcPr0afLy8vDz8yMvL0+FKBERkRJQIUpERETEjqKIKrKsWwEFRBNNFFGliimPOCkd3VcREans/Pz8cHBwICUlBbPZ9pKyUjxfX1/q169Pfn4+ZrMZR0dHFaJERERKQIUoERERETs7d1m3XHJtLuNWkpjyiJPS0X0VEZHKytfXF2dnZ1JSUsjPz7d3OlVSamoqJpMJV1dXnJycMBqNGAwGFaNEREQuQYUoERERETs7u6xbBhmsZa3NZdxKElMecVI6uq8iIlIZeXt74+rqyunTp8nNzbV3OlWW2WwmPT2d48ePk5KSQl5eHgCurq52zkxERKRyMwA1akFgLy8v0tLS8Pb2Jj093d7piIiISCk54cQsZgEwl7nkkWfnjESkNPR5XESkYnl4eODj40NqaiqZmZn2TqfaMRqNWuZQRETkEjQjSkRERERERESkmnBzc8PT0xMonKnj4+NDenq6ilDlREUoERGRS3O0dwIiIiIiIiIiIlI2PDw8yM/Px9nZGV9fXzIzM6v8DFRHR0f69etHSEgIjo76VZaUn/T0dLZs2cKff/5p71RERKoV/estIiIiIiIiIlINGI1GnJ2dyc7Oxs/Pj9zcXFJTU+2d1hVp37493377LbVr16agoACLpUbtMCEVzMHBAYPBwGeffcYtt9xi3QdMRESujApRIiIiUi2EE84gBrGe9UQTfdkxpYmT6kPvuYiIVAfOzs5A4ayogoICMjIy8Pb2JiMjo0ouIefs7MymTZvw9vYGCosEIhVh5MiRPP300zz++OP2TkVEpFqw6x5Rjz32GLt37yYtLY3jx4+zZs0agoKCLnndqFGj2L9/P1lZWezdu5fBgwdXQLYiIiJSWXngwVCG4oknwxiGBx6XFVOaOKk+9J6LiEh14erqap0xZDAY8Pf3x8XFBYPBYOfMLs8111yDn5+fluOTCufg4MD48ePtnYaISLVh10JU7969Wb58OV26dOGaa67BycmJb7/9Fnd392Kv6dq1Kx999BFvvPEG7du354svvuCLL74gPDy8AjMXERGRymQIQ3DBBQMGXHBhCEMuK6Y0cVJ96D0XEZHqws3NDYPBgNFoJDc3l5MnT5KcnExBQYG9U7ssYWFh5Ofn2zsNqaEaNmx40d9RiohIydm1EDV48GDeeecdoqOj2bt3L3fccQdXXXUVHTt2LPaaKVOmsGHDBl588UUOHDjA7Nmz2bNnD5MnT67AzEVERKSyCCecMMIw/vOxxoiRMMIIJ7xUMaWJk+pD77mIiFQnubm5ZGRkkJSURGpqKrm5ufZO6Yo4OTnZfU+oiIgIduzYcUV9BAYGkpCQYLNt1apVjBo1qthrd+zYQURERKnGmzt3Lu+8806prrmUAwcOMHz48DLtsyo4u9yliIhcGbsWos7n4+MDQEpKSrExXbt2ZdOmTUWe++abb+jatWu55iYiIiKVz9kl1SwU/QWFBQtDGYrHP38uFVPSvqR60XsuIiLVzalTp0hLS7N78aYyCwgIID4+vkLHjIuLIyAgoESxV5rfyZMn+eKLL7j55psvuw9bQkJC8PHxYePGjWXab0nl5uZy77330rFjxxLdo1GjRtG8eXMCAwMJDAykZ8+e1rYdO3bQqFEja1tgYCCffPJJeb8EEZEardIUogwGAy+99BL/93//R1RUVLFx9evX5/jx40WeO378OPXr17cZ7+zsjJeXV5FDREREqodruda6pNq5zl1i7dxl14qLAUocJ9WH3nMRERGpblavXk3//v1xcXEp876vv/56Pvzww8u6Njk5+YrH79KlC6+99lqJ4+fNm0dcXBxxcXFs27atSFtAQIC1LS4ujjFjxlxxfiIiUrxKs9vj8uXLadWqFT169CjTfmfOnMlTTz1Vpn2KiIhI5RBKaLFtZ5dYu5izMcEEXzT2bFwd6pDMlf9HtNhfXerqPRcRsZOrr76aKVOmcE3/fnh4ep73dQCpTCwWC6dOneLLtZG8+OKLHDlyxN4pAYXL5d1xxx2sWrWKEydOcO211zJv3jxcXV0BrFs6JCYm0qpVK1588UWaNGnC6NGjAejbty8Gg4GlS5fSpUsXJk+ezG+//YbFYqF3797MmzfPumpPcbZv387TTz/Nt99+CxQWaVxcXPj4448B6N69O0uWLLHO4Nm5cyeNGzcmJSWFadOm8eOPP9KiRQt69epl7dNWft7e3gC8+uqrvPzyyzg6OjJz5kxr7Pk2b97MuHHjijx39n7Ex8dTp04dFixYQEREBKNGjaJz585s3bqV2NhYBg0axOzZs3nooYfYs2cP3bt3Z/ny5bi5uQGFqxQ9+uij5OXl4eTkdMn3KSUlhS+++IKPP/6Yli1b8vLLL1/ymuI4Oztz9913X/b1IiJiX5WiELV06VKGDh1Kr169il0z96ykpCTq1atX5Ll69eqRlJRkM37evHksXLjQeu7l5XXJMURERKRq2M9+ggm27u9zLjNmDnAAgBBCLhoTQwzRRF8yTgWJ6uMEJ/Sei4jYQbdu3di08VsMGSfJi/2WfFMqoGXkKi2DET+fBkwYP5brR46gS9duleZ3KqtXr+aDDz7A3d2du+66i8WLFzNjxgx+//13Zs6cybvvvktYWBgrV67k/vvvJzIyktWrVxMQEMCWLVto3LgxUFgsGTduHK+//jqZmZlMmDCBRYsWXfJLzR06dODgwYOkpaXh7OzMkSNHsFgs5Ofnc/LkSU6cOEGbNm0uuG7WrFm4uLjw66+/cuTIEW699VaaNWtmfU3n57djxw6OHTtGZmYmv/zyCz/88AP33XcfgwYNsrnqz4EDB2jRooX1/Ndff2X69OmsXLmSrl27kpiYSF5enrU9MjKSjz76CCcnJwYOHMhtt93GokWLaNy4MSNGjODzzz/n1ltvBaBBgwY4ODjw999/ExQUZPO+mM1mtm7dyscff8zWrVvp1asXM2bMoE+fPtaY22+/nZ9++snm9SNHjmTevHkXvfcl9eyzz/LMM8/QsmVLHnvsMbp06WJtO378OG3btsXNzY1BgwYxY8YMa8FNRETKnt0LUUuXLuX666+nT58+HDp06JLxP/74I/3792fx4sXW56655hp+/PFHm/G5ublVfnNOERERse0bvqEpTXHFtcjyahYs5JDDOtYB0Ixml4xZx7oSxUn1ofdcRKTizX7yCQyn40l5ZyLk67/VqwrjjvepO+FdJk6cyJNPPmnvdAC4++67rfsuPfzww8ycOZMZM2bw0Ucfcfvtt9O6dWsAJk6cyEsvvcTRo0dp1KjRBf34+fkxaNAgAFxdXbn33nuL/M6pOG5ubrRq1Ypdu3bh4eFB+/btycrKYu/evcTHx9OhQ4cLZg0VFBTw9ddfs2XLFtzd3QkJCWHUqFH88ssvFx3LxcWFKVOm4ODgQP/+/XF3d+evv/6ibdu2F8SmpaXh4fHvPpcfffQRt9xyC927dwe44B7cfPPN1vvYpUsXfH19CQ0tXHWgX79+REdHF4n39PTkzJkzNvN86623WL58OXXr1mXMmDE8//zz1KpV64K4d99996Kvtyw8/vjjBAUF4eTkxJdffsn48ePZtGkTjRs3pmXLlnz77be0bNmSo0eP8vDDD/PMM8/wv//9r9zzEhGpqey6R9Ty5csZN24cY8eOJT09nXr16lGvXj3rVGqAd955p8g/BIsXL2bQoEFMmzaN4OBg5syZQ6dOnVi2bJk9XoKIiIjYkQkTkUTa3OMnkkhM//y5VExJ+5LqRe+5iEjFKvwl+gBy9m1QEaqKMacnk3fwR4YMHmTvVKzOFk/OPj67n3hCQgLLli0jNDSU0NBQwsLCyM/P59ixYzb7MZlMTJ06lU6dOhEcHMzkyZNJSUkpUQ5dunRh586d7Nq1iy5duhAREcGuXbvYuXNnkdk3Z506dYr8/Pwiudsqjp3Pz88PBwcH67mbmxsmk+3PKV5eXkXajh07RpMmTYrt29/f3/rY1dWV2rVrFzk/f5yMjIxily08cuQI6enphIeHExYWZrMIVVE6dOiAp6cnLi4ujBkzhk6dOrF582YA6tatS1BQEEajkSZNmjBr1izWrdMXkEREypNdC1H3338/tWrVYuvWrSQlJVmPm266yRrTpEkTGjRoYD3/8ccfGTt2LBMmTOD3339n1KhRjBw5kqioKHu8BBEREbGzKKKIJhozZgAKKCCaaKKIKlVMaeKk+tB7LiJScTw9PXF0cqIgXcueVkWWjJP4+fnaOw2rc5cITExMtG7j0KBBA6ZNm8b+/futx8GDB7n66qtt9rNixQoSExPZsGEDMTExLFu2DIulZMtFni1EnS08nV+YOp+/vz+Ojo5Fci/rpQ5DQkI4ePCg9bxBgwbEx8eXSd/Hjh0jPz/fupTg+ebMmcP27dtp0aIFjz32GN27d2fhwoUX7C02btw4AgMDbR4zZswok1zPZzAYin1fL9YmIiJlw66FKIPBYPN45513rDF9+/blzjvvLHLdp59+SkhICK6urrRu3Zr169dXdOoiIiJSiaxjHTnkYMFCLrk2l1QrSUxp4qT60HsuIlIz/XosmzGfJJZ5bHVV2X5R/9Zbb5GYmEhqaiqLFy9m2LBhANxyyy28++677N27F4vFQnp6epHZLrVr1+bw4cPWc5PJhJubG97e3pw4cYKVK1eWOIerr76a/fv38+effxIWFka7du349ddfOXz4MO3bt78g3sHBgcGDBzN//nyysrKIjY1l9erVRWLOz6+0+vXrx86dO63nN910Ex9++CE7d+7EbDaTkJDA33//fVl979y5k549e16w5OC5ateuzcSJE9m8eTPLli3j+PHjDBo0iDlz5lhj3n//feLi4mwezz//fLF95+TkkJ2dXeSxrb+XZ86c4fvvvyc7O5v8/Hw+//xzdu3aRe/evQHYvn07R48exWKxkJCQwP/+9z+uvfbay7onIiJSMnYtRImIiIiUhbNLrGWQwVrW2lxSrSQxpYmT6kPvuYhIzdS+gSufjGlY5rGl8eHeNK59N54+bx3hme9PkldQfLFn99EsRq1KoMcbR5i0Nomk9Pwyz6cqueGGGxg7dizdunWjUaNGPPzwwwC0b9+eZ599lkceeYTQ0FD69OnDpk2brNdNnTqVyZMnExoayrfffss999zDmTNnCA8P55ZbbmHAgAElzsHT05OQkBBatWqF0WjE2dmZoKAg2rRpU2TbiXPNnTsXk8lEu3btmDJlCqNHjy7Sfn5+pTV69Gg2btxITk4OAB07duS5557j8ccfJyQkhJtvvpnk5MublbhmzRrGjh1b4vj27dvz/PPPs2fPHm688cbLGvNcvXr1okWLFgD07t2bFi1acPToUQCWLFnCuHHjAMjPz+eFF16gTZs2tG7dmrfeeos333zTOpPrjz/+YMSIEbRs2ZIRI0YQFhbGU089dcX5iYhI8QxA5fpKSznz8vIiLS0Nb29v0tPT7Z2OiIiIlJITTsxiFgBzmUseeXbOSERKQ5/HRWouHx8fUlNTSVk9i+z9W+ydjt39GJ/FU1tO8uqw+vi7G3nkm2Ta1XdhUucLl79LzSrg+o8TeLK3P92buPPqT6nsO5HD6yPqV1i+Xv0nkdKwG02bt6ywMR9//HGeeuqpC2bgREREsGjRIrp161ZhuVQlzz77LI0bN2b8+PFl1mdMTAz/+c9/WLt2bZn1WRX4+vqSmppq7zRERKo8zYgSERERERERkWrpQHIOt36aSO83j/DYxmRmbkxm5c+pAPySmM3wD45aY4d/cJQP96Zxy+pE+rx1hFmbksn9Z4bS+bFlYV1sBteHetHM1wlvFwfu7uBDZKztWbmb/84k0M+Zfs09cHE0MKGTDweSc4k/oy/kyIWeeOKJMi1CAQQHB9e4IpSIiJQdR3snICIiIiIiIiJS1vIKLDzybTK3tfXmhjAvfjiUxazvkmnm61PsNRsPmlh6XV2cHAzc82USX8dmMDLU65Jj9X3rSLFtM3r4MyjQ44Ln/0rJo18zd+t5kL8zJ0wFZOSY8XQp+r3hv07nEejvbD13czIS4O3IX6fzaOxT/H49IiIiIpWBClEiIiIiIiIiUu3sO56DBRjTyhuAfs3dCd/nctFrbmntTW2Pwl+V9LzKndhTJZtxtOXOJqXOLzPfgofzvwUnz38em/IuLERl5Zmp7e5Q5DlPZyOmXHOpx60Odu3aZe8UREREpBS0NJ+IiIjUGOGEM53phBF20bhruZbZzGYgAysoMzlXSd8nERGRizmZWUBdj6Lfv63n4VBMdCH/c4o9ro4GMvPKr9Dj7mjAlPvvtt0Z/4zl4XThr2rcnIyY8opu8W3KMxcpZImIiIhUVvrEIiIiIjWCBx4MZSieeDKMYXhw4RI5AHWoQxe6YMBAV7pShzoVnGnNVtL3SURE5FL83R1INuUXee64qaBcxur1xpFij/VxGTavae7nRNypXOt53Klc6no4XDAbCqC5rxOx58Rm5Zk5mpZPc18ty1ed7Nq1i759+5Z5rIiIiL2pECUiIiI1whCG4IILBgy44MIQhtiMu43bADBgKHIuFaOk75OIiMiltKnnggVYHZVOvtnC1kOZRJ3IKZexfri7SbHH4EBPm9dcF+jJFwcyOHQ6j/QcM2/uOcPQINtfwOjbzJ24U7ls+TuTnHwLr/9yhpDaztofqpqJiIhgy5YtZR5bGitXrqRdu3aEhIQwffp0cnNzbcbFx8cTEBBAYGCg9Vi0aFGZ5yMiItWDClEiIiJS7YUTThhhGP/56GPESBhhhBNeJO5arsUbb2sRyoABb7y5lmsrPOeaqKTvk4iISEk4ORh4YWAd1uxPp99b8ayPM9GjiRtODgZ7pwZAtyZujGvrzX1rkxj2wVEaejlyT8da1vYxnyRaZ1P5ujnw3DV1WL77NP3fjicqOYdn+9W2U+ZSXX3//fe8/PLLrF69mp07d3L48OFLFpfi4uKsx9SpUysoUxERqWocLx0iIiIiUnWdXerNgsVaYAKwYGEoQznEIUyYrEvy2YrrQhf2sIdkku3xEmqEkr5PIiIipRFWx4UPRzW0nt+x5ph1n6iODV356tZG1rZzHwNM6FTL+vj82LJyaxtvbm3jbbPtkzENi5xHNHLj05sCyjwHqVj79u1j+vTpHDp0iD59+mA0GgkMDGT69Ons2LGDqVOnsmvXLqBw1tPdd9/NJ598wtGjR+nXrx+LFi3CxcXlgtiysHr1am699VYCAwMBmDJlCg8//DAzZswoszFERKRm0owoERERqdbOXertXOcv/Xb+knznxp3bLuWjpO+TiIhIafySmM2pzALyzRbWxmRwMCWPLo3d7J2W1FC5ubncfffd3HLLLURHRzNy5Eg2bNhw0Wu++uorPvjgA3788UeioqL47LPPSjRWaGhosceaNWtsXhMTE0NYWJj1PDw8nKSkJNLS0oodp2PHjnTs2JFp06aRkpJSotxERKTm0YwoERERqbbqUpcwwoptP7v0W2c6443tbyPDv0v0BRNMDDHlkWqNVtL3qQ51NCtNRERK5e/TeTy+KZmsPAsB3o48d00d/Nwc7J2W1FB79uzBYrFw5513AnDdddfRrl27i15z7733Uq9ePQCuueYaoqKiSjTW/v37S51fZmYmXl5e1vOzjzMyMvD2LvpZ2c/Pj6+//prw8HBOnz7N448/zpQpU3jvvfdKPa6IiFR/KkSJiIhItXWCE0QTTQgh1n2HzmXGzAEOsJvd9KAHXnhdMCMHCpeHSyddRahyUtL3SUUoEREprVHhXowK97p0oEgFOH78OA0aNCjyXMOGDYuJLlSnTh3rYzc3N06ePFkuuQG4u7uTkZFhPU9PTwfA09PzglgPDw/atm1rzXHu3Ll06NCBrKws3Nw061BERIrS0nwiIiJSra1jHTnkYMFS5HkLFnLIYR3rAHiP96zPnx93bruUj5K+TyIiIiJVVd26dUlKSiryXGJiYrmMFRgYWOzx+eef27wmODiY6Oho63l0dDT169e/YDaULQZD4Ze5LBbLJSJFRKQmUiFKREREqjUTJiKJtLn3UCSRmDABkEwyO9lpM24nOzUbp5yV9H0SERGxp8T0fK5ecdjeaUgV1bFjRywWC2+//Tb5+fl88803/Pbbb+UyVlxcXLHHDTfcYPOaUaNG8eGHH/Lnn39y5swZFi9ezJgxY2zG7tmzhz///BOz2UxKSgpPPvkkPXr0wN3dvVxej4iIVG0qRImIiEi1F0UU0URjxgxAAQVEE00URdfY/4ZvSCPNOivHgoU00viGbyo855qopO+TiIiIwPz/S+G6947S580j3PBRAl/sTy/SvvtoFqNWJdDjjSNMWptEUnq+nTKVs5ydnXn99df54IMPCA0N5bPPPmPAgAE4OzvbOzUA+vbty3333ceNN95I586dadKkCVOnTi3SfnY21ZEjRxg3bhxBQUH0798fFxcXli1bZq/URUSkktMeUSIiIlIjrGMdzWiGK67kklvsUm/v8R73c7+W5LOTkr5PIiIiNd3ocC8e7FILV0cjh1PzuG/tcULruBBc25nUrAJmbEzmyd7+dG/izqs/pfLE5pO8PqK+vdOu8dq2bcvGjRut50OHDmXQoEEAdOvWjV27dlnbzn0MMH36dOvj82PLyn333cd9991ns23Lli3WxyNHjmTkyJFlPr6IiFRPKkSJiIhIjXB26bdBDGI964td6u3sEn0RRGhJPjso6fskIiI101t7zrAqKp3sPDP1PB2ZO6A2Lf2c2XY4k1d2p5KQnk8tVyO3tfVhVLgXAL8kZvP0lpOMDPXiw71puDkZeLpvbY6m5fPqT6lYgJk9/ejVtHBJsfu+SqJdA1d2xmdx+EweHRu4MruPPz6uDhfkk5ZTwILtp9l5NAsnBwM3t/JmXNvC/XT2Hc/huW2nSEjLx83JyNg2XtzW1qfM7kVTXyfr43+25yEhLZ/g2s5s/juTQD9n+jX3AGBCJx+ueeco8WfyaOzjZKs7qSA7duwgMDAQX19fPvvsMw4cOECfPn3snZaIiEi5UiFKREREaoyof/5cyjf//BH7KOn7JCIiNcuh03l8Gp3O+zc2wN/NyOEz+Xg6FVZg3J2MPNO/Ns18ndiblMODX5+gTX0XgvwLlzw7YSrAwQgbbm/EW3vO8OTmk/Rr5s6XYwPY8KeJ5/8vxVqIAlh7IIMlQ+oS4OXIf78/xYvbT/NM/9oX5PTUllM08HTky7EBpGaZeWDdcZr5OtG9iRsLd6Qwrq03gwM9Sc8xk1jM0ngb4kw8/3+nin3dW+5sUmzbsl2n+fiPdHLyLYTWdqZbY1cA/jqdR6D/v8u9uTkZCfB25K/TKkTZW1xcHJMmTSIzM5OrrrqKlStXUrv2hX+3REREqhMVokRERERERESk0nMwQl6BhUOn86jl6kLTWv8WVDo2dLU+btfAlS6NXPntWI61EOXsYOC2tt4YDQYGtPBg5S9nuLODD04OBq5p4c5/vz9FalYBtdwKZz0NDfagpV/htROvrsXNqxN5qq9/kXxOZRaw+2g2m+9sjLODgfpeRkaGerLpoInuTdxwNBo4eiafM9kF+Lg6EOxiex+gQYEeDAr0uKx7MjnCl/s71+KP47n8nJiNo7GwMJeVZ6a2e9EZXJ7ORky55ssaR8rO+PHjGT9+vL3TEBERqVAqRImIiIiIiIhIpdfYx4mHu/ry8u7THDmTT6+mbkzr6oeni5Hfk7JZviuVv07nkW+xkJNvsRahAGq5GjH+s36di2PhT79/ik6ujkYAMvMt1Ponvr7nv78uaeDlSL4ZUrOLFnGSMvLJLbBw7bvx1ufMFmhX3wWAWb39WfFTKjd8nEjTWk48GFGLdg1cKWtGg4E29V3Y8KeJT6PTubm1N25ORkx5liJxpjwzHs7GMh9fRERE5FJUiBIREZFKLZxw635B0URX2zFLoqR5VfX8RUREinNdkCfXBXmSmlXA49+d5L3fzzCpsy+zN5/k1jY+jAz1xNnBwCPfnMBy6e6KlZSRX+Sxo7GwmHXcVGB9vq6HA66OBr67o7G1yHWuprWcmHdNHfLNFj6PTmfWdydZN67RBXHr4zKY90NKsbn8cHfxS/Ody2yxcDStMO/mvk5s+PPffRaz8swcTcunua+W5atu4uPj6dKlCwkJCfZORUREpFj6KoyIiIhUWh54MJSheOLJMIbhweUtW1PZxyyJkuZV1fMXEREpzqHUPH5JzCavwIKrowFnB4O1AJSZZ8HH1YiTEXYfzWLn0ewrGmtdrIm/TueSnWfm1Z9S6d/cHQdj0WJTHQ9HOjZ0ZenOVDLzzJgtFv46nUt0cg5QWGBKzS7A0WjA3cmI8cJaFQCDAz354e4mxR62ZOeZWRuTQUZu4bg/JWSxIc5Ep3+WKOzbzJ24U7ls+TuTnHwLr/9yhpDaztofSsrdl19+Se/evWnZsiXdunVj165d1rZt27bRq1cvWrRowejRo1U8ExGpQVSIEhERkUprCENwwQUDBlxwYQhDquWYJVHSvKp6/iIiIsXJK7CwZOdpBrwTz9APEnB3MjCurTcAj/bwY8nO0/R9K54vD2TQo4nbFY01NMiDp7ecYtB7R8nOt/Cf7n42457u5096rplRHyfS/+14/vv9KdJzCpfw23Ekm9GrEun95hE+/iOdp/vWvqKcijDA+jgTwz9IoO9b8czffpoHu/jSp5k7AL5uDjx3TR2W7z5N/7fjiUrO4dl+ZTi+iA0//PADc+fOZeHChcTGxvLZZ5/RpElhMTUlJYUJEyYwY8YMoqKiaNOmDQ888ICdMxYRkYqipflERESkUgonnDDCrOdGjIQRxgEOVPiY4YQTRVS5jVtWeVX1/EVERC4m0N+Zd25oYLPtmhYeXNPC9mzbjg1d+erWf5fEa+jlyE/3XVUk5vzzRj5OvNPZ94K+zr/W28WBJ3r72xz3mf7lV/hxdTTy8tB6F42JaOTGpzcFlFsOUmjJkiW89dZbZGZmEhAQwMsvv0xISAgbN27k+eef58iRI/j5+TFp0iTGjx8PwI4dO5g6dSpjx45l5cqVeHh4sGTJEg4dOsT8+fOxWCw899xzDBw4EIBRo0bRuXNntm7dysGDB+natSsLFy7E1/fCv6OpqanMnj2brVu34uzszN13383EiRMB+OWXX5g5cyaHDx/Gw8ODCRMmWNvKwosvvsjUqVPp2LEjAA0a/Pu/16+//prQ0FCGDCn8MtL06dNp3bo1f//9N82aNSuzHEREpHLSjCgRERGpdM4u42Y5b3cHCxYGM7jCxxzKULstJVfSvKp6/iIiIiJVzZ9//sm7777LN998w4EDB1i5cqW1OOTh4cHy5cs5cOAAS5Ys4ZlnniEq6t8v4Bw7dgxHR0d+//13br75ZiZPnkx0dDQ//vgjM2bMYObMmUXGWrVqFQsWLGDPnj04Ozsze/Zsmzk9/PDDeHt7s3PnTr744gvef/99vvvuOwDmzJnDxIkTiYmJYcuWLfTo0cNmH2vWrCE0NLTYw5aCggL27t3LqVOn6N69O506deLJJ58kO7twmczY2FjCwv79YpK7uztXXXUVsbGxJbzbIiJSlakQJSIiIpXOucu4nevssm72GNNeS8mVNK+qnr+IiIhIVePg4EBubi5xcXEUFBTQsmVL6tUrnKnWrVs3goODMRqNdO7cmd69e/PTTz9Zr3VxcWHSpEk4OjoybNgwjh07xkMPPYSzszPDhw8nKSmJlJQUa/zo0aMJCQnB3d2dRx99lLVr11JQUFAkn+TkZLZt28aTTz6Jm5sbAQEBjBs3jsjISACcnJw4dOgQp0+fxsfHh1atWtl8Xddffz379+8v9rAlOTmZvLw81q1bx+eff863337L3r17WbZsGQAmkwkvL68i13h5eZGRkVHKuy4iIlWRClEiIiJSqdSlLmGEYSzmY0pxz5f3mGGEUYc6ZT52WeQVTHCVzr+i8xIREbmYFcPrMyzY095pSBXQrFkzZs+ezXPPPUfbtm2ZNm0aaWlpAPz000/ccMMNhIeHExISwnfffVeksOTn54fRWPgZydXVFYDatQuXc3RzK9zjzGQyWeMDAv5dZrFRo0bk5eUV6Q/g6NGj5OTk0K5dO+vspYULF3Ly5EkA5s+fT0xMDD169GDEiBHs3r27zO7F2ddw5513Uq9ePfz8/JgwYQKbN28GCmeInV90ysjIwNNT/1sTEakJVIgSERGRSuUEJ4gmGouD2Wa7xWD7+bIY04ztvs2YiSaaZJLLfOyyyCuGmCqdf0XnJSIiIlJWRo0axdq1a9m2bRsJCQm88sorADz44IMMHz6cPXv2cODAAfr374/FYrlEb8VLSEgo8tjJyQk/P78iMQ0aNMDNzY2oqCjr7KXY2Fjee+89AFq2bMmKFSv4/fffGTlyJJMmTbI51ueff05gYGCxhy21atWiQYMGGAz/zoI/93FQUBDR0dHW88zMTA4dOkRQUFDpb4aIiFQ5KkSJiIhIpfNH73XgmYPFcN6+QgYLeOeUy5jrWEcOOTb3Msohh3WsK5dxyyqvqp6/iIhIaa38OZWntpy0dxpWV684TM83jvD6L6n2TuWyHU3Lo9cbR4hYeZi1MVoy7VL+/PNPduzYQW5uLm5ubjg7O+Pg4AAUzmaqVasWzs7ObNu2ja1bt17RWKtXryY2NpasrCzmz5/PkCFDrGOdVb9+fbp27crcuXMxmUyYzWZiY2P5/fffgcICU0pKCo6Ojnh4eFxw/Vk33HADcXFxxR7Fuemmm3jrrbc4efIkqampvPbaawwYMACAwYMHEx0dzfr168nOzmbRokW0bt2aZs2aXdF9ERGRqkGFKBEREal0ujxnomB5JAbLefsKWQwULFxfLmOaMBFJpM29jCKJxISpmCvLV0nzqur5i4iIVAerxjTkno61ADiekc+da47R/+14+r0Vz6S1x/nrdK411mKxsHTnaQa8Hc+At+NZtut0iWfMlNe1jbyd+OHuJrSrXz57clY3ubm5zJ07l1atWtGpUyc8PT2ZOHEiAHPnzuWZZ54hJCSEjz76yFqQuVxjxoxh6tSptGvXjqysLJ555hmbcUuWLCEtLY1evXoRHh7OtGnTOHPmDABbtmyhd+/eBAUF8cYbb7BkyZIryul8Dz/8MG3btqVnz5706dOH1q1b88ADDwDg7+/PihUrmDdvHuHh4fz6668sX768TMcXEZHKy9HeCYiIiIicy8EZvBsDnaIwfxqOYW0IhgIjFocCLMNjYNR+uLt8xo4iinDCCSEEI0YKKCCGGKKIKp8Byzivqp6/iIhIdeLtYuS//WrTyNsRswU+i07nye9O8sGohgCs2Z/BtsNZfDi6AQCTI0/QyNuRkaFel+zbXtdKUWFhYaxbZ3t29/Dhwxk+fLjNtm7durFr1y7reePGjYssvQdccN60aVNmzJhxQV/nX1urVi3mz59vc9ylS5fafiFlxMnJiXnz5jFv3jyb7b169eKHH34o1xxERKRy0owoERERqVQKcuHNLvB6Z3j3z3Xk/rOsWy65vBu3jrd7lu/45y4ll0tupVk6rqR5VfX8RUSkZnnntzM8vqnoXoFPbTnJaz+nAvDWr2cY8eFRer95hFs/TeTXY9k2+/klMZvhHxwt8tzwD47yS2JhvNli4Y09qYz48CjXvBPPs1tPkZ1X9vtOnsvNyUhjHyfrPjlGg4GEtHxre2SsiXFtvanr4UhdD0dubetFZGzJZgrb61oRERGRy6EZUSIiIlLppB0tPMDEV0QyiEGsL1jPoT9MOOFUrmOfXUpuEINYz/pKs3RcSfOq6vmLiEjNMrCFB2/uOUNWnhk3JyM5+Ra+P5TJuzcUztZp4uPIGyMb4Otq5JOodB7fdJIvxwbg7GC4RM9FfbQvnZ3x2bwxoj6ezkZmbznFyl/O8FAX3wtiN8SZeP7/ThXb15Y7m5Rq7GEfHCXZVIDZApM617I+/9fpXAL9//1cE+jvzF8pqSXq017XioiIiFwOFaJERESkUov65091H7MkSppXVc9fRERqjgZejrT0c+aHw1lc29KD7UeyaOLtRBOfwkJJ/+Ye1thbWnvz2s9niD+TRws/51KN88X+dGb29Ke2R+GvQe5o783Mjck2C1GDAj0YFOhxwfOXa+2tjcjOM/N1nIm6Hg7W57PyLHg6/7tQjaezkcwSztKy17ViH59++qm9UxAREbkiKkSJiIiIiIiIiN1c29Kdb/80cW1LDzYeNDGw5b9FoK8OZPDB3jSOm/IxAKZcC6nZpS+aHMsoYNqGE/yzSh4WwFyBtRdXJyPXh3py7btH+XiMC35uDrg5GTDl/puEKdeMu1PJdlCw17UiIiIil0OFKBERERERERGxm/7NPVi6K5WkjHy2H8ni4a6Fs5QS0/N54f9SeGVYPcLrOmM0GOj3VrzNPlwdDWTnW6znBWYLp88pWNXzcODpvrVpVc/lkvmsj8tg3g8pxbb/cHfpluY7ywJk5Vs4kZGPn5sDzX2diT2VR0idwpziTuXR3K9kSxDb61opasGCBcTHx/PSSy/ZOxUAAgICcHNz44EHHmDq1Kn2TqdcLFq0iOXLl5OVlUVCQoK90xERkRLSV15ERERERERExG783R1oW9+F/35/ipA6ztTzLPzObFaeGQzg62rEbIF3fjuDqZgl5K7ycSIr38KP8VnkF1h4c88Z8gr+LUyNDPXklZ9SOZ6RD0CyKZ8f47Ns9jU40JMf7m5S7FFSvx7L5o/jOeSbLWTmmVmyMxUPZyPNfAuXFRwS5MH7e9NINuWTbMrn/b1pDA36dzbY8A+OsjYmw2bf5XmtVG1btmwpUoTatm0bvXr1okWLFowePbrExZvExESGDh1KeHg4YWFhjBkzhtjYWGu7xWJh7ty5hIeHEx4ezrx587BYLBfp8V+rVq2ie/fuhISE0L59e2bPnk1+fr61PT4+nlGjRtGiRQt69+7N9u3brW1Tp05ly5YtJRpHREQqD82IEhERERERERG7GtjCg2e2nuKxnn7W51r4OXNTuBe3fX4MZwcDN7fypt45eyydy9PFyKM9/Hj6+1OYzRZua+ddZD+msa29sVhg4trjnM4qoLaHAzeGedG1sVu5vabsfAvP/ZjCsfR8nB0NhNZ2ZvHgurg4Fq4PeEOoJwlp+dy8+hhQWCwbEeIJQH6BhTM5ZlrXtT2Dq7yuleolJSWFCRMm8OKLL9K/f3/mz5/PAw88wBdffHHJa2vVqsXSpUtp2rQpZrOZd999l8mTJ/Ptt98C8P7777Nx40Y2bdoEwC233MJVV13F2LFjL9l39+7dGThwIL6+vpw+fZr77ruPt99+m3vuuQeA+++/n4iICN5//32+++47JkyYwLZt2/Dz87tEzyIiUlmpECUiIiIiIiIidjU8xJPhNoohD3bx5cEuvtbzOzv4WB9P6FSrSOywYE+GBf/bx21t/411MBq4vZ0Pt7fzobw4O8DYTxO5va0Pd3XwoWtjt4sWugwGAw918eWhc17fWdHJufRo4kZTX9tL5pXXtQlpeYz77Bh5ZhgRUmzq1cry5cv5448/eOWVV6zPPfzwwzRp0oRp06axdOlSPvjgA1JSUmjatCnPPPMMERERF/SzY8cOpk6dyq5du6zPRUREsGjRIrp164bZbGbJkiV8/PHHmEwmrr32Wp555hnc3MqvGPr1118TGhrKkCFDAJg+fTqtW7fm77//plmzZhe91t3dvUiM0Wjk8OHD1vPVq1czceJEGjRoAMB9993HqlWrSlSIatSoUZHzc/s+ePAg0dHRrFq1CldXV4YMGcLrr7/Ohg0bStS3iIhUTipEiYiIiIiIiIhcoe33XFVmfbWp70Kb+nUq/NoAbye23Hl5e2BVVSNGjGDx4sVkZmbi7u5OdnY2GzZs4OuvvwagWbNmfPXVV/j7+/PWW28xadIkfvzxR1xcLr3f2Llee+01tm7dypdffom3tzcPPfQQCxYs4Iknnrggds2aNTz++OPF9rV///4SjRkbG0tYWJj13N3dnauuuorY2NhLFqLO6ty5M0lJSZjNZmbMmFFs32FhYUWW7ruUTZs28cADD5CRkYG/vz9PPfWUtd+mTZvi7u5epO+YmJgS9y0iIpWP9ogSEREREREREZEaqVGjRoSGhlqXnNu8eTPNmjWjefPmAAwdOpS6devi4ODAPffcQ3Z2NocOHSr1OB9++CEzZsygXr16uLm5MXnyZCIjI23GXn/99ezfv7/Yo6RMJhNeXl5FnvPy8iIjw/b+Ybbs3r2bmJgY5s2bR2hoaLF9l7bfAQMGEBMTw/bt27ntttusy+4Vl7PJZCpx3yIiUvloRpSIiIhUWU7YXnJGRGzLI8/eKYiIiFQ6I0eO5Msvv7T+HDFihLXt448/ZuXKlSQmJmIwGEhPTyclJaXUYxw9epTx48djNBZ+J9xisVBQUFBmr8EWDw+PC4pDGRkZeHqWbk8wNzc3xo0bR9u2bdm8eTO1a9e+oO/L6RegadOmhIaG8vjjj/P6668Xm7OHh0ep+xYRkcpDhSgRERGpsh7lUXunIFKlPMVT9k5BRESk0hk6dChz584lISGBzZs3M2fOHADi4+OZNWsWn3zyCe3bt8doNBIWFobFYrmgD3d3d7KysqznBQUFnDp1ynreoEEDlixZQocOHS6Zz+eff15kGbzzxcXFleh1BQUFsWbNGut5ZmYmhw4dIigoqETXn8tisZCZmcmxY8eoXbs2QUFBREdH07p1awCio6Mvq18ovFdnZ5kFBQXx999/k5WVZd0/Kzo6mlGjRl1W3yIiUjloaT4RERERERERqZLWxmRw31dJ9k5Dqrg6depw9dVXM23aNNq0aUPDhg2BwsINgL+/P2azmeXLl5Oenm6zj+bNm5OZmcn3339PXl4eixcvJjc319o+btw4XnjhBRITEwFISkri+++/t9nXDTfcQFxcXLFHSQ0ePJjo6GjWr19PdnY2ixYtonXr1tb9oRYsWFBsgWfXrl3s2bOH/Px8TCYTzz77LF5eXgQGBgIwatQoXn31VZKSkkhKSmLFihWMGTPGen1ERASrVq2y2ffq1atJSir83+3BgwdZtmwZ3bp1A6BFixaEhoaycOFCsrOzWb9+PTExMQwaNKjEr1tERCofzYgSERGRKusFXtBSYyIiIlLt/JKYzdNbTvLVrY3snUqNMXLkSKZNm8a8efOszwUHB3PXXXcxePBgXFxcuOuuu6xFqvN5e3szd+5cpk6dSkFBAffffz8NGjSwtt97772YzWZGjx7NyZMnqVevHrfffjt9+vQpt9fk7+/PihUreOKJJ5g8eTLt27dn+fLl1vZjx47RqVMnm9dmZWUxc+ZM4uPjcXFxoW3btrz33nu4uroCcNttt3HkyBH69+8PwK233sott9wCQF5eHqdPn6Zjx442+/7jjz/43//+R3p6On5+flx33XVFZoC98sorTJ06lfDwcAICAlixYoV1DykREamaDMCF84mrMS8vL9LS0vD29i72WywiIiJSeTnhxCxmATCXuSpEiVQx+jwuUnP5+PiQmppKyupZZO/fUiZ9ro3JIDImgxXD65dJf5VFZSxEefWfRErDbjRt3rLCxnz88cd56qmncHLSvqAl0bx5c5ydnZk0aRJTpky5ZPygQYP48MMPy7zI8/PPP/Pmm2/y8ssvl2m/AIsXL+aVV14hNzeXv/76q8z7P5+vry+pqanlPo6ISHWnGVEiIiIiIiIiUqklZeSzYHsKvyXlADAixJPJEb4XxL24PYXNf2WSmWempb8zj/X0o6WfMwDbDmeyeOdpkk0F+LgYmdS5FoMDPTmcmsezW08Rl5KLs9HAoEAPpnUru1/Mf3Ugg9d+SSUtx0xtdwdm9PCjcyM3zBYLb/16hq8OZJCZZ6F3U3f+080Xo9HAlK9PkFtgodcbRwr7uDUAdycjS3eeZtNfhcvFDWjuzoNdfHF2MHA6q4A5W06y73gODgYDVwe4Mu+aOpe8J1K9lLYws2HDhnLJo1OnTsXOtLpSU6ZMKVGRTUREKhcVokRERERERESk0iowW5i2/gRdm7jxTL/aAMSesj0jOryuMxM6+eDmaGTZ7tM8teUU799YuDzas1tP8cLAOrSt78qpzAJSswsAWPFzKt2auLFyeD2y8y0cTLHd92/Hspm64USxeX40qiH1vYr+miUrz8zCHSm8e2MDmvg4cSw9nwJz4cI0H+1LZ2d8Nm+MqI+ns5HZW06x8pczPNTFl8XX1b1gRtSrP6USlZzLh6MKX8/0b5J5a88Z7ru6Fu/vTaOhlyMLB9XFbIH9yTkluiciIiIiFUGFKBERERERERGptKJO5JKSbeb+q2vhYDQA0Ka+i83YwYGe1sf3dqjFh3vjycoz4+ZkxNFo4O/TeQT6O+Pv7oC/uwMAjkYDSen5nMosoLaHI63q2e67XQNXttzZpPQvwAB/peRR39ORBucUqr7Yn87Mnv7U9ih87o723szcmMxDXS6c6QWw4U8Tj/Xww9etMO97O/rwwv+lcN/VtXA0GjiVWcDxjHwCvJ1oW9+1RPdEREREpCKoECUiIiIiIiIildZxUz4NPB2sRaiLeevXM0TGZHAqswDDP+Gp2YVFl+evqcPre86weOdpWtV1YWo3X5r7OvNQRC1e/imVWz87Rm13B+7tWIs+zdzLJHc3JyNz+9fh/d/P8PT3J+kc4Ma0br7U83TkWEYB0zacsOZpAczm4vs6aSooMuOqgacjyabCWV23tfXm1Z9SuW/tcVwdDdzaxpvrQ70ueU9EREREKoIKUSIiIiIiIiJSadXzcCQpowCzxYLRUHwx6pfEbD7el8arw+rTtJYjplwLfd+Ox/JPe6t6Lrw0uC65BRZW/JTK/35I4fUR9ant4cjsPrWxWCz8cDiLmRuT+e6OxhcUan49ls2Ur4tfmu+TMRcuzQfQvYkb3Zu4kZlnZt4PKSzblcoz/WtTz8OBp/vWLnYG1vlqeziQlJ5P01pOQOG+WXU8CmdHeTob+U93P/7T3Y99x3OYtPY4HRu6kmwquOg9kZJbtWoVq1ev5tNPP7V3Kna1a9cuHnvsMbZs2XLZfcTHx9OlSxcSEhLKMDMREanMVIgSERERERERkUorvK4zPq5GXv0plbva+wCFe0SdvzxfVp4ZR6OBWq5GcgsK9346K6/Awnd/ZdLjKjfcnQy4ORk4O8Hqu79MtKnnQh0PRzydjRgMYKve1b6BKz/cXbql+U5lFhCdnMPVAa44Gw24OhrI+2ePqJGhnrzyUyqz+/hTz9ORZFM+f6bk0bWxG35uDqRmmzHlmvFwLiyIXdvCndf3nCGktjMAr+85w8CWHgD83+FMmvo6EeD172swGi5+T0QuR0RExBUVoUREpGZSIUpEREREREREKi0Ho4GFg+oy//9SGPJBAg6GwiLO+YWoro3duDrAles/SsDD2ch9nWoVaV8Xm8EL/5eCGQuBfs481tMPKNyD6sXtpzHlmqnn6cAz/erg6lg2y9ZZLBbe+y2NJzefxIiBVvWceaK3PwBjW3tjscDEtcc5nVVAbQ8HbgzzomtjN5r5OtGvuTvDP0zAbLHwxS0B3NWhFqZdp7n502MADGjubi3MHTmTzwv/l0JqthlfNyMPd/WlkbcTDTwdL3pPRGzJz8/H0bFy/sqwMucmIiLF0/9zi4iIiIiIiEil1tDLkUWD617w/LBgT4YFewKFBaun+taGvv+2Dw/xtD5eOqSezb4f6uLLQ118yzbhf9T2cGTliPo22xyMBm5v58Pt7Xxstj/Vt/YFz51dfu98Y9t4M7aNt80xLnZP5EIJCQnMnj2b3bt3AzB27Fhmzpx5QdyTTz7J119/TUZGBqGhoTz33HOEhIQAsHHjRp555hmSkpLw9fVlxowZ3HDDDRw8eJD//Oc/7N+/H2dnZ66//nqefvrpMsn7yy+/5LXXXiMyMtL63IIFCzh69CiLFi0iNTWV2bNns3XrVpydnbn77ruZOHGiNS4uLg6j0cimTZuYN28eTZs2ZebMmRw+fBgPDw8mTJjAxIkT2bFjB1OnTmXXrl0XvV9ms5klS5bw4Ycfkp2dTZ8+fXj22Wfx9r7w72lSUhKPPfYYP/30E7Vq1eL+++/n1ltvLTa3G2+8sUzumYiIVBztTCkiIiIixQonnOlMJ4wwe6ciIiIiUq4KCgoYP348LVq0YPfu3ezevZtrrrnGZmz79u357rvv2LdvH+3bt2fKlCnWtkceeYQFCxYQGxtLZGQk4eHhALz44ov069eP/fv3s3PnTkaMGGGz7927dxMaGlrsYWtvpYEDBxIbG8uRI0esz33xxRdcf/31ADz88MN4e3uzc+dOvvjiC95//32+++47a+yGDRsYOXIkBw4c4LrrrmPOnDlMnDiRmJgYtmzZQo8ePUp1vz755BM+/fRTPv30U3bs2EFmZiZPPvmkzdd7//3306hRI3755RdWrFjBc889x/bt24vNTUREqh7NiBIRERERmzzwYChDccWVYQzjMIcxYbJ3WiIiUkUVFBQUPjA62DcRuSwGo+O/72E19euvv3Lq1ClmzJiBg0Ph39NOnTrZjL3hhhusj6dOncrKlSvJzMzE3d0dR0dH4uLiCAsLo06dOtSpUwcAR0dHjh49yokTJ6hXrx4dOnSw2Xfnzp3Zv39/qXJ3c3Nj4MCBfPnllzz44IPs27ePtLQ0unfvTnJyMtu2bSM6OhoXFxcCAgIYN24ckZGR9O/fH4Crr76agQMHWvtycnLi0KFDnD59Gl9fX3x8Lpy5d7H79fnnnzNx4kSaNCncV+2xxx7jmmuuYdGiRUX6SEhI4JdffuH999/H1dWVVq1aMXbsWNasWUP37t1t5iYiIlWPZkSJiIiInKdZf7hvb+HPmmwIQ3DBBQMGXHBhCEPsnZKIiFRhGRkZpJxKxql+kL1TkctgrNuSPw/+be80ylViYiIBAQHWosrFLF26lB49ehAcHExERAQAKSkpAKxcuZL169fTqVMnxo4dS2xsLABPPPEEeXl5DBw4kIEDB7Jhw4YyzX/EiBF8+eWXQOFSfcOGDcPBwYGjR4+Sk5NDu3btrLOqFi5cyMmTJ63XNmzYsEhf8+fPJyYmhh49ejBixAjr0nvnutj9On78OI0aNbKeN2rUiNzcXE6dOnVBnJ+fH+7u7tbnAgICSEpKKjY3ERGpelSIEhERETlP32ehTljhz5oqnHDCCMP4z8dFI0bCCCOccDtnJiIiVdknqz/Dpd1wnJu0tXcqUlIGI25tr8OtWUdWf/qpvbMpVw0bNiQxMRGz2XzRuB9//JE33niDt956iwMHDlj3S7JYLAB06NCB9957j99++43w8HAeffRRAOrVq8fChQv57bffmD59OpMmTSIzM/OC/nft2kVgYGCxh62l+QD69OnDsWPHiImJ4auvvrIu/degQQPc3NyIiopi//797N+/n9jYWN577z3rtQaDoUhfLVu2ZMWKFfz++++MHDmSSZMmlep+1atXj6NHj1rPExIScHZ2xt/f/4K4lJSUIvchISGB+vX/3Vvt/NxERKTq0dJ8IiIiIudoPhAaXl34uOHVhed/fWvfnCra2SX5LFgw8O9/+FuwMJShHOKQlugTEZHL8thjj3F1p450vOMVslMSKTClAhZ7pyXFMuJYqx4uXn68/957vPnmm/ZOqFy1b98eX19fXnjhBeueT1FRURcsz2cymXB0dMTPz4+cnBxefPFFa1tubi7r1q1jwIABeHh44O7ubp0xFBkZSadOnahfvz7e3t4YDAabRZaIiAji4uJKnb+TkxNDhgxh9uzZGAwGa97169ena9euzJ07l2nTpuHm5saff/5JVlYWbdvaLgp//vnn9OnTBz8/Pzw8PGzOerrY/Ro5ciSvvvoqvXv3xs/Pj+eee46hQ4diNBb9TnxAQAAdOnTgueeeY9asWRw8eJCPP/6YZcuWlfr1i4hI5aVClIiIiMg5+jwN5nwwOhb+7PN0zStEnbsk37nOXaLvEz6xU3YiIlKVnTlzhq7dutO/f3/69euHl5eXvVOSi7BYLJw8eZJ169ZZZ/1UZw4ODrz99ts88cQTdOrUCQcHB8aOHXtBIapv3750796dbt264eXlxSOPPFKkffXq1cyaNQuz2UxoaCjPPfccAL/99huzZ88mPT2dhg0bsmzZsjLf82jEiBGMGTOGBx54oEiRa8mSJcydO5devXqRmZlJixYtrDO1bNmyZQtz5swhJyeHZs2asWTJkgtiLna/br75Zo4fP871119PTk4Offr04ZlnnrE51vLly3nsscfo0KEDPj4+TJ8+nZ49e175zRARkUrDQA376pGXlxdpaWl4e3uTnp5u73RERESklJxwYhazAJjLXPLIK7O+mw+EsV9f+PyH19WcYlRd6nI/918ybjnLSSa5AjKS6kafx0VEpKQef/xxnnrqKZycnOyditRQvr6+pKam2jsNEZEqT3tEiYiIiPzj7Gyoc52dFVVTnOAE0URjxvbeCGbMRBOtIpSIiIiIiIiIlIgKUSIiIiL8uzeU8byFi42O/+4VVVOsYx055GA5b+K8BQs55LCOdXbKTERERERERESqmssqRDVu3JgePXowcOBA2rdvj7Ozc1nnJSIiIlKh+jwN5gLbbeaCmjUryoSJSCJt7hEVSSQmTHbKTERERGqSjIwMjEZ9h1rsx2TS514RkbLgeOmQQldddRWTJk3i5ptvplGjRkU2PMzNzWXbtm2sXLmSzz77DIulRm07JSIiIlWcgzN4Nwajg+12o0Nhu4MzFORWbG72EkUU4YQTQghGjBRQQAwxRBFl79RERESkhvj+++9xcCjmA5pIOTKbzezatYu8vLLbj1ZEpCYrUSFq8eLFjB8/nm+++YYnnniC3bt3k5iYSFZWFn5+frRq1YqePXvy3//+lzlz5nDnnXfy888/l3fuIiIiImWiIBfe7ALudYqPMZ2oOUWos9axjmY0wxVXcsnVknwiIiJSofbu3cvGjRvp16+fClJSYczmwr1SX3jhBTtnIiJSfZSoEGUymWjevDkpKSkXtCUnJ7Nlyxa2bNnCf//7X6699loaN26sQlQJOLnbOwMREZGqx8kCZP3z2A3OWz3usmWlFB4XHbuG/dudi4n1fMU1XMO3fEsuJpzsnZRckbxMe2cgIiJSOiNGjOD555/n1ltvxc/Pz97pSA3w66+/8r///Y8vvvjC3qmIiFQbBqBGraPn5eVFWloa3t7epKen2zWXJ/LtOryIiEjVZHLC0WcWAPln5oKHlssQKalnS7wwd/mpTJ/HRUSk6jAajdSqVQs3Nze8vLxwcXEhNzeX9PR0LZ8ml8Xd3R0PDw8MBgMmk4nMzEzS09O1L5SISDmoBP8pKiIiIlIKHnnk5z9l7yxEREREpIIVFBRgNptJSUkhLS2N7Oxse6ckVZzBYMDLywsPDw8sFot1WT4RESlbpS5E+fn58d///pe+fftSt25djEZjkXZ/f/8yS666e97b3hmIiIhUT07uMC2p8PHC+lqOTERERKQq8/T0xNPTE4C0tDTNWJEyY7FYrH+nvL298fX1xcPDg7S0NHJza9gGsSIi5ajUhaj33nuPli1b8sYbb3D8+HEslhq1sl+Z0i/FREREyl9epv7NFREREamKzi7D5+DggMlkIj09Xb+HknJRUFDA6dOnrQWp2rVrk5WVRVpaGgUFBfZOT0Skyit1Iapnz5706NGDvXv3lkc+IiIiIuUmnHAGMYj1rCeaaHunIyIiIiIU7tXj5eXF8ePHAXBycsLHxwdnZ2eysrI4deqUigFSIXJzczl58iRubm54e3tTt27dIkVQV1dXvL29OXnypJbxExEpBeOlQ4o6cOAAbm5uZTJ4z549+eqrr0hISMBisTBixIiLxvfu3RuLxXLBUa9evTLJR0RERKovDzwYylA88WQYw/DAw94piYiIiNR4Dg4OeHt7k52djYODA76+vtSpUweAkydPcvr0aRWhpMJlZWVx4sQJ0tPTcXd3p169enh4eJCbm4vBYMDHx8feKYqIVCmlLkTdf//9zJ07l169euHn54eXl1eRozQ8PDz4/fffeeCBB0p1XVBQEPXr17ceJ06cKNX1IiIicnma9Yf79hb+vNK4kvZVUl3/A4+ZCn/aMoQhuOCCAQMuuDCEIWUzsIiIiIhctlq1amE2m7FYLNStWxdnZ2dOnz7NyZMntUeP2JXFYiEjI4MTJ06QlZVlXbIvMzMTNze3MvuivohITVDqpflSU1Px9vZm8+bNRZ43GAxYLBYcHUve5YYNG9iwYUNpU+DEiROcOXOm1NeJiIjIlen7LNQJK/z593dXFlfSvkqq5xPg6FL48+eXi7aFE04YYdZzI0bCCCOccKKIuvLBRURERKTUPDw8cHFxoaCgAHd3d9LT0zGZTNoHSioVs9nMmTNnMJlM+Pj44OXlRUFBAT4+PuTk5GiJPhGREih1IeqDDz4gLy+PsWPHcvz4cbt8OPjtt99wcXHhjz/+4KmnnmLHjh0VnoOIiEhN03wgNLy68HHDqwvP//r28uJK2ldJdX8MnD0LHzt7Qpfp/7a5485QhmLBggGD9XkLFoYylEMcwoTp8gcXERERkVJzdHTE29vb+nuls8UoDw8PUlJSyMvLs3OGIv/y9vbGzc0Ni8VCfn4+Dg4OGAwG/P39SU5Otnd6IiKVXqkLUa1ataJ9+/bExsaWRz4XdezYMe677z5+/vlnXFxcuOeee/j++++JiIjg119/tXmNs7MzLi4u1vPSLh8oIiIihfo8DeZ8MDoW/uzztO3iUUniStpXSXV/DCwWMBgKf3Y9pxA1iEHWJfnOde4SfZ/wyeUPLiIiIiKXpaCggPz8fAoKCqz7gJvNZvLz8+2dmkgRWVlZmM1mDAYDRqMRg8GAo6OjZkOJiJRQqQtRP//8M40bN7ZLISo2NrbIuD/++CMtWrRg6tSp3H777TavmTlzJk899VQFZSgiIlI9nTuDCQoLSLZmMpUkrqR9ldS5s6GgsBh17nkIIRiK2Rbz7BJ9dahDMvomo4iICICLiwtOTk72TkNqgMzMTOvj7OxsFaCk0srLy7vkLD1nZ2ecnZ0rKCOpjiwWCyaTVuuQ6qnUhailS5eyePFi5s+fz759+y74P+F9+/aVWXIlsXv3bnr06FFs+7x581i4cKH13MvLi4SEhIpITUREpNo4dwbTWbZmMpUkrqR9ldS5s6HOOvf8AAcIphVGG8UoM2YOcEBFKBERqfEcHR2ZPXs248bfRrMmTe2djtRQe377lZeXLeeNN96wdyoiJWI0Gnn88ce5Y/xdtGjZzN7pSDWQkW7iq7Vf8sQTT/D333/bOx2RMlPqQtSqVasAePPNN63PWSwWDAYDFosFR8dSd3lF2rVrx7Fjx4ptz83NJTc3twIzEhERqV7On8F01vkzmUoSByXrq6TOnw111rlFqQ1soCmBuOJ6wR5ROeSwjnUlH1BERKSaevuddxhz0xg2ZO/j49R95FkK7J2S1DDuBmcigprz+uuv4+XlxUsvvWTvlEQuacWrK7jrrrv4Y1M2X3+RSr5+BSlXwGiEWg0duO7aG+nVszdXd+5EUlKSvdMSKROlrho1a1Z21X0PDw9atmxZpO+2bduSkpJCfHw8//vf/wgICGD8+PEATJkyhb///puoqChcXV2555576NevHwMHDiyznERERKSoPk+DuQCMDhe2mQv+nclUkrizjy/VV0nZmg11vkwyiSSS0Ywu8rwBA5FEYkJLH4iISM3WtGlTbh07lgWp64nM+s3e6UgNti7rd6YzmJlPPM6SJUu0/45UavXr1+euu+/i+5UZ/PJF5qUvECmhfd9kcdcb9Rg3bhwvvviivdMRKROlLkQdOXKkzAbv1KkT33//vfV80aJFALz99tvceeedNGjQgCZNmljbnZ2dWbBgAQEBAWRmZrJ3714GDBhQpA8REREpOw7O4N3YduEICp/3blw4K6kkcWcfXyzGwRkKSvBNQmdPcHS7eBHqbFxUZhThhBNCCEaMFFBADDFEEXXpgURERKq5vn37ArApW/8uiv1tyvqDof7tCA8Pr/DtH0RKo0+fPhiNRqI3Z9k7FalmMk6Zif89j/79+qsQJdVGqQtRjz32GMePH+ett94q8vydd95JnTp1eOGFF0rc19atWzFc5LdHd955Z5Hz+fPnM3/+/NIlLCIiIpetIBfe7ALudYqPMZ2A3IySxRkMl44pSREKCsd8uwf4triwzcEFhr/xbxzAOtbRjGa44kouuVqST0RE5B/e3t5k5eeQbcm7dLBIOTv9/+zdd3xUVdrA8d/0Ppn0HkIg9A5KR3oRULGtYkFUsO1ady2sBaxgWXvvuvquXUFFkSoiiqAoIr2m92RmMpNMff+IDMQkkMDABHi++8mHufc895zn3g0hzjPnnEDdzBKr1RrhTIQ4OIvFAoDbHoxwJuJE5K4KEhUVHek0hAibhrt2H8JVV13F5s2bG5zfuHEjV199dViSEkIIIUTrYc+Fwl+a/nLkNT+uuX01V/5PsPF/Db82fdAwtppqPudznDhZwAJZkk8IIYQ4QJDIvpG6c/KbuNbmNtqWM/NjqhZsOsYZgTffztZ+z7TomsoPN1Dy1PdhzcNX4Wb3ee8Q8Jwc+3YFg/Kmvjh+BAKR/X59dfMkcpxrj6iPZzcOwe4paLRtY8V8Ptg5s8lrc5xreXXzpBaNt7LgKX4ta+Q/2I5Aac123tsx/dCBxxP5UShOMC2eEZWUlERBQcMfTiUlJSQnJ4clKSGEEEKIo2Hjn/8TQgghxNG1td8ztJ1/KZqU42dWy87Jb5J0zyiM/dIO6/qg10/56+vIePv8sOaljjZg6JdG1Scbif5bj7D23VL2zzdTOHsxifeMImpy50ZjaneVUzxvBbWbSlBFG4i7YRCWEXVT2L35dnad8RYKgyYUHzOtD7FXnnJM8heitXtiQ1+md1xAlDblmI15Xdfvmh17pPm5fOVsrfqKaR0+PazrmxKnb49OZWGn/VuyrMPC2ndz+ANeFubMotD1O05f8SGf0bMbh9Q79gVq6RF7HiNSbj3aqQoRMS0uROXk5DB48GB2795d7/zgwYPJz88PV15CCCGEEEIIIYQQxw3nil1o28WgjjGGvW/ruA4UzVt+WIUoX5kLdeyR5+S311D2+lq0WTFNxgR9AfJv+QLb2d1Ie/ZM3D/nk3fT5+jeiUHbZv8SU9krrzrifIQQx58/Kj4n0zIEtVIb9r47RY3n9/JPD6sQVe0tw6SJPaLxU0196Bt/Ke/tuOyQsQcW/zx+Fy9vHkt21OgjGl+I1q7FhaiXX36ZJ554Ao1Gw9KlSwEYNWoUDz/8MI899ljYExRCCCGEEEIIIcSxt3Pym9jO6459wSZ8pS7Mw9uScPtwlLq6txKcy3dS+sKP+Iqc6DrFk3TnSDSpVnKu/gSA3ee/CwoFyfeNwdAnhYI7F1GzsRgIYuqfQcIdw1FZdC3Oq/Lj36n473r8lW6MfVNJ/PcIVDZDaLZN0r1jKH12NYEaHzGX9Cbmsr4ABGp8FD+0DOe3u1HHGrFO7kzlhxvIWjCNwtmL8RU6yLthASiVxF03APOwtgDYv9zSaH9/Vb1qD8Y+qfXOuX7Jp/SpVXh2VqC06Ii/cTCW0e0pnL0YhUGDd08l7g2FGHolk3TvGEoe+ZbqVbvRdYgn+eEJqKMNAOi7JeLdW4W32IkmwXzIZxRweXAs3o59/iaCgSAZr53b4uf8V6XPrCb6gp44vtnWZIxndwX+Mje2i3qhUCgwnpKGoWcy9i+3EHfNgCPOQYjjwaubJ9Ez9nz+qJhPtbeUdlHDGZlyB2pl3c+77VXL+KH4BRyeIhIMnRiddhdR2lQ+3FlXoH1763koFArGpd1HmrkvC/f+myJ33aoOGeYBjEy9A73KctAccpw/8W3B41yU/S4A7++4ArVSx9ltnwPgjS1nMS79PpKN3evNcnL7Kvkmdw651euI1rUhw7z/721j+en+zGNdyVusLXkLpULF4KR/0CW68eX6djtW0T3m7Hrn6p7Hi9g9+RjVsYxJu5tUU28+2DmTVGMv9jh/oLx2J+2sIxiadCNf595Foet30sz9OD39QdRKPQBp5n4sznsAf9CLSqFpbPh63L5KtlR+xcaK+UTrMjk948FDXtMUlVJD77gLD+va7fYlGFQxpBp7H/b4QhwPWlyIeuSRR4iNjeW5555Dq62rXtfU1DBv3jzmzp0b9gSFEEIIIYQQQggRGfbPN5P69BkoDRryb/mC8lfXEnftAGr+KKLooeWkPjkJXXYcFe+sp2DW12S8eR7pL0xha79nyHx/amhpPn+lG9vZ3TA+kkHQ7SX/1oWUvbyGhJuHtigfx9IdVL77K6lPTkKTZKHkiVUUzV1BytzxoRj3+nwyP7oYz54KcqZ/iHlkO7QZNspeXoO3yEnbzy4h4PbVFZ3+lDR7NK51efWW5vPm2w/a31/V7ijDNCwzdOwtsJN/4+ck3j0S82lZ+O01+MtdoXbnku2kPXcmmmQrey//kJwrPiRx1giS5owm78bPqXx3PXHXDQRAoVaiSY+idmvpQQtR7vX5VH22CeeyHeh7JGH7Ww9Mp2WF2ovmLsfx1dZGrzX0Sib1icmN9/t7ETWbikm4ffhBC1GNCkLtjvJ6p3ae/joAxv4ZxN8wCJXN0LI+hWjlNlV8zpTMZ9AoDczfczNril9lUNK1FLn+YGn+Q5yV+SRx+g78XPoOX+69gwvbv8W5WS/yxIa+XNLhg9Cybm5fJd1jzmay5VG8ATef772VH4te5rSUmw86frKxO+W1u6n1O1AptFR58oAggaAPl6+Cal8pCYZODa5blj8PlVLLjM5fU+XJ45Ndf8emywBoNL8c51qc3mK8gRqu7LyQvY4f+WLvbbSzDkenavizqqxmO9G6NqHjQtfvfJN3L5MyHibN1BeHt4hA0Bdq32ZfzJTMZ1EpNLyzfSqf7b6esemzsWpSeG/HdDZVfhkqbJk1CSgVKiprc4jVZzUYGyAYDLDH+QMbKz5jj2M1bcwDGJR4LW0sA0Mxn+2+gbzq9Y1e38k2npGpdxz02bfUHxWf0zl6IgqFIqz9CtHatLgQBXD77bdz33330blzZ9xuN9u2bcPj8YQ7NyGEEEIIIYQQQkSQ7cKeaJLqPvEec+UpFD+0nLhrB1D12SZs53ZD3ykBgOhLelP+6k94C+xokhvuC6WyGTAP//ONQZ2a6Km9KHttbYvzqfp0IzGX9UWbbgMgdsYp7Bj3OkFfIBQTO/NUlHo1+o7xaNvHUru1FG2GDefi7XWzp6x6VFaIvqAHZa8eOoem+vurgKMWpXH/clOOr7ZiHJiBZVR7ANQxxnrL9plHtkPXPg4A0+BMareXhYpg5hFZVH+3u17/SqOGgLO20Rwd32yj9PkfUagUWCd2IvODqajjG74JnHj7cBJvH37Iez5Q0B+geN5yEm49DYXy4G+UajNtqGx6Kt7+heipPXGtzcP1cx7GfnUzxVQ2PRlvnYeuQzz+qhqK562g8J7FpD7ZeAFMiONVr7gLsGiTAOifcCVL8x9iUNK1/F7xKT1iziXBULfHWt+4S1hT/Ap2TwFWbXKDfgxqG+2jRgCgVuroEzeVNcWvHnJ8tVJPgqETedW/oFEaSTJ2wxeooci9CbsnnyRD9wazhgJBP9urlnBJhw/RKA3E6dvTJXoS+a7fDjGWllMTrkCpUNHWOgSN0kBl7V4SjV0axNb6HWiVptDx7xWf0S36LNLNdfvE/fUZdI0+M3Qu1dQHgyqKOH02AJmWIZS66xfGNUojtX5Ho3muL32PtaVvYlLH0iV6MqNS/41e1fDfqzMznzzo/YaT3VNAXvXPjEm7+5iNKUSkHFYhCqC6upq1a1v+S6MQQgghhBBCCCGOD5ok8wGvLfhKqwHwFjiwf76ZinfWh9qDvgC+4upGC1EBl4fiR77FtSaXgLOWYABU0foW5+MrcFA0bwXFj34bOqdQKfAdMNNIHbf/TU6lXk3A7a27tqQadeL++znw9cE01d9fKc1aAq79H9L1FjnRpDZ8FvuoovfPAlLoVKhjDjxWE3DVHyfg8qI0N76Uoa/Iia+0GvOQTHQd4lCFcZ+qyg82oGsfh6F70iFjFWoVKY+eTvEj31L+5jr0nROwjGmPQqMCQGnUou+SCIA61kjCrcPYOeF1AjVelPpDL6UlxPHCotn/98WiTcbpLQXA4SlkU8Xn/Fz6TqjdH/Th9BY3Wojy+F0sL3iYvc41ePxOggQwqKIbxDUmzdSHvOqf0SiNpJn64A3UkFf9C3ZPHmmmPg3i3b4KAvjr565JBg5eiNKrbCgVqtCxWqnHE3A1GqtVmfEEqkPHTk8RCdaOTfZtUO+/V7VCh0G9f486tVKHy1dWL94bcIWWC/wruzcPj99JpnkgcfrsRotQx9qmyi9IMfUiSpt66GAhjnPNKkQ9//zz3H///eTl5R0y9vzzz0etVvPuu+8ecXJCCCHE8aTtKBj7OCy6CXYtiXQ2LRfO/JvTV3PHO96fqxBCCHE88xY6D3jtCBVlNIkmjDNOaXK/pL+q+O96fEVOMt4+H3WMEefynRQ/trLF+agTzMTOOBXL2OyGuf65lF5TVHFGfMXVaNvUvbHpK3LWDzjCVZF07WPx7qkMHWsSzdRsLT2yTv8U9AXw5lSh6xDXaHv0xb2xntUFx9fbKHtxDYX3LsE6oSPWiZ3QtY8NxRU9uAz7wiaW5uudTNpTZzQ47/opF/fP+ez4fg8A/qoaareU4tleRvxNQxrE67LjSH9p/x4wey//EOvEhkuAAbBvKapg481CHK8c3sL9rz2FmDV1f3fNmgT6J87klPjLmtXPz6X/xeEpYmr7/2JUx7DDvpzl+Y8269pUUx9WF72AVmliaPKNeAMu1pa8id2Tz4iU2xrEG9TRKFHh8BYS/edyfAfeRzjE6dtTUbs3tCygWZtIlSc/LH07vcUEgj5suvRG24cl30y/+MvYVPEFS/MewhespbNtIp2jJ9YrBH2y6x/ku35ptI9OttMZlTorLPkCbKr4otnfC0Ic75pViCopKWHjxo2sWrWKBQsWsHbtWvLz86mpqSE6OpouXbowZMgQLrjgAvLz85k5c+bRzlsIIYRodUbcD/Fd6v48Hgsm4cy/OX01d7zj/bkKIYQQx7PK937DNKgNSoOa8tfWhgpA1jO7UnDHVxj7p6PrFE+g2ovrx72hZehUMQa8efbQHlEBtxeFTo3KosNXWk3Fu+sPK5+oKV0pf20tug5xaDOj8Ve6cf9aiPm0toe81jI6m/LX19bl6/ZS+f6Geu3qaCPePDv0O6zUMA1qQ9WCzaHinGVcB8rfWIdj2Q7MQ9v+uUeUu15hqLlqNhahSY866P5QKrMO2zndsJ3Tjdqd5dgXbCL3us8w9Egi5ZHTAUicNYLEWSNaNHbS7NEEa/fv2ZJ/60IsY7KxTu7caHzttlI0GTYIBql8fwO+0upQrPv3QlRmHZoMGwF7DcWPfovxlHSUBpkNJU4sv5a9R6ZlMBqlgTUlr9IhaiwA3WLO4ou9t5Nh7k+CvhOeQDV7nT+SHTUKAKM6BrsnN7QHkzfgQqPUo1NaqPaW1ptJdSgpxp6U1mxDr4oiXp9NIOin0PU7noCLJGO3BvFKhYp2USNZXfQ8Y9Luxu4pYFPF50QdUNj5a34tlWkZTF71Ojra6p5H1+gz+Gz3DbS1DiHV2Cu0R1RTxaSDya1eR4a5f4MlBw9kVMfQN/4S+sZfQqHrdzZWzOfdbRfRJXoyp6XcAsCUtk8f1r35Ah72VdX9QQ++QC0qhbbJvZ/yq3/F6S0mO2r0YY0nxPGmWYWou+++m2eeeYYrr7ySa6+9li5d6q/x6XA4WLx4MTNnzuTrr78+KokKIYQQrVnWWEipW9aalFPqjncuimxOLRHO/JvTV3PHO96fqxBCCHG8s07oSN7fP8NX6sI8LJOYK+r+YTZ0SyTh1mEU3b8Mb24VSpMGY//0UCEq9spTKLhzEcFaH0lzxmC7sCeFs75m+8hX0KRYsE7sROUHGw42dKMso9sTcHnIv3UhviIHyig91nEdmlWIip1xCkUPLmfX5DdRx5mwjO+A/cstofboaX0oeWwlJY9/R+w1AzAPzWxRbubhWZQ8sQpfmQt1rBFNipWUxyZS8tT3FM1ejNKqJ/7GwYdViLJ/tZWosxrut9IUXVYM8TcMJu66gdRsKm7xeAdSWXRg2b8koEKtRGnWojLX7YdV9tpa3OvzQ7Op7F9uoerTPwj6Ahh6p5D23FkotXXLdnlz7RQ8txp/uRulSYtpQDoJ9485ovyEaI062U7nk13XUe0tJcs6jP4JVwKQZOzGiJRbWZx7H1WeXLRKExmW/qFCVP+EGSzMuRNfoJZx6ffSO24qX+69gxc2jcCqSaFz9CR+LXu/WTloVSbi9O0xqmNRKJSoFEpi9VkEgn7UysaX+RyRchvf5M7m5U3jsOky6Bw9iXzXr6H2v+Z34H5PzdHZNon/23EJwwK3oFZqSTZ2Z2TqHSzLm4vdW4BZHc/otLsOqxC1pfIrusec0+z4JGM3kozdOC35Fspqd7Z4vL96c+vZOLwFALy1tS6P6R0XEKVNYU3xa+RV/1KvyPVH5ee0jxqJVtWyZyjE8UrBYUyAttlsZGRkYDAYKC0tZceOHUchtaPDYrFgt9uxWq04HI1vXieEEEK01OWrIak3KNUQ8EHhL/DawEhn1XzhzL85fTV3vMPNS2OE2/5cnWeeFbyNL1EuhIgA+X1ciNbnhhtu4MFH5zKx5PF653dOfpOke0Zh7JcWocyOrsoPN+BYsoP0588KX58fbMBb4CD++kFh69Nf6SZnxsdkvHNBqKBzIktXxfBWwlUMGTKEVatWRTodIZo0Y8YMXnjhRR47vaje+Vc3T2Js2mzSzYc5vfIEt7LgSazaFHrGnhe2PstqdvBN7n1c0P6NsPUZaeNvsuK0bGDQ4AGRTkWIsGjWjKi/qqyspLKyMsypCCGEEMenA2ftQF3R5HiavRPO/JvTV3PHO96fqxBCCCFaF2+xE1+BA333JLx7K6n473psF/YM6xi287qHtT8Alc1A5gcXhb1fIYSIhKHJN4S9z1h9uxOqCCXEiUgZ6QSEEEKI493wOXWzdQ4U8NWdPx6EM//m9NXc8Y735yqEEEKI1iXo8VP0wDK2D3uR3Gs/xTwiC9s5XSOdlhBCCCHECe+wZkQJIYQQos5fZ+3sc7zM3gln/s3pC5o33vH+XIUQQogTQdaCaZFOIay0aVFkvj810mkIIU5wV3T6PNIpCCFEqyMzooQQQogjMHwOBPyNtwX8rX/2Tjjzb05fzR3veH+uQgghhGgdXL/ks/v8d8MeK4QQx7u86l94a2vz9mlqSawQQjRGZkQJIYQQh0mlBWs6KJvYM1qpqmtXacHvOba5NUc4829uX/teHyxGaz6+n6sQQgghWg9j75Rmz4JqSWxLVLyznvK3fiZY48M8qh2JdwxHoWn8Fx3XmhyK5q3AV+hE3z2RpNmj0SRZQu3VP+ZQ+tT3ePZUoIrSE3/jYCxjsnH9kk/e9Qvq9RV0e0meNx7LqPZhvychxPEv1dSbSzt8EPbYlvi59B3WlryJL1BDdtRoRqbcgUqpaRDnD3hZmDOLQtfvOH3FTO+4gChtSqh9bcmb/FGxAIe3CJM6jlPip9M15oxQ+/eFz7HNvoSK2j2MSbubrtFnNBhDCHF0SSFKCCGEOEx+D7w2AIzxTcdUF7feYkk4829uXwrFoWM8zuP7uQohhBBC7FO9eg/lb/1M2gtnoY41kv/PLyl7+Sfirh3QINZf6Sb/1oUk3jUS05BMyl74kYJ/LyLj1XMAqN1ZTuGdi0iaMxrjqekEnLX4nXW/EBl7p5C98qpQX661ueTd/AWmQW2OzY0KIUQL7XZ8z9qSNzm37YsYNbEs2PNPfix+mUFJ1zYan2rqQ9/4S3lvx2WNtCqYkP4gsfp2lNZs5eNd1xGtyyDF1AsAmy6D4cn/YnXR80ftfoQQB9fiQlRCQgKPPvooo0aNIiEhAYVCUb9DtdS2hBBCnDzsuXVfx6tw5t/cvpobczw/VyGEEEIcOzWbiym6dyme3CpMAzNAqUCbGU3cVf1xrc2lcM6S0H5XOye/SfQFPalasAlfgQPT4DYkzh6NUqtqEBsO9s83EzWlK7q2MQDEXnkKhbMXN1qIcizdgS47LjSDKXbmqewY/QqenEq06TbKX/2JqLO7hopLKpsBlc3Q+LhfbMYyqh1KQ8OZBUKIk0exexPf5N5HpSeHTPNAUCiJ0bVlYOJV5DjXsih3dmhPq1c3T6J33IX8UTEfu6eATMsQxqbNRq3UNogNh00Vn9M9Zgox+rYA9E+4kkU59zRaiFIpNfSOu7DJvvrFXxp6nWDoTJqpLwWuDaFCVJfoSQCsKXktbPkLIVqmxVWjN954g4yMDO677z4KCgoIBoNHIy8hhBBCCCGEEEKIgwp6/eT/cyHRl/TGdk43nN/uomDW18RM79vkNY5vtpH2zBkoNCpyrvgIx5ebiTqr6yHH2j78pSbbEm4/Dev4jg3O1+4sxzyyXehY1yEOX3E1fmctKrOuXqxnZzm67NjQsdKgQZMahWdHOdp0GzW/F6FJi2L3397FX1mD8dR0Ev41FJVVX6+fgNuLY8kOUv8z8ZD3JIQ4cfkDXhbs+Sd94y6lR+w57LR/y5c5dxAT37bJa7ZWLmJK5jOoFFre23k5myu/oFvMlEOO9dzG05psG5l6O51sExqcL6vdSfuoUaHjeH02Tl8xtX4HOpWlQXxz+QNeitwbm5W3EOLYaXEhasiQIQwdOpRff/31aOQjhBBCCCGEEEII0SzuDYUQDBL9tx4AWEa2o6Jr4kGvsV3YE3WcCQDT0ExqtpQS1Yyx2i+f2eL8gi4vygMKTkqzFoBAtbdBISrg8obyOjA+4PIC4C1yYv9yC2nPnIE63kThPYspeWwlSXPG1LvGuXQHKpseQ9/UFucrhDhxFLg3AEF6xf0NgPZRI0kqPXjRvXfcVEyaujXSsyzDKHFvbdZY13Zd0eL8vAEXOpU5dKz987Un4DqiQtSKgkeJ0qbTxjzwsPsQQoSfsqUX5OTkNFiOTwghhBBCCCGEEOJY85VUo0401zun+cvxX6ljjaHXCr2aoNt7VHIDUBg1BKr3b2wZ+HNPJ6Wp4ZJ5yr/EAgSqPSiNdbFKnZqoyZ3RtolGadQSc3k/qlftadCP/YvNWCd2kvduhDjJVXtLMGvqF+bNmqSDXmNU75+VqVbq8QRcRyU3AI3SiMdfHTre91qrNDZ1ySGtKX6VvOpfmJTxsPwMFKKVafGMqBtvvJG5c+dy1VVXsWdPw194hBBCCCGEEEIIIY4FdZwJX3F1vXPeIieaNrawj7Vt6ItNtiXOGo51QsOl+XRZMdRuK8Xy5/J8tdvKUCeYGsyGAtBmxeD4av/sg4DbizfXjrZd3f5SuuxYOPB91UbeY/UWOnCtyyNh1ohm3pUQ4kRlUsfh9BbXO+f0FhKtaxP2sZ7dOKTJtlEps+gUfXqD87G6LEpqttI+aiQApTVbMasTDns21K9l77Ox4jPOy3oVvbo581yFEMdSswpR5eXl9faCMplM7NixA5fLhddb/5NDsbGxf71cCCGEEEIIIYQQIuwMPZIgGKTygw1ETelK9Xe7qdlYhPHUtLCPlb3yqhZfY53YicJ7l2Ad1wFVrJGyV3/COqlzo7HmEe0ofep7HMt2YBrUhrKXf0LXKR5tuq2ur8mdKXv1JywTOqKOM1L+xs+YhmbW68P+5RYMPZLRpsmbsEKc7JKNPYAgv5a9T/eYs9nl+I5C90bSzf3DPtZ1Xb9r8TWdoyfxTe4cOkaNw6iJ48fiV+kSPbnJeF/AA9S9P+0PevAFalEptCgUCv6o+Jw1xa9xXtbLmP9cWvBA/qCXYDAAwQCBoA9foBalQo1SoWpx3kKIw9OsQtSNN954lNMQQgghwqvtKBj7OCy6CXYtiXQ2+w38J5w2B1bcA6sfPbK45vbVWp+FEEIIIcSRUmhUpDwygaL7l1Hy1PeYBmVgHpqJUts63lw0DWpDzMW9yZn5McFaH+ZR7YmdcUqofff57xIzvS/WCR1RRxtInjeB4odXUHjnIvTdkkh+YGwoNurMLngLHeRc9gEAxkFtiL95aL3x7F9sJuaSPsfm5oQQrZpKqWFSxqN8k3cf3xU+RaZ5EG0tQ1EpGi4NGgmZlkH0jbuED3fNxBeoJTtqNP0TZoTa39p6HqfGTw/Npnpz69k4vAV/tp0DwPSOC4jSpvBD0Yu4/RW8s/3C0PWdbKczKnUWAItz72dT5ecA5Ll+YUneA4xJu4eu0Wcck3sVQtRN5A4eMuoEYrFYsNvtWK1WHA5HpNMRQghxlFy+GlJOgfyf4LVWtEfprZWgNYPHCQ/bjiyuuX211mdxNGmMcJu97vU8K3iP3tLmQogWkt/HhWh9brjhBh58dC4TSx6PdCphsXfaB9jO7451YqdIpyIOQ7oqhrcSrmLIkCGsWrUq0ukI0aQZM2bwwgsv8tjpRZFOpdn+b/ul9Ir9G52jJ0Y6FXEI42+y4rRsYNDgAZFORYiwULb0Ap/PR3x8wymOMTEx+Hy+sCQlhBBCHImssXWFF6j7M2vsweOPlcG31xWOoO7Pwbcfflxz+2qtz0IIIYQQIlxca3PxlbkI+gJULdhE7Y4yjAMzIp2WEEJEXI5zLdXeMgJBHxsr5lNWs4M2lpPk04lCiFalxYUohaKR3TABnU6Hx+M54oSEEEKIIzV8DgT+/GxEwFd33BoMvh32bbkYDB68EHWouOb21VqfhRBCCCFEuHh2V7Dnwv9j+4iXqXhnPSnzJqCOMUY6LSGEiLjy2l28s/0Cnv9jOL+UvsPENg9jVMdEOi0hxEmoWXtEAfzjH/8AIBgMcuWVV+J0OkNtKpWKYcOGsXnz5vBnKIQQQrTAgTOAAJTq/TOBdi6KXF4HzmACUCj2z2RaNbdlcc3tq7U+CyGEEEKIcLKd2x3bud0jnYYQQrQ6PWPPo2fseZFOQwghml+Iuummm4C6GVFXX301fr8/1ObxeNi9ezdXX311+DMUQgghWmDfDCDlAf/C7ZsJFOlCVDBYVzTaZ99Mpr8Wog4V19y+WuuzEEIIIYQQQgghhBAnj2YXorKysgBYunQpZ599NpWVlUcrJyGEEOKw/HUG0D6Rngn01xlM+/x1JlNz4qB5fbXWZyGEEEIIIYQQQgghTi4t3iNq5MiRUoQSQgjRKg2fAwF/420Bf+T2RzpwP6e/OnB/p+bENbev1voshBBCCCGOZ958O1v7PRPpNIQQolWq8uTzxIa+kU5DCNEKNWtG1GOPPdbsDm+55ZbDTkYIIYQ4XCotWNNBqWq8Xamqa1dpwe85dnlpzaA21F9G70AKRV27Oal5cfteHyzGENM6n4UQQgghhAiPgMdP8UPLca3JIeCsRds2hvibh2DokRyKqfp0I+Vv/IyvzIWhVzJJd49EHd/I1HohhDgBLct/mO1VS/EGXBjVMfSLn0a3mCkA+ANeFubMotD1O05fMdM7LiBKmxLhjIU4sTWrENW7d+96x3369EGtVrNlyxYAOnTogN/vZ926deHPUAghhGgGvwdeGwDG+KZjqouPfeHF44Q3hkB0u6ZjyreBs7B5cQrloWPc5a3zWQghhBBCiDDxB9CkWEh/9RzUCWbsX24m76bPyVowDaVRi2ttLqXP/UDa82ehzbBR/OhKCv69iPSXzo505kIIcUz0jDmPoUnXo1bqqajdwwc7Z5Bg6EKCoSMAqaY+9I2/lPd2XBbZRIU4STSrEDVy5MjQ65tuugmHw8G0adNCS/TZbDZef/11Vq5ceVSSFEIIIZrDnlv31drk/1T3Fc64Q2mtz0IIIYQQ4kiUvbaWyvd+I1jjRZ1oIfnBcejax+JcuYvS537Am2dHZdMTc2kfbOd2B8C1NpfCOUuIOqsrFe/+gtKgJene0Xhzqih94UcIBkmcNQLzsLYA5Mz8GEPvFKpX78W7pxJD31SS7hmFKkrfIB+/vYbiR1fi+mEvCo0K24U9ibm47sO87g2FFD+0HG9eFQqDhuiLehFzSZ+wPAelQUPsjFNDx1GTOlPy+Hd49lSi75xA9Xe7sYzJRtcuFoDYK/uxc8IbeHKr0KZFhSUHIUTrs6b4NdaX/Q9foAaLJokJGQ8Sp2/PTvu3fF/0HFWePAwqG33jL6Vn7HkA5DjXsih3Nt1jpvBz6TtolAbGpd9HVW0O3xc9DwQZlfpvsqzDAPhg50xSjb3Y4/yBitrdpJn6MTbtHvTqhj9bavx2VuQ/yh7nalQKDb1iL6Rv/CUAFLg2sDTvIao8uWiUBvrEXUTf+EvD9ixi9G0POKpbVsTuySPB0BGVUkPvuAvDNpYQ4tCaVYg60C233MLYsWPr7RNVWVnJnXfeyaJFi/jPf/4TzvyEEEIIIYQQQggh8OyuoOqj32nzzt9QxRrx7qlEadYCdYWZ5PvHom0bQ81vBeT+fT6GHsnoOsQB4Ct2olApaPf1FZS/tpbCu77BPLIdWfMvxf7VVornLg8VogCq5m8i7ekz0KRaKZyzhOJHvyX5vrENciq8ZzGaZAtt50/DX+km99pP0WZGYx6SScljK4m+pDfWCR3xO2rx5tkbvS/7V1sonruiyftuv3xms55N0O1Dk37AG8EHbCy676Vne5kUooQ4QZXX7OK38g+5qP27GNWxVHj2oFOaANAojUxIf4AYXVvyXb/yya6/k2LsSbyhAwBObzEKhYqZnRexpvg1vsq5k/bWkVzecQGbqxayNO+hUCEKYGPFfKa0fYYobSqLcmezvOARxqff3yCnRTn3YNEmc3nHBbh8FXy861pidG1pax3CivxH6Rt3MZ2iT6fG78DuyWv0vjZXLmRp3twm7/vark3//Pyu8GnWl/4fvmAtCYbOtLEMbNazFEKEX4sLUVarlfj4hmv9xMfHY7FYwpKUEEIIIYQQQgghRD0qBUGPH8/uCgw2A9rM6FCTsV9a6LWhVwrGARm41+eHClEKrZroS/ugUCowj2lP2UtriJneF4VGhWVMNkVzluCvdKOy1W3KGTWpE7r2dbOJ4q7pz+6//R9Js0fXS8dX5sK1Jod2y2ai1KpQJlmImtIV55LtmIdkolAr8eZU4a+qQRWlR9Wp8XWTreM7Yh3f8bAfS6DGS8Hd3xBzWV9UZl3d8xjYhsJ/f03UlK5o0m2Uv/wTKCBQ4zvscYQQrZtSocYf8FBeuwuD2kaMLjPUlm7uF3qdaupNG8sA8l3rQ4UotVJLv7hLUSiUdIgaww/FL3JqwuWolBo6Ro3lm9w5uH0VGNR1P3e7RE8mTt8egEGJ1/L2tvMZmzanXj7V3jL2OH/kmi7LUSu1WLXJdI+Zwjb7Ytpah6BUqKn05FLjq0KvjkJv6NTofXWyTaCTbcJhPZMhSf9gcOJ1FLh+J7f6J5SKFr8VLoQIkxb/7fvkk094/fXXueWWW1izZg0A/fv355FHHuHjjz8Oe4JCCCGEEEIIIYQQ2nQb8TcOpvTZ1Xj2VmIelkX8LUNQmXW41xdQ+uxqaneWgS9IoNaH/s8iFIDKpkehrFuaSamreytEHWOsO9bXHQdc3lAhSp20/4O26mQr+AL4K2vq5eMtcBD0+Nk59tXQuWAgiKFX3Yb3iXeOpPSFH9k15W20mdHEXz8o1BYuQZ+f/Fu/QpthI2bGKaHzpv7pxM48lfxbFxKo9hB9YU+URi3qRHNYxxdCtB42XTrDkm9iVeGzVHr2kmU9jdOSb0anspBfvZ5Vhc9QVruTQNCHL1hLvH5/AVyvsqFQKAFQKf8saKtjAFAr65Yl9QTcGKgrRFk0SaFrLZpkAkEfbl9lvXwc3gL8QQ8vbRoTOhckQKqxbvnS0Wl3sbroeV7fehYxurYMSfoHqabeYX4qoFAoSTH1YEvlQn4r+1CW5BMiQlpciLr66qt59NFHeffdd9FoNAD4fD5effVV/vWvf4U9QSGEEEIIIYQQQggA68ROWCd2wl/ppmDW11S89Qtx1w6g4O5FxFzcm9SzzkSpVZH3zy8JHrA0XUv5Ch31X6uVqGx6fEXO0HlNogmFXkO7pTNCRa4DaTOjSZk7nqAvQOVHv1Mw62uyvpzeIM6+cAtFDy5vMpfslVc1ej4YCFJ412IUKgVJs0ejUNTPwXZ+D2zn9wDAs6eCslfXomsXc9D7FkIc3zpHT6Rz9ETcvgq+3DuLdSVvMyjpWr7KuYu+8ZfQNfos1EotC/bcQpDD/xnp8BbWe61UqDGobTi8RaHzZk0iGqWea7osCxW5DhSjy2RixjwCQR+/lX3Ewr2zuLLzwgZxmyu+ZEn+g03mcl3X75qVcwA/VZ6cZsUKIcKvxYUot9vNddddx7/+9S/atWsHwI4dO3C5XGFPTgghhBBCCCGEEALq9kHylVZj6JmMQq9GoVGBqq74EnR5UVr1KDRKXGtycP2wF1127GGPZf9iM5YJHdGkWCh7/kcso9qhUNV/I1Udb8bYN4XSp78ndsYpKPSaur2aarzouyRiX7gF08AMVDYDSpMGlA3fiAWwTuiIdULLl+YrenAZvrJqUp8+A4W6ft+BWh/enCq07WLwFTkpemAZ0Rf2RGXVt3gcIcTxobx2N9XeUlKMPVEr9aiUmlAByBtwoVNZUSk07HWuYY/jB+L0HQ57rE0Vn9PJNgGrNpnVRc+TbR2FUqGqF2PWxJNm6st3hU/RP2EmGqWe8trd+AI1JBq7sLniS9pYBmFQ29CqjI0WqwA6RZ9Op+jTW5SfN+Bma9U3tLeORKs0klu9li2VX9VbPtAX8MCfxTh/0IMvUItKoW1Q1BdChMdhL4zpcrnYsGFDOHMRQgghhBBCCCGEaFTQ66fkqe/x7K5AoVFiOjWDmIvrlnFKuO00Sh7/juKHlmEanIlpaOYRjWWd1JnC2Yvx7qnA0CeVpHtGNRqXdO8YSp76nl3nvEPQ7UXbJprYawcAUP39HkoeW0nA40ebbiPp3tGN9nE4vAV27J/+gUKnYsfo/UsDJs4ajnVCR4IePwV3LsKbW4XSpCXqjM7EXt0/bOMLIVoff8DLd4VPUV67C5VCQ4a5P33jLgFgRMptfFvwOEvzHiTTMoS21qFHNFaX6Mksyp1NRe1u0kx9GZN2T6Nx49Lv47uCJ3lz69l4A26idW0YnHQdALud37Oi4DF8QQ82bTrj0u87opwOpEDB5oqFfJv/HwL4sWiSGJJ0Pe2jRoRi3tx6Ng5vAQBvbT0HgOkdFxClDe8SqkKIOgo49DzMjz76iMsuuwyHw8FHH3100NhzzjknXLkdFRaLBbvdjtVqxeFwHPoCIYQQopnajoKxj8Oim2DXksOPCed4kewvkuNpjHCbve71PCt4ZeK2EK2G/D4uROtzww038OCjc5lY8nikU2kVcmZ+jHVyZ6Imd450KieldFUMbyVcxZAhQ1i1alWk0xGiSTNmzOCFF17ksdOLDh18Avlg50y6RE+ia/QZkU7lhDb+JitOywYGDR4Q6VSECIvG5zz+RVVVVWht5aqqqoN+CSGEECerEfdDfJe6P48kJpzjRbK/1jaeEEIIIYQQQgghhDj2mrU03+WXX97oayGEEELUyRoLKafUvU45pe5456KWx4RzvEj219rGE0IIIYQQQgghhBCR0awZUQeaPn06mZmZRyEVIYQQ4vg1fA4EfHWvA76648OJCed4keyvtY0nhBBCCNFc6S+dLcvyCSFEE87LekmW5RNCtFiLC1F33HEH27dvZ8+ePbz11ltcccUVtGvX7mjkJoQQQhwX9s3uUf45z1ip3j/LpyUx4Rwvkv21tvGEEEIIcWIqffFHCmcvjnQaIVv7PcO2IS9Q9spPkU7lsHlyq9g29EW2nvosVQs2RTodIcQRWF30Il/n3BPpNEKe2NCXZ34fzI9FL0c6lSPy5pazeer3/q3q2QpxPGjW0nwH6tChAykpKQwfPpxhw4bxz3/+kxdffJGCggKWL1/OJZdccjTyFEIIIVqtfbN7lAf8q7pvls++5eaaExPO8SLZX2sbTwghhBDiWMl8fyqaFGvo2LUmh6J5K/AVOtF3TyRp9mg0SZZD9uPeUEjpcz9Qu7kEhUaJaXAb4m8ZhsqsBcDvqKX4weVUr8kBwDSoDYm3n4bSpD1k345vtlHx3/XUbi3BMq4DSbNHh9q0aVFkr7yKnJkft/TWhRDikC7p8AFR2pTQ8V7nGpblz8XhKSTJ2J2xabOxapMP2U+BawPfFz5LsXszKqWGTMtgTkv+JzqV+ZDXltfuZmXBExS6NhAkSKqpDyNSbsOsiQfAF/CwqvBptlYtwheopaNtHKel/BOVQgPAtI4fs7roReye/MN8CkKcnFo8IwogPz+fd999l5tuuokbbriBt99+m8TERC644IJw5yeEEEK0an+d3bPPgbN8mhMTzvHCnX84HevxhBBCCCEixV/pJv/WhcRdO4B2S69E3zmBgn8371M3AUcttvO6k/XFNDI/vgR/ZQ2lT34Xai974Uf89hrafnYpbT+7BH9ZdbNnYimteqIv7Y31rK6HdV9CCBEObl8Fn+/5F4MSr+PqLstINHTmq5x/N+vaWr+DnrHnc0WnL5nW4RNqfFWsLHiiWdd6/E7aW0cyreMnXNlpIUZ1DIty989uWlvyBkXuP7gk+32mdfyEYvdm1hS/eji3KIQ4QIsLUWPGjOGBBx5g1apVlJWV8dBDD1FRUcG5555LfHz80chRCCGEaLWGz4GAv/G2gL+uvTkx4RyvJcLdX2sbTwghhBCtW/kb6yi44+t65wpnL6bspTV17a+vZecZb7Jt2Ivsmfo/XL80/gl019pcdk5+s965nZPfxLU2F4BgIEjZKz+x84w32TH6FQrvW0qgxnsU7mg/x9Id6LLjsIxqj1KnJnbmqdRuLsaTU3nIa02D2mAZ2Q6lUYvKrCVqSlfcvxWG2r35dszDs1CZtajMOszDs/DsLG9WXqb+6VhGtUdl0x/urQkhjpGfSt7gy7131Dv3dc49/FD0EgBril/jtc2TeXbjUN7ZNpW86l8a7SfHuZZXN0+qd+7VzZPIca4FIBgM8GPxK7y2eTIv/jGKb3LvxRtwH4U72m+7fRnx+myyo0ahVuoYkHgVRe7NVNbmHPLaTMsg2keNRKsyolOZ6RYzhQLXb80aN8nYja4xZ6BXWVErdfSMPY8C14ZQ+07Ht/SJuwi9OgqjOppecRewsWL+Yd+nEKJOi5fm++qrrygpKeGxxx7j9NNPp6qq6mjkJYQQQrR6Ki1Y00GparxdqaprR3HoGJUW/J7wjNecvo5Gf61tPCGEEEK0fpZx2ZS9tpaA24vSoCFQ68O5bCcZb58PgCbdRsZr56KKNlD5/gYK7viKtvOnodQ28QtFEyrfXY/rh71kvHYuSrOWwru+oezFNcTfMLhBrP2rLRTPXdFkX+2Xz2zWmJ6d5eiyY0PHSoMGTWoUnh3laNNtLcrf/WsBuqz9fdnO7U7Fe79hGZcN1BW9zMOzWtSnEKL16xg1jjXFr+INuNEoDfgCteywL+PC9v8FIFqXwd/avY5BHc2vZe/x5d7bmd5xAWrloZfpPNAvpe+yx7Gav7V7Da3KzNc5d/ND0UsMTb6hQezmyoUszZvbZF/Xdm365+eBymp2EGfoEDrWKA3YtGmU1e7ApktvUf75rvXE6tu16JrQtdW/Equr//MzSPCAgyBObxG1fgc61aGXVhVCNK7Fhaibb76ZYcOGceutt3LDDTewYsUKli9fzvLly9m2bdvRyFEIIYRolfweeG0AGA8yIbi6GBSKQ8c0p/DS3PGaW8QJd3+tbTwhhBBCtH6aZCu69rE4V+zCOr4D1av2oMmIQpthA8Ayun0oNvrCnpS9tAZvTiW6drFN9Ni4qk//IGHWcNRxJgBipvcl//avGi1EWcd3xDq+4+Hf1J8CLm9ovH2UZi0BV8tmYrnX51P18UbSXz0ndE7XIRZ8fnaMfhWCQYwDM7Cd1/2IcxZCtC5WbTJx+mx22FfQyTae3Y5V2HQZROsyAMiO2r/HW++4qfxQ9BJVnpwWF2U2VHzCqNR/Y/pzn6RT4qfzxd7bGi1EdbJNoJNtwhHcVR1vwI1JHVfvnFZlxuN3taifvOpf2FD2Mee3e63FOVTU7uH7oueYmLG/sJZpHsTPpe+QaupDMOjnl7L/AeAL1EghSogj0OJC1JNPPsmTTz4JQLdu3TjttNMYP348zzzzDMXFxaSnt6xiLYQQQhzP7Ll1X82JO5bjRaq/1jaeEEIIIVo/y7gOOBZtwzq+7k/LuP2fkK/67A8q3lmPr8gJCghUe/BX1rR4DG+Bg/ybPq/7hBBAsG65vqNJadQQqK7/CZtAtQelUdPsPmq3l5J/60KS7huDLismdD7/9q/Rd4wj5T8TCXoDFN23lJInVpFwy9Cw5S+EaB06Ro1ja+UiOtnGs6XqazpGjQu1bSz/jJ9L38HhLQQUeALVuH2VLR7D4Slg/u4bgT9/RhIkSCAM2TdNozTgCTjrnfP4nWhVxmb3UVqzjS/23sr49PuI1bdsVqjTW8wnu/7OoMTrSDefGjp/asLl1BY4eGfbhaiVWrpGn0VJzRaM6pZ9AEIIUV+LC1H79O7dm+HDhzNixAiGDBmCUqmkpKQknLkJIYQQQgghhBDiBGcZ3Z7Sp7/HW+igetUe4m8aAtTtg1T88ArSXpiCvmsiCqWC7SNehmDDApLSoCFY4wsdB/0B/BX79zdRJ5pIuncMhm5Jh8zHvnALRQ8ub7I9e+VVzbovbVYMjq+2ho4Dbi/eXDvadjEHuWo/T24VedcvIP7mIZiHZNZrq91aSuKs4Sj1GtCDdXInSp9e3ax+hRDHl+yo0XxX+BQOTyG7HasYlnwzAFWefJbmz+PcrBdJMnRFoVDy/Mbh9ZeV+1Pdsn77i/iBoB+3ryJ0bNYkMi79XpKNh55ZubniS5bkP9hk+3Vdv2vWfcXq27G5cmHo2BtwU+XJJVbXvNlclbU5fLrreoYl30xba8uK8G5fBR/vupbuMWfTI/acem1qpZ4RqbcxIvU2ADaUf0yCvjMKhbJFYwgh6mtxIWr+/PkMHjwYq9XKr7/+yvLly3n55Zf59ttvZb8oIYQQQgghhBBCtIg61oihZzJF9y5B3zkeTaIZqCvcgAJVtAECQcrf+rnBDKN9NG1sBNxeqlfvwXhKGuWvrSPo9Yfao6Z0pey5H0m8ZxSaRDO+Eie128swDWzToC/rhI5YJxz50nzmEe0ofep7HMt2YBrUhrKXf0LXKT60P1Tpiz/iXpdH+ktnN7jWW+Qk99pPiZner9FlAvWd46n69A/i/jEIvH7sX2xB137/p/W39nuGtBfOwtgvrcG1QX+AoC8A/iBBf5BArQ+FSoFC3bJ9t4QQx4ZJE0uKqSeLcueQYOiMRZMIgC/gRgEYVDaCBFhb8haeQHWjfUTrMvAG3Ox2fE+6+RR+Kn4df3D/MqHdY6awuuh5xqTdg0WTiNNbQmnNNjItgxr01Sn6dDpFn37E99XOOoKVBU+yvWopmZbB/FD0MgmGTqH9oVYXvUhu9TrOy3qpwbUObxEf77qWUxKmN7pM4MaK+fxQ9BJXdPq8QVut38knu/5OW8tQTkmY3qDd6S0GFJjUsRS4fufH4lcYk3rXEd+vECe7FheiNm/ezIsvvsjKlSux2+1HIychhBBCCCGEEEKcRCzjsim6dykJtw8PndO1i8X2tx7svfg9FDo1tr/1QP1nkeqvVGYdCbedRuHsJRAIEn1pb9QJ+2Ojp/aCAORe9Qn+CheqOBO2c7s3WogKF3W0geR5Eyh+eAWFdy5C3y2J5AfGhtp9xdUYeiY3eq39sz/w5Tsoeep7Sp76PnR+32ysxLtHUfzwt+wc/xoowNgnlfh/ngbUFbGUJk29wlS9vr/cQtGcJaFjx8ItWCd1Imn26EbjhRCR1zFqPN/kzWFkyh2hc7H6dvSMvYB3t1+MWqmjV+wFmP8sUv2VTmVhROptLMqdTTAYoF/8pZg1CaH23nEXESTIhztn4vZVYNLE0SPm3EYLUeFiVEczqc3DLMufx8KcO0k2dmN8+gOhdqe3iBRjz0av3Vj+GXZvPt8VPsV3hU+Fzu+bjeX0Fjd57Q77MoprNlPh2cNv5R+Ezl+S/QFWbTKVnly+zrkLt68CizaJIUn/oI1lYDhuWYiTmgIama95ArNYLNjtdqxWKw6HI9LpCCGEEOIo0Bjhtj8/LzPPCt6W7XcrhDiK5PdxIVqfG264gQcfncvEkscjncpxbdug51FoVERf2ofYK/odMn7Pxe+R9swZqGyGsOZh/2ortdtLif97y99A9ubZ2XPR/wh6AyTOGo51Yqew5tYc6aoY3kq4iiFDhrBq1apjPr4QzTVjxgxeeOFFHju9KNKpHBee/n0gKoWGfvHTODXhikPGv7vtIqa0fRaD2tbisT7Z9Q9OS76ZGH3bw8j04N7aeh4ObwEdo8YxOu3ozZQaf5MVp2UDgwYPOGpjCHEsHfYeUUIIIYQQQgghhBCiTvb317Qovs1//3ZU8rCO7wB0OKxrNalW2i+fGd6EhBAC+Ee3lu1jNzX7ncMea0rbpw/72kO5tMMHhw4SQjQgu6wJIYQQQgghhBBCCCGEEEKIo0IKUUIIIcQhtB0FV/1W96cQQgghhBBCCCGEEKL5pBAlhBBCHMKI+yG+S92fQgghhBBCCCGEEEKI5mtWIcpisTT7SwghhDiRZI2FlFPqXqecUncshBBCCCGOvqoFm8iZ+XGk04g41y/57D7/3SPqw5tvZ2u/Z8KUkRBCCCFEyzSrEFVZWUlFRcVBv/bFCCGEECeS4XMg4Kt7HfDVHQshhBBCCHGsGHunkPn+1EinIYRoxTZWzOeDnTMjncZh+2TXP9hc8eVhX//sxiHYPQVhjxVChI+6OUEjRow42nkIIYQQrc6Bs6EAlOr9s6J2LopcXkIIIYQQ4sQS9AVQqFvn7gmtOTchxIlhStunj+j667p+d1RihRDh06xC1Lfffnu08xBCCCFanX2zoZQH/Gu5b1aUFKKEEEIIIcLDW+ig+NGV1KzPB8B6Vhfi/z6oQVzxI9/iWLqDoMuDtn0ciXcMR9c+FgDnyl2UPLEKX0k1qig9cdcOwDqhI549FRTdt5TabWUotCos4zuQcMvQsOTtWLSNinfXk/HGeaFzpS/+iK/QQdI9o/Hbayh+dCWuH/ai0KiwXdiTmIt7h+I8uytQKBQ4v9tN4u3D0aRHUfzQcrx5VSgMGqIv6kXMJX1wrc2lcM4SshZMO+jzCgaClL+2lqpP/yBY68M4MIOEW4ehMusa5O4rcVL04HLcvxagsuqJntYH25SuTeZmPb1jWJ6ZEEK0VCDoQ6lo1lvYQohW7LD/FhsMBjIyMtBqtfXOb9iw4YiTEkIIISLtr7Oh9pFZUUIIIYQQ4RP0B8i76XNMg9qQfP8YAGq3ljYaq++WSOxVp6I0aCh9ZjWF9yymzTt/A6Do/mWkzJuAoVcyvjIX/ko3AGUvrME0uA1pL59NsMZH7Y6yRvt2r88n78bPm8yzzf8uRJNUf19s07BMCu9fijfPjibVCoDj620k3DoMgMJ7FqNJttB2/jT8lW5yr/0UbWY05iGZADiX7STl4Qkk3T+WoMdP7tWfEH1Jb6wTOuJ31OLNs7foedkXbML+5WbSX5yCyqancPZiSh75lqQ5Yxr0UzBrEbrsWJLnjsezu4K86z5Dmx6FsV9ao7kJIVoHh6eQ5QWPkF+9HoCuMWcxJOkfDeKW5z/MtqqleAMu4vTtGZk6izh9ewB22r9lZeETOL0l6FVRDE68lk7Rp1NRu4dvcu+ltGYbKoWWTrYJnJZyS1jy3lK5iF9K3+GC9m+Gzq0uehGHt4CxabP5YOdMukRPomv0GWysmM8f5fOJN3RgU+VC+sRdRI+Yc1mUO5u86p+J1rWhjXkgea71nJf1EgBPbOjL9I4LiNKm8HXOPehUJio9ueRV/0KsLosJGQ8SpU1tEOsL1LCq8Fm225dQ668mwdCRc//s8/M9t5Lv+gVfwEOKsSej0v6NRZMYluchxMmoxYWouLg4Xn/9dSZMmNB4h2qpUAshhDj+DZ8DAT8oVQ3bAn6ZFSWEEEIIEQ41G4vwl7uJu3YAClXd8m+GHsmNxlon7J+VEzPjFCreWU/A7UVp0KBQK/HsLkfXIRZ1rBF1rLEuUK3EW+DAX+ZCHWfC0C2p0b4NvVJov7xl+6so9RrMw9riWLSVmOn9qNlcTMBZi/GUNHxlLlxrcmi3bCZKrQplkoWoKV1xLtkeKkQZeiVjHtYWAIVejUKtxJtThb+qBlWUHlWn+BY9L/tXW4m+uHeoKBZ33UD2XPh/JN4zul4f3kIH7t8KSX1qMkqdGn3HeKxndcG+cGuoEPXX3IQQkRcI+vlsz41kWgYxPv1+AErc2xqNTTJ0Y0Di1WgUBlYVPc3XOXdzUfa7ACzOu59JGQ+TYupFtbeMGn8lAKuLXiDTMpjzsl7BF6yhtGZ7o33nVf/CZ7tvbDLPi7P/h1Vb/+d4lnUoi/Puo8qTFyoIba38muEptzbaR77rNzrYxnFV58UEgl4W5c5BqzQxo/PX2D0FfLL770Rp05rMYUvl15yZ+RTxhg4sypnN6qLnQ8/sQN8WPEGlZy8XtHsLg9pGfvWvoba21iGMTZuNQqHgm9x7WZ7/CJPbPNrkmEKIg2vxbxNPPPEENpuN/v37s3z5cqZMmUJiYiJ33nknt9wSniq5EEIIEUkqLVjTGy9CQd15a3pdnN9zbHMTQgghhDiR+IqcaJItoaLKwZS/vpaqBZvwl7lAoQDAX+lGadCQPG885S//RMkTq9B3SyT+5qHosmKIv2EQpc/+wJ6p/0MdZyJ25qmYh2eFLX/LuGxKn/uBmOn9cHy9Dcvo9ihUdcWvoMfPzrGvhmKDgSCGXimhY02iuV5fiXeOpPSFH9k15W20mdHEXz+oXjwc/Hn5S6rRJO+ftaVOthD0BvBXuOv3UVqNyqZHadDszyXJWm8m2l9zE0JEXqFrIy5fOYMSr0OpqPuP1RRTj0ZjO0WfHnrdP2EGP5e+gzfgRqM0oFSoKa/dRZy+AyZNLCZN3RKnSoUah7cQl68UkyaeZGP3RvtONfXm2q4rWpS7RmkgyzKMLZVfc2rC5RS7N1EbcJBubmQZEsCiSaJn7P5lT7dXLeHSDh+hURqI1WfRxTaJPNf6JsdrHzWKJGPdcqOdbBP4rvCpBjHBYICNFfOZ2v6/mDRxAKSZ+4bau0afEXp9Svx0Pt51TYvuWQhRX4sLUSNHjuTMM89k3bp1BAIB9uzZw+LFi7Hb7dxxxx18+eWXRyNPIYQQ4pjxe+C1AWBs+CHUkOpiKUIJIYQQQhwpdaIZb6GDYCCIQqloMs61Lo+K//1G2gtnoc2MJlDtYcfwlyFY127olkTqk5MJePyUvfAjRQ8sI+PVc1DHmUi6ZxTBYJDqFbsouOMr2i2dUa8IA+D6JZ+86xc0OX7mB1MbLM0HYBqYQeHsxdTuKMPxzXaSHxgLgCbRhEKvod3SGU3fl6L+eW1mNClzxxP0Baj86HcKZn1N1pfTm/28VPEmvAWO0LGv0IFCo0QVbcBXuP+8Os6Ev7ImNJsMwFfkQB1/QPFJ0fT/F0KIyHB6C7FqkkNFqINZU/waf1QswOUrA+r+Prt9lWi0BiZmzOPH4pf5tuAJkozdOC35FmL1WQxNup5VRc/xzvapmNTx9E+YQfuoEWHLv6NtHN8XPcepCZezpXIR2VFjmrwXi3b/EnhuXwUB/Fg0+2e0mg+xRJ5RHRt6rVbq8QRcDWLc/kr8wdrQDK0DBYI+vit8iu1Vy6jxVwHgCVQf/AaFEAfV4kKUyWSiuLgYgIqKCuLj49m2bRsbNmygT58+YU9QCCGEiAR7bt2XEEIIIYQ4evRdE1FF6Sl7/gdirugH1O159Nfl+QJuLwq1EpXNQNDjp+zFNaG2oNePY8l2TEPaojRqUBo1KFR1b7w6Fm/H0DMJdbwZpUVXV2BppMhi7J1C9sqrWpy/Qq3CMrIdJY+tBAXoe9S9UaqON2Psm0Lp098TO+MUFHoNnt0VBGu86Ls0/gaqfeEWTAMzUNkMKE0aUDac9XSw52Udl035279gGpCByqan9NkfMI/OblCw0iRZMHRPpPTZ1cRdPxjvngqqPvuD5PvHtvj+hRDHjlmThMNbSDAYQKFoehZprnMd68v+x7ltXyRal4kn4OT5P4YT/LNyn2zszlmZT+ELeFhd9AJL8u7n/HavYdLEMzbtHoLBIDsdK/hy7+1cbVmGRmmo139e9S98urvhvlT7XJL9QYOl+QDaWAayKHc2ZTU72Fq1iAnpDx7kbvf/3DKoo1GiwukrCi3H5/QWHeTa5jGobKgUOuyefGL0beu1ba5cyB7HD5yb9RJWbTIl7q28s/3CIx5TiJNZiwtRW7ZsoWPHjuzZs4dff/2Vq666it27d3P11VdTUFBwNHIUQgghhBBCCCHECUihUpL6+CSKH/mWnae/gUKlJOqsLg0KUaaBGRj7pbL7rLdQmnXEXnVqvXb755spnvctBILosmNJuGM4ULenUvGj3xKo9qJJNJN0/1iUYd7zyDKuA7lXf0r0tD4oDihyJd07hpKnvmfXOe8QdHvRtokm9toBTfZT/f0eSh5bScDjR5tuI+ne0Q1iDva8rGd0wVdSTc6MjwnW+jAOzCDhX0MbHSvpgXEUP7SMneNfQ2XRETuzP8ZT04/8YQghjpokY1f0qii+L3qeUxMuB+r2iPrr8nzegAulQo1ebcMf9LC66MVQmz/gZZt9MW0tQ9EqjWiVBhR/zkraVrWYZGNPzJp4dEoLoEBBw8J9qqk313X9rsX5qxQa2ltHsjz/UUBBsrHxZQX/SqlQ0S5qJKuLXmR06r+xewrYVPk51oPsEdUcCoWSLtGTWFHwGGPT5vy5R9R60sx98QbcqJRa9Kooav0O1pS8eugOhRAH1eLfvp588kmSk+t+IZwzZw5fffUVF110ER6Ph8suuyzc+QkhhBBCCCGEEOIEpkmxkvr4pAbnoyZ3JmpyZ6CuAJM0Z0z99jO6hF6nPXNmo33H3zCY+BsGhzHbhoz90uiw9u8NzqusepLuHNnoNXFX9W9wLvm+xmckGfulkbVgWui4qeelUCqInXEqsTNObdCmSbHWy1GTaCb1icnNzk0IEXlKhYozMp9gef7DvLL5dJSo6BYzpUEhqo1lEOmmfryx5Uy0KjMDE66u1/5Hxecsy5tHkABx+mxGpc4C6vagWp7/CJ5ANWZNIhPSH0Ct1If1HjraxvHRrqvpFz+tXuH+UEak3Mai3Ht4adNYonVt6BA1npKaLUecz7Dkm/iu4Cne3T4Vb6CGRENn0sx96WybyC7Hd7y8eSxGdSx94i5iW9XiIx5PiJOZgtCKyofHYDDQqVMn9u7dS1lZWZjSOnosFgt2ux2r1YrD4Tj0BUIIIYQ47miMcJu97vU8K3gbLgkuhIgQ+X1ciNbnhhtu4MFH5zKx5PFIpyIE6aoY3kq4iiFDhrBq1apIpyNEk2bMmMELL7zIY6cf+TJxomVWFjxFjb+SMWl3RzqVo2b8TVaclg0MGtz0TFohjidNLyjahLvuuguDYf/aoG63m19++YXq6mruuuuusCYnhBBCCCGEEEIIIYQQ4uRVVrOT0pptBINBClwb2FjxKe2swyOdlhCiBVpciLrnnnswm80NzhuNRu65556wJCWEEEIIIYQQQohjw+fzoVGEd98kIQ6X5s/9anw+X4QzEeLgfD4fSqUCRYvfXRUt5QlUs2DPP3l242AW7p1Fv/hpZFmHRTqto0qlUeDzeSOdhhBh0+IflQqFgmCw4Wp+PXv2pLy8vEV9DR06lPnz55OXl0cwGOTMMxtf0/lAp512GuvWraOmpoZt27Yxbdq0Q14jhBBCCCGEEEKIxm3ZsgWNSk17dWKkUxGCLppU/H4/O3bsiHQqQhzU1q1bAUjppIlwJie+ZGN3pnf8jL93+57LOy2gX/yJ/35wYgcFmzb/Eek0hAibZheiysvLKSsrIxgMsnXrVsrKykJflZWVfPPNN7z//vstGtxkMvHrr79y3XXXNSs+MzOTL774gmXLltGrVy+eeOIJXnnlFcaObXxDTyGEECeegf+E26vr/jxSbUfBVb/V/XmsRGJMIYQQQoiDWb58OUUlRdxkHku6KibS6YiTlALooU3nUsMglixdQmlpaaRTEuKgvv/+e3L25jLiGiOxbWRWqQgPnVnBsMvNxKbp+d///hfpdIQIGwXQcHpTIy699FIUCgWvvfYaN954I1VVVaE2j8fD7t27+eGHHw47kWAwyFlnncVnn33WZMzcuXOZOHEi3bt3D537v//7P2w2GxMmTGjWOLI5shBCHN9urQStGTxOeNh2ZH1dvhpSToH8n+C1geHIrnWOeTLSGOE2e93reVbwuiKbjxBiP/l9XIjWqXfv3ixa8g1x0bFUeJx4A7Is2vFOoYBGFrRplRSAQaXDrDHw+x8bGTViJMXFxZFOS4hD6tq1K0uXLCMhMR5nlQefJxDplOpR/PnW73Hyo+CYao3PRqlUYIrSoFDCbbfdxqOPPhrplIQIm2aX69966y0Adu3axapVq/D7/UctqaYMHDiQxYsX1zv39ddf88QTTxzzXIQQQhx7g2+vK0JB3Z+Db4dVcw+vr6yxdQUhqPszayzsXBSePFvTmEIIIYQQzfHLL7+QlpzKuHHj6NKlC1qtNtIpHZRCocBgMKBUKnG5XAQCrevN39ZArVZjMBjwer3U1NREOp1Dcrvd/PDDD6xatUr+/xTHjY0bN5KekcaYMWPo3r17q/nZqVQqMRqNBAIB3G53o9usnOy0Wi06nY6amhq83taxF1MgEKCwsJDPP/+cwsLCSKcjRFi1eN7ot99+S1ZWFtOnT6ddu3bccMMNlJSUMH78ePbu3csffxy9tSuTkpIoKiqqd66oqIioqCj0en2jv1jt+6Gyj8ViOWr5CSGEOLoG3173qc59n+48kkLU8DkQ8IFSXffn8DlHvygUiTGFEEIIIZqrtraW+fPnM3/+/EinckjR0dHodDrKyspazRuIrZHBYCA6Ohq73Y7T6Yx0OkKckDweD1988QVffPFFpFMB6gr1cXFxKBQKSktLpbB7EFFRURiNRsrLy6mtrY10OkKc0Jq9R9Q+w4YNY8OGDfTv35+zzz4bs7nuo+k9e/Zkzpw5YU/wSN1xxx3Y7fbQV15eXqRTEkIIcRj2zYZSKOqOFYr9s6Jaat/MJOWfH8dQqvfPUDpaIjGmEEIIIcSJaN+HUSsqKqQIdQhutzu0HKrBYIh0OkKIYyA2NhalUklZWZkUoQ6hqqqKmpoaoqOj0Wg0AGg0mlYzs02IE0mLC1Fz587lzjvvZOzYsXg8ntD5pUuXMmDAgLAm91eFhYUkJibWO5eYmBj6odGYhx56CKvVGvpKTU09qjkKIYQ4OvbNhjrQvllRLbVvZtKB9s1QOloiMaYQQgghxInGbDZjMpmoqqqST683k9PppLq6GpvNVm/FGCHEiSc6Ohq1Wk15eXlEtlU5HlVUVODz+YiJiUGlUmE0GomKiop0WkKccFpciOrevTuffPJJg/PFxcXExcWFJammrF69mlGjRtU7N2bMGFavXt3kNR6PB4fDUe9LCCHE8eWvs6H2OZxZUX+dmbTP0ZyhFIkxhRBCCCFONAaDAavVit1ux+VyRTqd40pjn/oXQpxYZLbo4ds3eyw2Nhav14tGo0GpbPHb5kKIg2jx36jKykqSk5MbnO/du3eLl70zmUz07NmTnj17AtC2bVt69uxJeno6AA8++CBvvvlmKP6FF14gKyuLefPm0bFjR6655hrOP/98Hn/88ZbehhBCiONIY7Oh9mnprKjhcyDQxAfDAv6jM0MpEmMKIYQQQpxIdDodNpuN6upq2evoMFVWVtb71L8Q4sQhs0WPjFarpaKiAoVCgdFoBJAZpEKEWYsLUf/73/+YN28eiYmJBINBlEolgwYN4tFHH+Wtt95qUV/9+vVj/fr1rF+/HoDHH3+c9evXc++99wKQnJxMRkZGKH737t1MnDiRMWPG8Ouvv3LLLbdw5ZVXsmiR7PQuhBAnKq0Z1IaGs6H2USjq2rXmQ/el0oI1HZRN/He3UlXXrgrjctCRGFMIIYQQ4kSi0WiIjo6mtraWqqqqSKdz3AoGg/U+9S+f9hfixLBvtqjD4ZDZoodBqVQSExNDXFwcHo8HtVpNIBCQQpQQYaYAmviMeeM0Gg3PPvssl112GSqVCp/Ph0ql4t133+Wyyy5r9ZvgWSyW0EadskyfEEIcH1JOgeh2TbeXb4OCdc3ry5oGxvim26uLwdGyCb6tcsyTncYIt9nrXs+zglf+e0yIVkN+HxdCtIRKpSIuLg6/309ZWRnBpqbJi2aTZyrEiUOn0xETE4PL5ZJC/RFQKpUYjUaMRiNqtZpgMEgwGKSwsDDSqQlxwmhxIWqf9PR0unXrhtls5pdffmH79u1hTu3okP/wFUIIIU58UogSovWS38eFEM2lVCpDe1GXlpa2+g++Hk80Gg2xsbF4PB7Ky8sjnY4Q4jCo1erQLB75exw+Op0Oi8WCRqOhoKAg0ukIccJQHzqkcTk5OeTk5IQzFyGEEEIIIYQQQggUCgUxMTEoFAopQh0FXq+XiooKYmJiiIqKkpkUQhxnVCoVsbGx+Hw+KioqIp3OCaW2tlb22RLiKDisBYEvv/xyNmzYQE1NDTU1NWzYsIErrrgi3LkJIYQQQgghhBDiJBETE4PJZALAZrOhVqspLy/H7/dHOLMTU21tLZWVlZhMJszmug1XbTYbFoslwpkJIRqTkJCAVqsNFeqDwSDl5eWyvKYQ4rjQ4hlRc+bM4eabb+bpp59m9erVAAwcOJDHH3+cjIwM7rnnnrAnKYQQQgghhBBCiBOXQqFAp9NRU1NDVFQUer2e8vJyvF5vpFM7obndblQqFVarlUAgQDAYxGAwyNKpQrQyWq0WtVpNIBAgNjYWpVJ53M4WTU5O5txzz6VPnz5otdpIpyNOMk6nkxUrVjB//nycTmek0zmptHiPqOLiYq6//nr+97//1Tt/wQUX8PTTTxMff5Dd2FsBWZNeCCGEOPHJHlFCtF7y+7gQojF6vZ6YmBgcDgcWi4WKigrcbnek0zppREVFYTQacTqdWCwWioqKZCaaEK2IxWLBaDTi8XjQ6XSUlZUdl4X6gQMH8vVXizAYDBRsrcVbE+mMxMlEoQC9BZKzjWzZvJXhI06jsLAw0mmdNFo8I0qj0bB27doG59etW4dafdhbTgkhhBBCCCGEEOIkpdPp8Pv9WCwWnE4nGo0Go9FIWVlZpFM7oanVaqKiokJbL5hMJoLBIDqdDpdLPskjRGuh0+kIBoPo9XrsdntoGdPKysrIJtZC//u/96jYreKVO0uocciSgiIy4jKr+dsjbXjssce46KKLIp3OSaPFe0S9/fbbXHPNNQ3Oz5w5k3feeScsSQkhhBBCCCGEEOLkodfrUSqV+P1+zGZz6JP/4ujy+/34/X6sVit6vT6014xer49wZkKIfZRKZb2l+aKiotBqtdTW1kY6tRbp06cPGW3SWfm6S4pQIqJKd/tYP9/DGZPPlIk1x9BhPekrrriCsWPH8sMPPwDQv39/MjIyeOutt3jsscdCcbfcckt4shRCCCGEEEIIIcQJSaVSoVKpAPD5fNjtdlmW7xgJBoNUVlZSVVWF0WjEZDKF9usSQrQOBoMBqPv76vF4cLlcx10RCiAjIwOAkp3H35KC4sRTvNOL2RKDzWajtLQ00umcFFpciOrWrRs///wzAO3atQOgtLSU0tJSunXrForb9ykaIYQQQgghhBBCiKb4/X6qq6txuVzH5Z4nJ4JgMEh1dTXV1dXodDq0Wm2kUxJC/MntdqNWq3E4HAQCgUinc9iUyrqFuQIR3H7uzZ2TGZV0D2nGfg3aPs6ZSWfrZDpHTT6mOdm9+by16wz+3qHhVjhN2VD5IQ5vPoPirw9bHm5fBR/nzuSCjHdQKU/8fwOCf34f7vsgjDj6WlyIGjly5NHIQwghhBBCCCGEECepqqqqSKcg/lRbW3tczrYQ4kQVCATkZ2QTntnaj0vbzseqSYl0Ks12sGJYc/iDXtaVv875GW+HNS+DOpo0Qz82Vn1Cj+i/hbXvltps/5zFhbMZlXhPk4XB0tptfFv8MKW1W9EoTXSPOod+sVcAsKlqAUuL7kOt2D+7d2Lq44f9zEV4yCKIQgghhBBCCCFEM1mtVhISElAoFJFORRyCy+UiLy8v0mkcU1arlfj4+NDMAxFZFRUVJ92ST/Hx8dhstkinIZrhZPz+PBHscq4gRtsOozom7H13sI5jedG8wypEuXxlGNWxR5xDjd/O2rLXidFmHTTum4K7yDQP5ay0F3B4C/go5wridB3JNA8BINnQi7PTXzrifET4SCFKCCGEEEIIIYQ4hO7du/PEU09y2tBhsozLcWRP7l6eeOxxnnjiiUinclR17dqVJ594iuEjTpPvz1bml5/XM+vfd/DVV19FOpWj6swzz+T++++vt22HaP1+++03Zs2axRdffBGxHN7cOZnutvPYZF+Ay1dKW/NwhifcjlpZN5tlp3M5P5a+gNNXRLyuEyOT7sSqSeWTnKsBeHf3+ShQMCb5PlIMfVhUcCfFNRsJAhmm/gxPuAOdytLivH6v/Jj1Ff/F7a8k1diXEYn/xqCyhZbSG5N0L6tLn8UXqKF3zCX0jbkMAF+ghmXFD7Hb+S1GdSydrZPZUPkh07IWsLhwNg5fIQvybkCJkgFx19HWPAyALfYvG+3vr/ZUryLV2KfeuXzXL6wqfYoKz050SguD42+kvWU0iwtno1EYqPTuodC9gWRDL8Yk3cu3JY+wu3oV8boOTEh+GIM6GoBEfTeqvHtxeosxaxIO+Yw8ARfbHYvZZJ9PMBjg3IzXWvyc/2p16TP0jL6AbY5vDhpn9+bT0TIBpUJFlDaNZEMvyj07yWTIEecgjg4pRAkhhBBCCCGEEAeRkZHB0hXLqTJ4eNSxkL2+MgLIvsitmQIwK/ScFtOJxx9/HOCELUalpqayfNkK/A4TCx91ULbXR/D43UbmhKFQgCVeRe8zOvLZZ/MZNWok3333XaTTOipGjx7NRx99JDNFj0PdunXj008/ZcyYMSxfvjxieWy2f84ZqU+jURr4Iv8W1pa/yoC4aymq+YPlRQ8xKfVJ4nTZrK94h68LZnFexptMSX+BZ7b2Y2rm+6Gl+dz+SrrZzibD+AjeoJuF+beypuxlhibc3KJ8djiW8mvlu0xKfRKLJolVJU+womgu41PmhmLy3eu5OPMjKjx7+DBnOu3MI7FpM1hT9jJObxGXtP0MX8DNgrwbQteMTppNnmtdvaX57N78g/b3V2W1O8g0DQsd270FfJ5/IyMT7ybLfBo1fjsuf3mofbtzCWemPYdVk8yHey/nw5wrGJE4i9FJc/g870bWV77LwLjrAFAq1ERp0imt3XrQQlS+ez2bqj5jh3MZSfoe9LD9jSzTaaH25UVz2epovPiebOjF5NQnGm0rcv9Occ0mhifcfshCVM/oC9ls/4L+cddg9+ZSVPM7fWOmh9qLa/7gle2j0Kmi6GydSJ+Yy1Aq5IMakSSFKCGEEEIIIYQQ4iAuvvhijBYjF5W8giNYE+l0RAt8V7uVIEFu+ufNJ2whaurUqVjMUTx1aSnuKqlAtTZ/LHVz5RvRXHvttSdsIer6668nGAzKbLzjkFKpJBAI8Pe//z2ihaietguxaJIAOCXmSpYXP8SAuGvZVPUZ3WznkqDvBEDv6Ev4qfxV7N4CrJrkBv0YVDayzMMBUKOjV/RU1pa1fJbOxqpP6RtzGTZtel1OsTN4fcc4AkFfKObU2JmolXri9R2J1bantHYrNm0G252LGZH4b/QqK6is9Ii+gLVlrx5yzKb6+6vagAOt0hg63ur4igzjQNpbRgFgVMfUW7avnXkkcbr2AGSaBlNWuz1UBMsyj2B3df2fSxqlkdqAs9Ectzm+4cfS51EoVHSyTmRq5geY1fEN4oYn3s7wxNsPec8HCgT9LC+ex2kJt6JQHHp52TamQSwuvIdfKv5LED8DYq8JfZ+kGHozNfM9LOpkyjw7+brgDpQKDX1iLm1RTiK8pBAlhBBCCCGEEEIcxNBhw/jZu0eKUMep5e7NTEq9kPT0dHJyciKdTtgNHTqUveu9UoRqpQJ+2L7Kx7CRwyOdylEzbNgw1Gp5i/F4pVarOe200w4deBSZ/yxCAVg0SVT76vaucngL2Gz/nPUV74TaA0Ef1b7iRgtRnoCLb4sfIde1pq6YEgygV0W3OB+Hr4AVRfP4tvjR0DmFQoXLt3+mkUkdF3qtVurxBtwAVPtKMKsT99/bAa8Ppqn+/kqrNOMJuELHTm8RVk1qk/0aDrh/lUKH4YAilVqhw3tAXwDegAud0txoX05fEdW+UjLNQ4jTdcCoCt8+VRsqPyBO154kQ/dDxtb4q1iQdz2nJdxBtmUMDm8BC/JuIEbXjizzcKK0aaHYOF17Tom5kl8r35VCVITJvxJCCCGEEEIIIcRBmMwmnMHaSKcRUvNLAeUPrSTl/fPDGnui2ldANJlMEc7k6DAZzdQ6I7tUZEHNL6wsf4jzU94Pa+yJosYRxGQyHjrwOGUwGCKdQj0//vgjt99+O8uWLQtr7InMaIzs96fTWxh67fAWhooyJk0ipxhnNLlf0l+tr/gvTl8R52e8jVEdw07nclYWP9bifMzqBE6NnUG2ZWyDtn1L6TXFqIqj2ldMtLYNUFe8qe/IlrCM1bWn0rtnf66aREprth5Rn/sEgj6qvDnE6To02t47+mK6WM9im+Nr1pS9yJLCe+lonUAn60Ri/5x1BbCs6EG22hc22keyoTdnpD3V4Hyu6yfy3T+zZ8f3QF2xqbR2C2We7QyJv6lebJU3D6VCQ0freACitGlkmoeSU/1jaEbcgRQKBcGgLKkcaVKIEkIIIYQQQgghDiHYivaE0vdObnZhqSWxLWF/9zeq3lxPsNaPcVRbYm8fikLT+LJc7jW5lD+8Cn+hE233BOLuGY46qeUbxx+uk+HNp0jfYrK+d7MLSy2JbYnf7O+yvupN/MFa2hpHMTT2dlQKTaOxue41rCp/GKe/kARtd4bH3YNFndRobDicDN+DrUn//v2bXVhqSWxLvPTSSzz33HPU1NQwceJEHnroIbRabYO4nJwcBgwYUK8QdO2113LTTTc1iD2R/Vb5Hm1Mg1ArDawtfy1UAOpqPZOvCu4g3difeF0nvIFq9rp+DC1DZ1DFYPfmhfaI8gbcqBU6dCoL1b5S1le8e1j5dI2awtry14jTdSBam4nbX0mh+1famg89cyzbMpq15a//ma+bDZX1f94Z1dHYvXlAv8PKrY1pEJurFoSKcx0s41hX/gY7HMtoax5Kjd+O219erzDUXEU1G4nSpB90fyidykw32zl0s51Dee1ONtkX8FnudSQZenB6yiMAjEicxYjEWS0ae3TSbHwHfOhnYf6tZFvG0Nk6uUFstCaDQNDLNsc3tDePxuErZLdzJb2ipwKwp3oV8bpOGNWxVHh281PZK3SwjGtRPiL8Dr3gohBCCCGEEEIIIcSf3KtzqHpzPUkvTCZ1/lR8uXYqX1nXaKy/0k3Jbd9gu/YU0pdMQ9cpjtI7lx7jjMWJLse9mvVVbzI56QWmps7H7stlXeUrjca6/ZV8U3Ibp9iuZVr6EuJ0nVhaeucxzlicyJYvX85zzz3HBx98wA8//MCePXt4/PHHD3rNtm3bQl8nWxEKoKN1Ap/l/Z23d52JRZPMKTFXAJBo6MawhFtZVnQ/L+8Yzjt7zq+3p9EpsVeyqOBOXto+nF3OFfS0XUhtwMEr20fyWe51ZJqGHFY+7S2j6WG7gIX5t/Li9tN4f8+lFNb83qxrT4mdgUkVy5u7JvNZ3rW0M4+sVxTvEz2NNWUv8dL24fxW8V6Lc8syD6fMswOXrwwAqyaFiSmPsa78dV7eMYoP9k6jwrPnEL00bqv9K7pEndXs+BhdFoPjb+CyrC/oE31ky97pVBZM6rjQl1KhRqs0o1XVLRO4tuw15udeD4BWZWZ88jx+Ln+Dl3YM58O908k0DwnlnuP6if/bcyEvbBvCgrwbaG8ZTZ+YaUeUnzhyMiNKCCGEEEIIIYRoZWo3l1B23wp8uXYMA9NBAZq20dhm9qNmXT6lc5aRNv8iAHLPeAfrBd1xLtiCr8CJYXA6cfeMQKFVNYgNB+cXW7FM6Yymbd2+E1FX9KFsznKirzm1Qaxr6S602TGYRmbVxc7sR+6YN/HmVKFJjwpbTuLoK6ndzIqy+7D7ckk3DAQURGva0s82k/yadSwrncNFafMBeCf3DLpbL2CLcwFOXwHphsGMiLsHlULbIDYctjq/oLNlCtGatgD0ibqC5WVzODX6mgaxu1xLidFmk2UaCUC/qJm8mTuGKm8OUZr0sOUkjq4NGzZwyy23sHv3boYPH45SqSQ7O5tbbrmF77//nptuuokff/wRqJv1dMUVV/D++++Tm5vLyJEjefzxx9HpdA1iw+GDDz7goosuIjs7G4AbbriBG2+8kdtuuy1sY5xoEvRdmywUtDUPpa15aKNtPWzn08NWf9bvOen1i9AH7gs0LWtBkzmcnf5SveMuUWfQJeqMBnFWTQp/77C2yWs1SgNjku8LHW+o/LDePlHtLCNpZxlZ7/qD9fdXKoWGvjGXsb7iHQbF1xVm0oz9OL/NWw1iRyfNrnfcP+6qesedoybTOapuxpHbX0mue22DZfCaQ6lQN2tvp5b46zPoF3t5veMM0wAyTAMavXZI/I0Mib8xrPmIIyeFKCGEEEIIIYQQohUJev2U/GsR1kt6Yjm7C+5vd1Py7yVEtW16w/Xqb3aQ8PTpKDQqCq/8DOeXW7Gc1fmQY+0d8XqTbbG3DcE0PrvBee/Ocowj24aOtR1i8RdXE3DWojTr/hJbgTY7NnSsNGhQp1rx7qyQQtRxxB/0sqjkX/S0XkIXy9nsdn/LkpJ/Ex3VtslrdlR/w+kJT6NSaPis8Eq2Or+ks+WsQ471+t4RTbYNib2NbNP4BufLvTtpa9z/xm6stgPV/mJqA050SnO92ArvTmK1+7+vNUoDVnUqFd6dUog6Tng8Hq644gquueYaLrnkEhYtWsS1114bKvw0Zv78+bzzzjtotVrOOussPvroI6ZOnXrIsTp3bvrn6IMPPsiUKVManN+yZQunn3566Lhr164UFhZit9uxWq2N9tW3b18ATjvtNO68805iYmIOmZtonZzeYhy+ApL03an07mV9xX/pabswrGN0t50X1v4ADCobF2V+EPZ+hdhHClFCCCGEEEIIIUQrUruhCIJgPb8bAMaRWei6bjjoNdYLu6OOM9XFD22Dd2tZs8bKWDa9xfkFXT6Upv17nSjNda8D1d4GhaiA24sqzljvnNKsJVDtafG4InKKajcAQbpZ62YeZBlHskHX9aDXdLdeiEkdB0Ab41DKvFubNdb0jJbv1+MLutAqTaFj7Z/FJ2+gukEhyhtwY1TF1TunVZrxBKpbPK6IjJ9//plgMMj06XU/v04//XR69ep10GtmzJhBYmLdrJQxY8awcePGZo21adOmFufncrmwWPbvg7fvtdPpbFCIiomJ4csvv6Rr165UVFQwa9YsbrjhBt5+++0WjytaB3/Qw7KiB7B789GprHSwjKOr7ZxIpyVExEkhSgghhBBCCCGEaEX8pS7UCaZ651SJpiai/2yP3V/sUejV+MvdRyU3AIVRTfCAQlLA6QVAadI0iFUaNASrvfXOBaq99QpZovVz+UsxqetvXm9SJTYRXceo2j8TTq3Q4/aXH5Xc6vo34gnuLyR5A04ANMqGf280SgPeYP2ikzdQXa+QJVq3oqIikpOT651LSUk56DXx8fGh1waDgdLS0qOSG4DRaMTpdIaOHQ4HAGazuUGsyWSiZ8+eoRwfeOAB+vTpg9vtxmAwHLUcW5ODLZd3PIrSpjE18/1IpyFEqyOFKCGEEEIIIYQQohVRxRrxldR/o9xfVI2mjS3sY+0d9mqTbTF3DMM8oeFSV5qsGDzbyjD+ue+TZ1sZqgRTg9lQdbHRVH+1PXQccHvx5drRZDW9zKBofYyqWKp9JfXOVfuLsGnahH2sV/cOa7JtWMwdZJsnNDgfo8mizLONrD+X5yvzbMOkSmgwGwogWpPF9uqvQsfegBu7L5doTVYYshfHQkJCAoWFhfXO5efn065du7CPdbDl/ubNm8fZZ5/d4HzHjh35448/Qsvz/fHHHyQlJTW5LN+BFAoFAMFg8DAzFkKI1kkKUUIIIYQQQgghRCui65EIQXB8sBHzlM64V+2ldmMx+lNTwz5WxrdXtPga8+nZlN23AtO49qhijVS99jOmSR0ajTWOaEvF0z/iWrYLw6B0ql5Zh7ZTnOwPdZxJ1PUAgmx0fEBn8xT2uldRXLuRVP2pYR/rioxvW3xNtvl0VpTdR3vTOIyqWH6ueo0OpkmNxrY1juDHiqfZ5VpGumEQ66peIU7bSfaHOo707duXYDDIG2+8wcUXX8ySJUtYv349Q4cODftY27Zta/E15557LrfccgtnnXUW8fHxPPnkk5x//vmNxv78889YrVaysrKorKzkrrvuYsiQIRiNxkbjReuU7/qF5cUPNWsmVEtihTiRSCFKCCGEEEIIIYRoRRQaFfEPj6Xs/hVUPP0DhkEZGIZkoNCoIp0aAIZBGVgv7knhVQsI1vowjsrCdmXfUHv++e9jnd4b84RsVNEG4ueOofyRVZTetQRtt0Ti7h8ZwezF4VApNIyNf5gVZffzQ8XTZBgGkWEYgkrRcDnGSMgwDKKn9WIWFF6FL1hLlnEUfW1Xhtrfzz+f3tbpZJsnYFBFMyZ+LqvKH2FJ6V0karsxMu7+CGYvWkqr1fLKK6/wz3/+kwceeIARI0YwevRotNrWseTniBEjuOqqqzjnnHOoqalh0qRJ3HTTTfXa//GPf3D22Wezd+9e5s6dS2lpKRaLhWHDhvHMM89EMHtxOFKMvZtdWGpJbEusr3iHn8vfwhesoZ15FMMT72jyZ3SOaw0riubh9BWSqO/O6KTZWDRJ+9urf+T70qeo8OxBr4picPyNZFvGkO/6hQV519fryxt0Mz55Hu0to8J+T+LEogBOqrmeFosFu92O1WoNrdEaKUZlRIcXQgghTlgaI9z852od/0kCryuy+QjRWrgCkc6gdf0+LkRzffvdSpy9LdxX+VnEcii47BMs53fFfHrjM49E07pp0ngp/nI6d+7M5s2bI51O2C1ZvJR4f38+mV15TMf9pOAyulrOp4P59GM67vFo4FQTp1wE0TG2SKdyVNTW1ka8CDRp0iQuu+wyzj333IjmcbxyuVyYTEd3n7Szzz6bjz76iP9MKqS2+qR6O/qo21O9miWFszkr7QWM6li+zP8nKYZeDIi7tkGs21/J27vOYmTiXWSahvBj2QsUun/jnIy6pXrLa3fySe5VjE6aQ7rxVGoDTjx+J1HatAZ95brW8kXezVze7ms0yuNrT7P2A3Sc91AMSUlJFBUVRTqdk4LMiIqgaikUCyGEEEfPlLo/7h4Y2TSEaE0U30Q6AyFEc9Wsy0eTaUMZpad64Ta8O8oxDJClw0Tk5Nesw6bJRK+MYlv1Qsq9O0g3DIh0WuIk9f3335OdnU10dDQfffQRmzdvZvjw4ZFOS5zAims2s7ToXqo8uWSYBqJASbQ2k/5xV5HrWsuSwjlMy1oAwJs7J9Mz+gI2VS3A4SugjWkwoxNno1JqG8SGw2b753SNmkKMri0Ap8ReyeLC2Y0WonY4lhKnyw7NYDo1diav7BhNpScHmzadn8pfpWvU2bQxDQLAoLJhUNmaGPcL2llGHXdFKBEZUogSQgghhBBCCCFaGe+uCkpmLSbo9qJOtRI/dwyqGHmjR0ROhXcXi0tm4Q26sapTGRM/F4MqJtJpiZPUtm3buOaaa3C5XLRp04aXXnqJuLi4SKclTlD+oJeF+f+kd/QldLOdwy7nt3xdMIu+MdObvGab4xvOSHsGlULDRzlXsNnxJV2jzjrkWC9tH95k22kJt9PROr7B+fLanbQz71/2Nk7XgWpfMbV+JzqVuX6sZyexuuzQsUZpIEqTSrlnBzZtOkU1vxOlSePd3X+jxl9JuvFUhib8C73KWq8fb8DNDscSJqb+55D3JARIISqiTEsinYEQQghxYpKl+YQQQhzvLOd2xXJu10inIURIV8u5dLXIsmeidZg2bRrTpk2LdBriJFHo3kCQID2i/wZAO8tIEisO/m90T9uFmNR1xdFM01BKa7ZA1KHHmtl+eYvz8wZd6JT7C07aP197A9UNClHegCuU14Hx3kDdfzQ7vUVssX/JGWnPYFLHs7jwHlaWPMaYpDn1rtnhXIpeZSPV0BchmkMKURHUGtboF0IIIU5EmgB49XWvXQHwyr+5QgghhBBCCCEOQ7WvBLM6sd45syaxieg6RnVs6LVaoccdrDgquQFoFEY8gerQsSfgrDuvbLjvl0ZZP7YuvhqN0liXq1JH56jJRGvbANAv5nLm5/2jQT+b7V/QyToRhUIRtvsQJzYpRAkhhBBCCCGEECc4X76DvDPfpc1PV0U6FSEacPjyeTfvTK5q81OkUxECgJycHAYMGEBeXl6kUxGtgEkdR7WvuN45p7cIm6ZN2Md6cdvQJtuGJ86io3VCg/MxuixKa7fRzlK3PF9Z7TZM6oQGs6EAYrRZbHV8FTr2BtzYvbnEaNsB/Lls34HFpYaFJoe3kDzXOkYkzGrmXQkhhSghhBBCCCGEEEIcI0GPn7K5K6lZk0fAWYumbTQxNw1E1yMpFOP4YCNV//2VQFUNmgwb0bcMQt8z6SC9ChE+v9vfY7PzM8q9O+kTdTn9bDMjnZI4idXW1nLHHXewcuVK7HY72dnZzJ49m379+kU6tZNKkqEHQYJsqPyArlFT2F39HUU1G0kznhr2sa7KXtniazpZJ7Kk8F46WMdhVMXyU9mrdLZOajS2nXkE35c+xQ7HMtqYBvFT2cvE6zph06YD0Nk6mZ/KXqWjZQJGdRw/l79Bpql+cWyL/UuSDT2I0qa1/AbFSUsZ6QSEEEIIIYQQQghxcgj6A6iTLSS9cgbpS6djOacLxTd/RcDlBaB2UwkVT/9A/NwxpC+bjvmMjpTcuohgMBjhzMXJwqRO4BTbNbQxND0rQYhjxe/3k56ezqeffsqmTZu49NJLmTZtGtXV1Ye+WISNSqFhQsojbKz6hJe3j2CLfSGZ5qGolNpIpwZAG9MgesdczMc5M3lj1ySsmhROiZ0Ran939/lssS8EwKCOZkLyPFaXPsPLO0ZSVLORsckPhGK7RJ1JJ+tEPsi5jDd3TUKl0DI0/uZ64+1blk+IlpAZUUIIIYQQQgghxFFW9frPON7bSKDGizrRTNwDo9G2j8G1cg+Vz6/Bl+dAadMTdUlPLOfWbYBesy6f0jnLsJzVGfu7v6EwaIibMwJfrp3KF36CIMTcMRTjsEwACq+aj75XMu4fcvDuqULfN5nYu4ejitI3yMdvr6XisVW4f8hFoVFhvaAb1ot7AlC7oYiyuSvx5dlRGjRYpvYg6pKeYXkOSoMG24z9G5ubJ3Wk4onVePdUouscj6/AgaZtNLrO8QCYJnagfN53BCprUEUbwpKDaOjnqtfZ6HgPb6AGszqR0XEPEKNtzx7XStZUPo/Dl4deaaNn1CV0tZwLQH7NOpaVzqGz5Sx+s7+LRmFgRNwc7L5cfqp8AQgyNOYOMo3DAJhfeBXJ+l7kuH+gyruHZH1fhsfejV4V1SCfWr+dVRWPkev+AZVCQzfrBfS0XgxAUe0GVpbNxe7LQ6M00MMylZ5Rl4TtWbQ1jgBgp2tJ2PoULffUU0/x+uuv43K5SE1N5bnnnqNTp0588803zJs3j7179xITE8M111zDtGnTAPj++++56aabmDp1Ki+99BImk4mnnnqK3bt388gjjxAMBpk7dy5jx44F4Nxzz+XUU09lxYoV7Nixg4EDB/Kf//yH6OjoBvlUVlZy9913s2LFCrRaLVdccQVXX301AOvWreOOO+5gz549mEwmZs6cGWo7UkajkZtuuil0fP755zNnzhx27NhBjx49wjKGaJ5EfRcuaPNu6PiDvdMwq4cDkGbsx7SsBaG2A18D9I/bvyzuX2PDpXf0xfSOvrjRtqmZ79c7Tjf15+K2HzXZV/+4q+rl/FcHu1aIpkghSgghhBBCCCGEOIq8uytwfPgHyf89B2WsAd+eKhRmDQBKo4a4+0ahaRtN7W+FFP/jS3Q9ktB2qNvk3F9cDSolaV9dStXrP1N611KMI9uS+tlUqr/aTvm870KFKADngs0kPDURdaqFsnuXU/HoKuLuG9Ugp7LZy1Anm0n9bCqBSjdF132Bpm00hsEZlP/ne6wX98Q8IZuAoxZfvqPR+6r+ahtl875r8r4zlk1v1rMJuH1o0q0AGAakY3/jF2p/L0LbOR7n/C1oO8dJEeooqvDu5g/Hh5yT/F8MyliqfHvQKOr2FdEojYyKu49oTVsKa3/jy+J/kKTrQay2AwDV/mKUqLg07St+rnqdpaV30dY4kqmpn7G9+iu+K58XKkQBbHYuYGLCU1jUqSwvu5dVFY8yKu6+BjktK5uNWZ3M1NTPcAcq+aLoOqI1bckwDOb78v/Q03ox2eYJ1AYcOHz5jd7Xtuqv+K5sXpP3PT1j2ZE8NnEUbd++nbfeeouvv/6a+Ph4duzYgcViAcBkMvHss8+SnZ3N2rVrmTp1Kv369aNr17oCfkFBAWq1ml9//ZWnnnqKv//975x++umsXr2aTz75hDvuuCNUiAJ47733eOedd8jIyOCmm27i7rvv5umnn26Q04033khaWho//PAD5eXl/O1vfyM7O5tRo0Zxzz33cPXVV3P22WdTVVVFTk5Oo/f1ySefMGtW03vqbNq0qVnPxu12k5mZechYEV65rrXEaNuiV0Wxxb6QstodZBgHRjotIY4bUogSQgghhBBCCCGOJpWSoNePd3cFOpseTaYt1KTvm7L/da9k9APSqF1fECpEKbQqrJf0RKFUYBrdjqqX1hE1vQ8KjQrjmHaU3bscf6Ubla2uUGOa1BFt+xgAbFefQv4FHxA7e0S9dPxlLmrW5JK+dDoKrQplkgXzWZ2pXrwDw+AMFGolvtwq/FU1qKL0aDvqGr0t0/hsTOOzD/uxBGq8lN69jKjLeqE0142hMKgxjmhL4ZXzgSBKi47EZxvf50KEhxIV/qCXCu9u9DobNk1mqC1Fv3/2WrK+F2n6ARTUrg8VolQKLT2tl6BQKGlnGs26qpfoEzUdlUJDO+MYlpfdi9tfiUFlA6CjaRIx2vYAnGK7mg/yL2BE7Ox6+bj8ZeTWrGF6+lJUCi0WZRKdzWexo3oxGYbBKBVqqny51Pir0Kui0Gk7Nnpf2abxZJvGh+9BiWNGpVLh8XjYtm0bMTExtG/fPtQ2aNCg0OtTTz2V0047jZ9++ilUiNLpdFxzzTUolUomT57MY489xvXXX49Wq+WMM87g5ptvpry8nJiYup+T5513Hp06dQLg1ltvZdSoUTzxxBP18ikpKWHlypX88ccf6HQ6UlNTufjii/n8888ZNWoUGo2G3bt3U1FRQXR0NFFRDWf5AUyZMoUpU6Yc9nNxu91cf/31/P3vf8dqtR52P+LwVHh283XBLHwBN1ZNKhNS5mFUx0Q6LSGOG1KIEkIIIYQQQgghjiJNehTRNw6k4rk1+PZWYRiWSczNA1GaddT8Wkjlsz/i3VlB0BckWOsLFaEAlDY9CqUCAIWu7j/hVTF1RSelvu446PKBrS5enWQOXatOtoAvQKCypl4+vkInQY+fnHFv7T8ZCKLrlQRA7L9Po/LFn8g/+39oMm3Y/tEffa/ksD6ToM9PyW3foM6IIurK/cUO52ebcX6+lZQPz0edbMH1zQ6Kb1pIyod/Q2nQhDUHUSdKk87A6BtZU/EcVb69ZBqGMTDmZnRKM4U1v/Jj5bNUeHcSDPrwBWtDRSgAvdKGQlG3/bhaUVdMNKjq3phVK+uWhPQFXez7BjWrk0LXWtTJBPBRE6isl4/TV4g/6OGtnHGhc0ECJOl6AXBa7L/5qfJF/pd/NjZNJv1t/yBZ3yuMT0REWtu2bbn77ruZO3cuO3fuZNy4ccyePRur1cpPP/3EQw89xJYtW/D7/dTU1ISKUAAxMTEolXXfk3p93fdgXFwcAAZD3c/O6urqUCEqNTU1dG1aWhper5fy8vJ6+eTm5lJbW0uvXr1C5/x+P/379wfgkUce4ZFHHmHIkCG0b9+ef//735x66qlhfSZer5eZM2eSlZVVb6k+cex0t51Ld9u5kU5DiOOWFKKEEEIIIYQQQoijzHx6B8ynd8Bf6aZ01hKq3v6V6GtOpfTupURd1APzWZ1RaFUU/+trCB7+OL5CZ/3XaiVKmx5/0f6N7VUJJhR6NelLLgsVuQ6kybQR/9AYgr4Ajo//oPTfS0j7ouG+E86F2yh/6Nsmc8n49opGzwcDQUrvXoZCqSBu9ggUiv05eLeWYRzWBk1a3YwC0/hsyh/9Hu/OCnRdEw79AMRh6WA+nQ7m03H7K1lSOotfq97m1OhrWFp6Nz2iLqKz+SxUCi1fF/+LI/kGdfoK671WokavtFHtLwqdN6kSUCv0XJa+JFTkOpBNk8mY+IcIBH384fiYJaX/5uK0LxrEbXMu5Nvyh5rM5YqMpr93ReSde+65nHvuuZSXl3PNNdfw/PPPc9ttt/GPf/yDq6++mgsvvBCdTscVV1xBMHj435N5eXn1Xms0GmJiYsjP37/kY3JyMgaDgY0bN4aKXAdq3749L774Ij6fj7fffptrrrmGdevWNYj7+OOPue2225rMZdu2bY2eDwQCXH/99SiVSp544ol6PzOFEOJ4IYUoIYQQQgghhBDiKPLursRf5kLXIxGFXo1CqwoVgIIuL8ooPWiUuNfkUvNDLtrs2EP02LTqL7ZiGp+NOsVM5Qs/YRyVhUJV/41TdbwJfd8UKp/+gagZ/8/efcdHVaV/HP9MTZn0QhICQUqoIl1A6SBFUYqIK7JiWRXUVdBVLKvIKmtHQfkp2At2QbChIiAoTVDQRUoAgfSQ3pNpvz8iAzEJBEgYIN/3vu4rc8895bmXSczOk3NOdwy+Zuz7cnGXOvBpH0nhVwn49W6KKcQXo78FqklWAQSMiCdgxPEvzZf939U4M4uJev5iDObKsVnbRZL31hYCx5+LKTqA4uV7cZc5MDetfqkrOXm59n0UO7OI8jkPs8EXk8HqSQDZ3cX4GoMxYiGpZCNJpesJt574coy7ir4g3jacAHNjfsp9iRb+gzEaTJXq2MyRNPbtxvrc5+kefCNmgy+59n043KVE+rQnofArmvr1xtcUgsXoj4GqiQGA+IARxAeMOO4YXW4HLpy4ceFyO3G4yzBiwmjQR2inyu7du8nIyKB79+74+flhtVoxmSreJ0VFRYSEhGC1WlmzZg3ff/897du3P+GxPvroI8aOHUvTpk156qmnuOSSSzxjHRIdHU3v3r2ZNWsWd955J35+fp69mjp16sSiRYsYMGAAYWFh2Gy2Ku0PGTt2LGPHjj3uGKdPn05GRgYLFy7EbNb7sCHIt6fw1h+XcVvrTd4ORaTO6KeXiIiIiIiISD1y253kzF2PfV8uBosR3/ObEDSxEwBh9/Qh57l1ZD22Gr8L4/DrE3dSY9lGtiZr5krs+3Px7dqY8IcGVFsvfOYgcueuJ2Xc+7hKHFiahRAypQcApWsPkDN7Le5yJ5amwUTMHFhtHyfCkVpA4ZIdGHxMJF70pqc87L5+BIyIxzayNfYDuaT9YwmuonLMjQOJeGwIpqDq96mSk+d021mfM5dc+z6MBgtNfM+nU1DFDLg+YfewLuc5Vmc9RpzfhcT59TmpsVrbRrIyaya59v009u3KgPCHqq03KHwm63Pn8n7KOByuEkIszegRMgWAA6VrWZszG6e7nGBLUwZGzDypmP7q57zX2Jz3suf8l/zX6BZ8I91DbqrTcaRm5eXlzJo1i4SEBCwWC/369WPy5MkAzJo1i5kzZzJ9+nQGDx7MkCFDTmqs8ePHM23aNHbv3k3v3r2ZPXt2tfXmzp3LrFmz6NevH8XFxbRs2ZJ77rkHgJUrVzJjxgzKyspo3rw5c+fOPamYjpSUlMS7776Lr68vHTt29JQ/8cQTJ5TUEjkeTlc5qzIeI7F4I2WuQsKszekTeScxfud56mzL+5Sfs9+g2JFFjF9nBkU/RIA50otRy+nKwElN+j/zBAYGkp+fT1BQEAUFBd4OR0REROqBxR+m51e8fiII7MXejUdEDtPv43ImWv3DGgq7BPJI7hJvh3JUaTcvJWBkGwIubePtUE4r51qasCDyetq1a8eOHTu8HU6d+275CiKdPVn8cK63QzmqpWk30yZgJG0CLvV2KKdc7wk2elwNoWEh3g6lXpSVlWG1Wr0dxnEbN24cV1xxBVdeeaW3Q/G64uJibDZbvY4xduxYPvnkE2aPTKOsqEF9HH3cTpcZUXZXCb/kvEO7oEsJMDdiR/6X/HDwWSa1+Ayr0Z+k4k18nXo/o5u8SIg1jjUZT5Nd/gdjmy7waty10aqXD1c8FkZ0dDTp6enHbiAnTTOiRERERERERERERESATVmv8WvuB9jdpQSaoxgW81/CfVrxR+Ea1mf+H/n2ZHxNIXQNu4aOIeMASCrexHdpM+kQPJpfct7FavRjSPR/yLMnsiHzJdy4GRh1P80D+gGwKPEmGvt14UDROnLt+4n168bg6Bn4mqouRVvqzGdNxtMcKF6PyWChU8hVdAmrmLmaVvIbqzIeI8+ejMXgR+fQq+ka9vc6eQ4Wox/nh9/oOW8XPJIfDj5Lbvl+Gvm2Y1/RD8QHXkS4T0sAuof/gzf2jiCvPIlga5M6iUHOHkpEiYiIiIiIiIiIiEiDl1O+j//lfcKVzRbibwon174fqzEAqEjMDI15lDBrc1JLf2Vp0m3E+J1HhE9rAAodGRgMJm5o+TWbsl/j27QHaRkwiGtaLGVX/jJWZTzuSUQBbM9bymVNnifIEst3aTNZnfE0Q2MeqRLT8rQZBFpimNR8KSXOXD5NuoVQ6zmcE9CHNQefoUvo32kTNIIyZwH59uRqqqWpjQAAgtBJREFU72tn/jK+z3i8xvu+qdWqWj0bh7uEYEtTT5n7yMXW3BWvs8p3KxElVSgRJSIiIiIiInIWiJ5/mbdDEKnRZdHzvR2CSCUff/yxt0OQ05ABE053OTnl+/DzCyHUeo7nWhP/7p7Xjf06E+ffi5SSLZ5ElNlgpWvoNRgMRloFXMTGrAV0C7sOk8FCfOBFfJc+kxJnLn6mEADaBo8k3KcVAD0jpvDevisZEv1wpXiKHVkkFm/kppYrMRmtBBqj6RA8ht2F33FOQB+MBjN59kRKnXn4moKJNLWt9r7aBA2nTdDwE34udlcp36Y+RLewa/ExVSTmmvn35uu0B+gQPIYQS1N+yn4ZMOBwlZ7wOHL2UiJKRERERERERERERBq8EGtTLoycyrrMeeSWH6BFQD/6RN6FjymA1JItrMucR1bZXtw4cLjKiPBt7WnrawrBYDACYDb6AOBvDvvz3BcAu6vYk4gKNEd72gaZY3DhoNSZWymeAnsqTnc5r+4d6ilzu1009usMwKCof7Mh8yXe/mMModZzuCDyds+1uuJ0O1iWcg8h1jh6hB1eqq+prSfnh9/EVyn3UO4qolPoVViN/gSYo+p0fDk7KBElIiIiIiIicgrlLtiEI6WAiIcHejsUAPb3mI/B10zQpM6E/KObt8M5IaWbU8iY9hXuUgdRL16Kb7fG3g7pjLUpdwEFjhQGRjzs7VAAmL+/B2aDL52DJtEt5B/eDqdG32c9SkLRMvyMYVzdZKm3wzlrPPPMMyQmJvLcc895OxQAYmNj8fPz49Zbb2XatGneDqdGzz77LPPmzaOkpITk5OqXapOatQ26hLZBl1DizOXr1Pv5JectekXcwjepD9ElbCKjYkdjMlr5MvlfuN3uY3dYgwJHWqXXRsz4mkIodKR7ym2WKCwGX25sucKT5DpSqPUchjd+HJfbwf9yP+Hr1Pu5rsWXVertzP+KVen/rTGWm+PXVFvudrtYnvYgBoOJIdEPYzAYKl0/L2Q854WMByCnfD+bsl4l7M89o0SOpESUiIiIiIiISAPX+IPxmBsHes5LNiaR/eSPONMKsXZsRMSMAZijA4/SQ4Wy39LJ/b+NlO/MBIsJvwuaEnbXhRgDrAC4CsrIemwNpRsrPhj1u6ApYdP7YLRZj9m3u9xJ1uNrKF7xBwYfE8HXdiHoqo4A+HZrTNzqG0i6bOGJ3L6c5sY3/oBA8+HkYlLJRn7MfpJCZxqNrB0ZEDGj0syCoznRtk63ne8yHyCjbBtFzgwmxC6pFFP/8H8TbxvBysyZx3+DckZZuXIlTZse3iNnzZo1PPDAAyQnJ9O1a1eee+45YmNjj9lPeXk5t956Kz///DNpaWmsX7++Ur/Hcvfdd/Pjjz+yf/9+PvroIy644ALPtWnTpjFu3Dh69ep1fDcn5JTvo8iRSYxfJ8wGX0wGCwZMANjdxfgagzAaLCQWb+RA8XrCfeJPeKwd+V/QJnAEgZbGbMh6kZaBgzEaTJXqBJgjaezfjbWZz9Mj/EYsBl9yyvdhd5cS5duenflfEWfrjZ8pBIvRhpGqySqANkEjaBM04rhjXJn+X4ocWVwW+zxGQ+VUgsNVRp49kTBrSwod6axMn0Wn0KvwNQUd9zhy9qv+nSkiIiIiIiIiDZIzt4SD078l5JYeNP1uEj5tI8j894patXUVlBF4RQdiP59I7Cd/w5VXRs6cdZ7rufM34covI/bTq4j99G84M4vJe/XnWvWdu2ATjuR8YpdOIPqlS8l74xdKNiSd0D3KmavEmcu3B6fTI+QWJjX9jgiftqzI/He9twWI8enKRZFPnGjochbKzs7mpptuYvr06Wzbto3zzjuPW2+9tdbte/Xqxcsvv3xCY3fo0IHZs2cTExNzQu2lek63nbUH5/LK7sG8sfcSrEZ/uoRNBKB/o+n8mDmXBXsG8Hvep5xj63tSY7ULGsnytId5be8w7K5S+jW6u9p6F0X/hzJnAQv/uJyX9wziu/SZlDsLANhftJaF+8YxP6Efv+a+x5Do/5xUTEfKt6fye/6npJdu49U9Q5if0Jf5CX3Zmf8VAE53Od+k/pv5u/vy0YFJxPh1omf45DobX84umhElIiIiIiIicpzy3txC+c5MIv87xFOW+fBKzLGBhNzYnbzXf6Hg0+24cksxNwki7F8X4tul6oeFpZtTyJy5kiZLr/aUJV22kIgZA/Ht1hi3y03e679QuHQH7mI7/v3PIfRfF2D0tdTbvRWv+ANrfBi2QS0ACL6pO0kXvYk9MQ9L0+CjtvW7IK7SecDotuT+30+ec0dyPv79z/HMkPIfcA4laxNrFVfRF7sI/88gTEE+mIJ8CBzdjqLPd+LXs8nx3F6DsCXvTTLLdzIk8vAyTCszHybQHEv3kBv5Je91thd8SqkrlyBzEy4M+xcxvl2q9JNSupmVmTMrLTW3MOkyBkbMoLFvN9xuF7/kvc6OwqXY3cWc49+fC0L/heXPvVDqwx/FKwizxtPCNgiA7sE38WbSReTZEwm2HH02ycm0NRksdAz6W93cRAMzb948/ve///Hiiy96yqZOnUpcXBx33nknzz//PAsXLiQ7O5tzzjmHRx55hJ49e1bpZ+3atUybNo0NGzZ4ynr27Mmzzz7LBRdcgMvlYu7cubz//vsUFRUxbNgwHnnkEfz8/Ort3r788kvatWvHJZdcAsBdd91Fx44d+eOPP2jevPlR21qtVm644YYTHvvaa68FwGQyHb2iHJcIn3jGN3ur2mvxgRcRH3hRtdea+HdnUovPPOdBlsbc1npTpTp/PQ+2NGV8s1uq9PXXtr6mIAZFV580HxrzSPU3UgeCLDFVYj6SjymQq855v97Gl7OLElEiIiIiIiIix8k2tCV5r/2Mq8SO0c+Cu8xB8ap9xLw1FgBzXDAxr47GGOpLwYfbyLx/ObFLJmCwHt8HhgXv/Ubp+kSiXx2FMcBK1kMryVuwmdDbqy63VLQsgawnfqixr7iV19VqTPveHKzx4Z5zo58Fc2wQ9r05x0xE/VXZ1nQsLUI954HjOpD/4f/wH9aqIuaVf+A/4Ogf1gI488twZhZXisvSOpziH/YfVzwNRUvbUH7Oew27qwSL0Q+Hu4x9xasYG1Px4WqwOY7RMa/iawxlW8GHLM+8nwmxSzAZjr1E4pF+K3iPxNL1jIp+FasxgJVZD7E5bwG9Qm+vUjehaBk/ZNU8m+i6uJW1GjPHvpdw6+GlsCxGP4LMseTY9x4zmXQybeXEjRo1ijlz5lBcXIy/vz+lpaUsW7aML7+s2MemefPmLF26lPDwcF5//XWmTJnCunXr8PHxOa5xXn75Zb7//nuWLFlCUFAQt99+O8888wz//nfVD/AXL17M/fffX2Nf27dvr9WYu3bton379p5zf39/mjVrxq5du46ZiBIRaUiUiBIRERERERE5TuaYQKytwihZvR/bsFaU/HgAS1wQlriKRI1tcAtP3aCrOpL38ibsiXlYW4Yd1zgFn24n/L6+mCNsFX1d24WD931bbSLKNjwe2/AT36viEFeJHVOEf6UyY4AVV1H5cfVTuiWVwsW/E/XKaE+ZpXU42F0kXfQmuN349mpK4Lj2NXfyJ3ex3RPHkTEdKpfKAs0xhFlbsb9kNa1swzhQ8iNBljiCLRUz1lrYBnvqdgy6ik15L3v2+Tge2ws+pW/4fdjMEQB0CbqWbw/eV20iKt42nHjb8JO4qwp2Vwn+pohKZVZjAOWuonptKyeuSZMmtGvXjm+++YbRo0ezYsUKmjdvTosWFT8nR44c6an7j3/8g9mzZ7Nv3z7atGlzXOO8++67PPHEE0RFRQFw2223cfPNN1ebiBozZgxjxow5ibuqUFRURKNGjSqVBQYGUlhYeNJ9i4icTZSIEhERERERETkB/sNaUfTNbmzDWlH07R5sQ1t5rhUu3UH+wl9xpBeBAdxF5bhyS497DGdqIRl3LgODoaLADbhcdXQH1TP6WXAXVU7wuIrsGG21ny1TvjuLg9O/Jfw/g7AeMSMq877lWNuEEzl7GNhdZD36PTlz1hN25wVH7c/gb/kzjnJMwb6e14fKpapW/sPYXfQNrWzD2FP0La1sQz3XdhQu5df8hRQ50gED5e4iSl25xz1GoTOVZRl3YuDP9yduXNTv+9Ni9MPurpw4sruKsBpt9dpWTs7o0aNZsmSJ5+uoUaM8195//30WLFhASkoKBoOBgoICsrOzj3uMpKQkJk2ahNFoBMDtduN0OuvsHqpjs9mqJJ0KCwsJCAio13HlzDe26QJvhyBySikRJSIiIiIiInICbINbkPv8BhxphZT8eIDQqb0BcKQUkP3kD0S9eCnWDo0wGA0kDnq92j4MvmbcpQ7PudvpwpVzOGFlirIRMXMgPudGHTOewq8SyH5sdY3X41bXbi8SS4tQipbt9py7Suw4kvIrLbF3NPakPDLu+Iqwab3x79Os0rXyXZmE3de3Yo8rX7CNbEPu8xtq6OkwU5APpgh/7AlZmLrHVoyzK6tSkksqa2EbzIbc5yl0pHGg5Ed6h04FoMCRwg/ZT3Jp1Is0snbAYDDyeuKgavswG3xxuA+/H11uJ6WuHM+5zRTFwIiZRPmce8x4Egq/YnX2YzVevyGu5vfukUItLdhdtMxzbneVkO9IItTS4iitTr6tnJyRI0cya9YskpOTWbFiBTNmzAAgMTGRBx54gA8//JAuXbpgNBpp3749bre7Sh/+/v6UlJR4zp1OJ1lZWZ7zmJgY5s6dS9euXY8Zz6JFi5g+fXqN1xMSEmp1X61bt2bx4sWe8+LiYvbt20fr1q1r1V5EpKEwejsAERERERERkTORKdwfn07RZP1nFda2kZijKv4C3lViBwwYQ33B5SbvzS24iqpfQs7SLBh3iYOSdYm4HU7yXvsZt/3wX/AHjG5H7os/4Uiv+It7x8EiStYlVttXwIh44lbfUONRW/4Dm1OekEXxyj9wlznIe2Uz1rYRnv2hchdsIu3mpdW2daQXkn7rFwRf26XaZQKt7SIpXLIDd7kTV1E5RV/uwhJ/eLnC/T3mU7o5pdq+bRe3JvfVn3EVlGHfl0Phkh3YRh7f0l0Nib8pnGifTqzK+g+R1rYEmCuSmXZXCQbA1xiKGxdb8t7EXsPSdMGWZjjcJSSWrMPpdvBz3ms43Yffy+0CRvNT7osUOtIBKHIcJLFkXbV9xQeM4Ia41TUetdXcfyBZ5Qn8UbwSh7uMzXmvEGFt69njaVPuApam3VznbQGc7nIc7rJKr6tLmEhVkZGR9OjRgzvvvJPzzjuPxo0bAxWJG4Dw8HBcLhfz5s2joKCg2j5atGhBcXExq1atwm63M2fOHMrLDy8ZOnHiRJ588klSUip+hqSlpbFq1apq+xo7diwJCQk1HrU1YsQIfv/9d7766itKS0t59tln6dixo2d/qGeeeYZx48bV2L6srIzS0tJKrw+9pz744AN69uxZY9vy8nJPfbvdTmlpKa56njHbEG3InM/ytIe9HYbHC7u681JCH37KesXboZywvPIk5if0Zd6u89me95m3w5FTRDOiRERERERERE6QbWhLsh75nrB7+3rKrC3DCLyyA6l/X4TBaiLob+diiqp+6S9jgA9h9/Qha+Yq3C4XQX/vjKnR4bpBEzqC20365M9w5pRgirAReHl7/Ho3rbd7MoX6Efn4RWQ/9SOZD36H9dwoIh49PGPGmVGET6foatsWLt2BM6WAnOfXk/P8ek/5oURY+IMDyH7qB5JGvA0G8OkSQ/j0imfnSC/EYLNgqWEfrZCbu5P1+BqSLl2IwcdM8KTO+PVsUle3fVZqaRvK91mP0DfsXk9ZmLUlHQKvZFHq3zEZrJwb9Ddspupn3PkYA+gTdg+rsmbicrvoHPR3bKbD++F0DJqAGzefpU+mxJmDzRRB+8DLaerXu97uyc8UykWRj/Nj9lN8l/kgUdZzGRTxqOd6kTODaJ9Odd4W4P3kcRQ6UwH4IOUKACbELiHQ3Lgubu2sN3r0aO68804ee+zwzLg2bdpw/fXXM2LECHx8fLj++us9Saq/CgoKYtasWUybNg2n08ktt9xCTEyM5/qNN96Iy+XiiiuuIDMzk6ioKK655hoGDBhQb/cUHh7O/Pnz+fe//81tt91Gly5dmDdvnud6amoq3bt3r7F9v379SEpKAqB///4ArF+/nqZNm5KamkqPHj1qbDthwgTWrVvneQ3w0UcfccEFR1/qVM58E875kCDL4e+TxOKNfJ/+BIWONKJ8OzIk+mECLdX/d/pITredr1PvJ710G0WODK5pvrRSv0eTU76PHw/OIa30N9xuN7H+XenX6B4CzJGevtdkPM2ewpW43A5i/DoxIOp+AsyRBFubcHP8GhYl3nRiD0DOSAYqVphuMAIDA8nPzycoKKjGv7AQERGRM5vFH6bnV7x+Igjsxd6NR0QO0+/jciZa/cMaCrsE8kjuEm+HUi/2X/gKBouJ4Gs6EXz9sZe0Sv37JzR6/hJMIb51GkfR17spT8gi9LaaZwDUpHRzChn/+hrsThrNvRjfroc/SDvX0oQFkdfTrl07duzYUZchnxa+W76CSGdPFj+c6+1Q6sUr+y/EZLDQKfgaugZff8z6n6T+nUsaPY+vKeS4xzqZtquz/svuom/wN4Xzt9hPKl3rPcFGj6shNOz4+z0TlJWVYbXWfg+5M1mLFi2wWq1MmTKFO+6445j1hw8fzrvvvktYWPUJ9qOZOHEiM2bMID6+6uzSY5kzZw4vvvgi5eXl7N2795j1i4uLsdnqd6+0sWPH8sknnzB7ZBplRWfOx9EbMudT4EhlSPTD3g4FqJgRdWTCqMSZy9t/jGZQ1IOcY+vDhqyXSCv5lcvjXj1mX063nf/lfkKU77l8nHjtcSWi0kv+R1b5XloEDMBs8GHNwWfItyczqklFIvaXnHfYkfcFo5q8gNUYwMr0WTjd5Qxv/Linj0WJN9Eu6FLaBV96Ak/i5LTq5cMVj4URHR1Nenr6KR+/IdKMKBEREREREZEGrNmP/ziu+jFvX14vcdiGtcI2rNUJtfXt1pi4ldfVcURyOvhHsx+Pq/7lMW+f8Fgn07Zf+P30C7//hNvLmaE2SZ0jLVu27NiVavDOO++ccNs77rijVomyhmJz9htklu1kWMzh2XjL0x4myNKY88NvYlP262zLXUypM5dgaxP6Rd5NY/8uVfpJKt7Ed2kzmdTi8HJyb+69lMHRM2ji3x2328Wm7Nf4PW8pdncxLWz96dvobizGuv3DjSPtKVhBhE88rQIHA3B++E28smcIueWJhFiPPnvaZLDQKfRvJzRulN+5RPkd3h+wY8h4Pjlw+I8F8u0pxNl64W8OByA+cChrM+ee0FhydlAiSkRERERERERERETOSvGBw9iU9Rp2VwkWox8OVxl7C1cyPq4i+Rxiacq4uNfwM4XyW+6HLEu9j0nNl2IyHt9Mvy2573KgeD3j4l7Dagzg27QH2Zg1nwsjqyYFd+Yv4/uMx6vppcJNrVbVaszs8r2E+xyeNWcx+hFsiSW7fM8xE1F1Ka1kC2E+LTzn7YMuY3XGUxQ6DuJjDGRnwVfE2epv2VY5/SkRJSIiIiIiIiIiIiJnpSBLDOE+rfij8HtaBw1nf9GPBFviCLHGAdAqcIinbqfQq9iYtYBceyLhPi2Pa5zf8z5lQKP7sZkjAOgWdh3LUu6tNhHVJmg4bYKGn8RdVbC7ij3jHWI1BmB3nbr16XPK97M+88VKy+4FWZoQYInijb0jMGAkwqc1A6M0a7QhUyJKRERERERERERERM5arQOHkVDwDa2Dhld8DRzmufZ73hK25Cyk0JEOGCh3FVHqzD3uMQrsqXyeMg0Dhj9L3LjdrjqJvyYWoz/lrqJKZeWuIixG/3od95BCewZLk/5Jr4hbaOLfw1P+fcYTuNwObmy5EqPBwtrMuSxPncHFsU+fkrjk9GP0dgAiIiIiIiIiZ5PCz3aSdvNSb4fhdaW/pJIy/sOT6sORUsD+HvPrKCIB2Fn4GUvTbvZ2GCfsy/TbSSj86oTbv3qgHwWOtDqvK7XzwQcfMG7cOG+H4XUbNmxg4MCBJ9VHYmIisbGxdRTR2a9V4BASizdSYE9jf9GPxAdeBFTsZfR9xpMMinqQG1uu5KZWq/AxBuDGXaUPi9EPh7vUc+5yOylx5njObeYoRsXO46ZWq/48vufm+DXVxrMz/yvmJ/St8aitMGsLMssSPOd2Vwn59iTCrMc3m+tElDhzWZJ8K+eGjOXckMr7R2aW7aRd0GX4mAKxGH05N3gsB4rX13tMcvrSjCgRERERERERqXO+XWJo/OF4b4chZ5mLo05us/sb4lbXS12R49GzZ09Wrlzp7TAaFH9zODF+nfgu/T9E+rYjwBIFVCRuDICfKRQ3Ln7OfqvKDKNDQizNsLtK2F+0jib+Pdic/RpOt91zvUPwGDZk/R+Do2YQYImi0HGQrLLdNKtmb6Q2QSNoEzTipO+rZcBA1mbOZU/BSprZLuCnrJeJ9Gnr2R9qQ+Z8kks2M7bpgmrbO13lnqSb012Ow1WGyWDFYDCwPe8zNmYtYFKLz6q0K3cWsjTpNs6x9aFb2LVVrjfybc+O/M9p7N8FExZ+z1tSaS8raXiUiBIRERERERGRE+J2uDCYT8/FVk7n2KR+uNwOjAZ91CWnB4fDgdl8er4fT+fY6lN84DBWpP+HAY3u9ZSF+7TkvJAr+eDARMwGH84LuZIAc1S17X1MAfRvNJ3v0h7GjYsuodcQYG7kud45dALgYnHSzRQ7c7CZIugYMq7aRFRd8TOHMiLmCb7PeJJv0v5NtO+5DI2Z5ble5Mggxq9Tje3f2Xc5BY5UABbuq5iteE3zpQRZGlPoSK+x7Z7CVRws20Fu+X7+l/uxp3zCOR8RaInmwog7+D7jSd76YxRut5NGvu0YEj2jLm5ZzlAN7yeOiIiIiIiISB1wpBWS/cyPlG2pWLorYFRbQm/rWaVe9tM/UrxiL65iO9ZW4YTd2xdrqzAAitfsJ2fOepwHizAG+xAy5XwCRsRj359L1qPfU56QjcFqxDY8nrA7L6iTuIu+2U3+e78R8/oYT1nugk04UguImDEQZ34ZOc/8SMn6JAwWE0F/O5egiZ089ex/5IDRQMkPBwib3gdL02CyHl+DIzkfo5+FwAnnEfz3TpRuTiFz5kqaLL36qM/L7XKT9/ovFH66HXeZA7/eTQm7+0KMAT5Vn/nBIrIfW0PZ1jSMQT4EXdOZwDHtaowt4OLWdfLMzkSFjjR+zH6GtLItALQNGEXP0Nuq1Psx+2n2Fq/A7iom3NqKvmH3EmZtBcD+4jWsz5lDkfMgPsZgzg+ZQnzACHLt+/k+61GyyxMwGqzE24ZzQdiddRL37qJv+C3/PcbEvO4p25S7gAJHKgMjZrA07WbaBIykTcCl7Cz8jB2FnxFhbU1C0VecFziB9oGXszJrJmmlvxBsiaOJb2/SyrZwWXTFEo/z9/dgQuwSAs2NWZn5MFZjAPmOJFJLfyHU0oLBEY8SZImtUtfhKmVj7v/xR/EKyl1FRFjbcGn0SwB8c3A6aaVbcLrLifI5j37h99f4QXZDkZyczEMPPcTGjRsBmDBhAvfdd1+Veg8++CBffvklhYWFtGvXjscff5y2bdsC8O233/LII4+QlpZGaGgo06dPZ+zYsezZs4d//etfbN++HavVypgxY5g5c2adxL1kyRJefvllPv/8c0/ZM888Q1JSEs8++yy5ubk89NBDfP/991itVm644QYmT57sqZeQkIDRaGT58uU89thjnHPOOdx3333s378fm83GTTfdxOTJk1m7di3Tpk1jw4YNR31eLpeLuXPn8u6771JaWsqAAQN49NFHCQoKqhJ7Wloa9957Lz/99BMhISHccsstXH311TXGdvnll1fp42zXPvgy2gdfVqX8gsjbuSDyds959/DrPa97RlReyrRd8KW0C77Uc9417O+e10aDia5hk+gaNqkuw67EZLDy/v6r6Bp6Dd3DbwCgqa0nE5t/Um39g2U7uSzyhRr7q2620yGpJb/SJ3JatdfaBY+kXfDIGtv6mUMZ3vixaq/l25N5f//VuNx22gePqrEPObsoESUiIiIiIiJynNxOFxl3foVf7zgiHhkEgH1XVrV1rR0aEXxTd4x+ZnJe2EjWwyuJeafiA8CsR78n8smh+HaKxplVjDO3Yu+J3Pmb8LsgjqgFl+EudWDfk11t36VbUsmYtqzGOBu/Nw5zdGClMr9+zciatRp7cj6W2IoPM4u+3k3YPX0qYnp4JeaYAGKXTMCVW0L6rV9gaR6K34VxABSv2kfkExcR8chg3OVO0qd8RtDETgSMiMdVUIYjpeC4nlfR5zsp+nIXUS9diinEl8yHV5L99FoiHq66f0rmA8uxxocT+dhE7PtySb/tCyxNg/DtHlttbA2Vy+3kq4w7ifPrzaCIRwDIsu+qtm4jawe6B9+E2ejHxpwXWJn1MJfHvAPA91mPMjTySaJ9O1HszKLUmQvAptz5xPldwGVRC3C4S8m276m279TSLSzLqP5DTIBxjd8j0BxdqayZXz9WZ80i357sSQjtLvqaPmH3VNtHetmvtLIN5Zom3+By21mV9R+sBhsTmyyj0JHCFxn/JMjcpMYYdhd9zYhGzxEe2YZVmQ/zU95LDP7zmR1pXc4c8h2JjIl5A19jCGllW4+IuQ8Dw2cABr7PeoQfs59mWKOnahzzbOd0Opk0aRKDBg3ihRcqPgDftm1btXW7dOnCXXfdhb+/P4899hh33HEHX3/9NQB33303L7/8Mj169ODgwYNkZ1f8HHz66acZNGgQixYtoqSkhB07dlTb98aNG5k0qeaEwPLly6vssTR06FDuvvtuDhw4QFxcxc+8Tz/9lFmzKmaYTJ06lSZNmrB+/Xqys7O58soriY+PZ/DgwQAsW7aMBQsW8MILL1BWVsYVV1zB5MmTGTt2LHl5eSQmJh7X8/rwww/5+OOP+fjjjwkLC2Pq1Kk8+OCDzJkzp0o/t9xyC+3bt+ell15i9+7dXHXVVZxzzjlceOGF1cYmZ6Yp8WuPq/6Vzd454bEua3JyS6HWJMgSy02tVtVL33L6UiJKRERERERE5DiVb8vAlV1KyC09MJgqln/zOS+62roBIw7viRByY1cS3/0VV4kdo58Fg9mI/Y8crPHhmML9MYX7A2AwG3GkFeDMKsYcYcPn3OpnV/h2jiFu5XXHFbvR14Jf32YUf7OH4Ou6ULbjIK7Ccny7N8aZVUzpxiSarrgOg9WEMTqQgNHtKFq+x5OI8ukcjX+/cyri9DVXxJqUhzOvFFOwL9Y2VWcyHe15FX2VQNDV53mSYqG39iRlwkeEPzSgUh+OtELKfs2g0ZyLMfiYsbaJIGBUW4qW7fYkov4aW0OVUb6NUlc2PUJuwWgwARDtc161deMDDu9R0jXkRn5NfBe7qwSL0Q+jwUyO/Q/CrfH4m8LxN4UDYDSYKXCkUezMwmaOIMrn3Gr7jvHtzHVxx7cPjsXoSzO/vuwp/oYuwddxsGwH5a5CGvt2r7Z+gDmKDoHjPOd/FK9gfOOPsRh9CbW2oLVtpGdWWHWa+w+ikU8Hz7NYn1P1g1e328XOos+4PPot/E0RADT27ea53ibg8OyILsHX8nn6rcd1z2ebX375haysLKZPn47JVPH+6969+n+/sWPHel5PmzaNBQsWUFxcjL+/P2azmYSEBNq3b09kZCSRkZEAmM1mkpKSyMjIICoqiq5du1bb9/nnn8/27duPK3Y/Pz+GDh3KkiVL+Oc//8lvv/1Gfn4+F154IQcPHmTNmjX8/vvv+Pj4EBsby8SJE/n88889iagePXowdOhQT18Wi4V9+/aRk5NDaGgowcHBx/W8Fi1axOTJkz1JsXvvvZeLLrqIZ599tlIfycnJbN68mXfeeQdfX1/OPfdcJkyYwOLFiz2JqL/GJiJyKmmxZBEREREREZHj5EgvwhQT4EmqHE3e67+QfPn7HBjwGkmXvguA68+ZT5FPXETJqn0kXfIO6f/8gvK9OQCE3N4Tt91F6tWfkHL1xxSv+qNO47cNa0XRt7sBKP5mD7YhLTCYjDjSCnGXO0kc9hYHBr7OgYGvk/fKZpzZJZ625qiASn2FP9Af+94cUsa+T9oNn1K6JbXKeEd7Xo7MYswxh2dtmWMCwO7ClVNSqZ4zswhTiC9GP8sRdQNxZBzeVP6vsTVURY50AkwxniTU0fyS9zrvJ1/OawcG8G5SRUKl1JULwEWRT7CvZBXvJF3CF+n/JKd8LwA9Q27H5bbzSerVfJxyNX8Ur6rT+FvZhrG76FsA9hR/QwvbkBrvJcB0OElb6srBhbPSsnjHWiLvUHINwGzwxe4qqVKn1JWL011GoCW2yjWX28G67Gd5N2kUrx0YwJK0mzzPr6FKSUkhNjbWk1Q5mueff54+ffrQpk0bevasWNr00MynBQsW8NVXX9G9e3cmTJjArl0Vs/r+/e9/Y7fbGTp0KEOHDmXZsppnhZ6IUaNGsWTJEqBiqb5LL70Uk8lEUlISZWVldO7cmXbt2tGuXTtmz55NZmamp23jxo0r9fXUU0+xc+dO+vTpw6hRozxL7x3paM8rPT2dJk0Oz+hr0qQJ5eXlZGVlVakXFhaGv7+/pyw2Npa0tLQaYxMROZUa7p8HiYiIiIiIiJwgc5QNZ1ohbpcbg9FQY73SzSnkv/8b0S9divmcENxF5SQOfAPcFdd9zo2i0XMjcJc7yZ3/E9n/XU30K6MwR9iIeGgAbrebktX7OXjftzT97tpKSRiA0l9SybjjyxrHb/zh+CpL8wH49W5C1syVlO/JpujbPUQ8WvHX/KZGNgy+Zpp+d+1R7+tIlnNCiHzsItwOFwWLfifzge9o8sXEWj8vc4Q/jtTDy/k50grBYsQY6oczrdBTboqw4cwt9cwmq6hbgLmRrVZxNiQ2cxSFzjTcbhcGQ83J0pTSzfyW/z6XRr9EiPkcyt1FvJE4kENv0CifcxnR6Dmc7nJ+yp3P6uz/Mir6FWzmCAZEPITb7WZ/yWq+PXgf1zb9Doux8iyL1NJf+DLjjhrHH9/4wypL8wE08evNyqyZZJfvYU/RtwyOePQod3v4/eRrDMWIiSJHOkGWig/vCx3pR2lbO77GEEwGHwocKYRamle6llC0jKTSDVwaPZ9AczRZ5bv4OPXqkx7zTNa4cWNSUlJwuVwYjTW//9atW8err77KRx99RKtWrSgoKKBdu3a43RXvv65du/L2229TVlbG008/zT333MOnn35KVFQUs2fPxu1288033zB58mS2bdtWKQkDsGHDBiZOnFjd0ACsWrWqytJ8AAMGDGDq1Kns3LmTpUuXMm/ePABiYmLw8/Nj27ZtNd6XwVD551urVq2YP38+DoeDt99+mylTprB58+ZaP6+oqCiSkpI858nJyVitVsLDw0lOTq5ULzs72zOb7FDd6OjD319/jU1E5FTSjCgRERERERGR42Tt0AhjsC+5L/2Eq9SOq9RO2a9pVeq5SuwYzEaMIb5Q7iR3/ibPNbfdSdGyBFyF5WA2YvCzwJ9JmqLv9uI4WITBYMAYYAWDoeL4C98uMcStvqHGo7okFIDBbMJ/YHNynlkLBvA5r2LWiDnShm+3xuQ+vx5XsR23y0353hzKfj9Y47Mo/CoBZ25pxX36H76H2j4v/2GtyH/3NxwpBbiK7eT+30ZsQ1pWTVhFB+DTsRG58zbiLndSnpBF4dKd+A9tWWNsDVUjawd8jcH8lPsSdlcpdlcpaWW/Vqlnd5VgNJjxNYbgpJxNufM915xuOwlFyyh3FWLEjMXgh+HPj5H2Fn1HkeMgBoMBqzEAw5//+6sY3y7cELe6xqO6JBSAyWCmuf9A1uY8AxiIqmFZwb8yGkyc4z+QTXkLcLhKybHvI6Hoi1q1PRqDwUgb20jWZs+m2JmFy+0kpbQimWB3F2M0WPE1BlHmKuTnvNdPerwzXZcuXQgNDeXJJ5+kpKSEkpISNm3aVKVeUVERZrOZsLAwT7LpkPLychYvXkxBQQEWiwV/f3/PjKHPP/+ctLQ0DAYDQUFBGAyGapMsPXv2JCEhocajuiQUgMVi4ZJLLuGhhx7CYDB4lsmLjo6md+/ezJo1i6KiIlwuF7t27WLr1q3V9gMVS+tlZ2djNpux2WzVzno62vMaPXo0CxYsIDExkaKiIh5//HFGjhxZJWEVGxtL165defzxxykrK+P333/n/fffZ9SoUTXGJlVtz/uMRYk3eTuME7Y06XZ25n91wu3nJ/SlwF71d5mTrSsCmhElIiIiIiIictwMJiONZg8n+6kfSL5kIZgMBIxuV2WfKL/eTfHtEUvymPcw2qyE3Fx5n5TCL3aR/eQPuF1gjQ8j7N6+QMWeSjlP/4irqBxTVACRjwzCWMd7HtmGtSJ9yucEXdO50oe44TMHkTt3PSnj3sdV4sDSLISQKT1q7Kd07QFyZq/FXe7E0jSYiJkDq9Q52vMKuKwtzoPFpN24BHe5E79eTQj914XVjhXx6GCyH19D0oi3MQb6EHJTd/zOb1Jt3YbMaDAxvNFsfsh+ioXJl2DARLuA0VX2iWrq15tY3x68lzwGq9FG95CbK13fVfgFP2Q/CW4XYdZ4+obdC1TsQfVjztOUu4oIMEUxKPIRzEbfOr2HVrZhfJ4+hc5B1xzXTI4+YfewKmsmbyUNJ8QSR0vbMLLKd510PL1Cp7Ihdy6fpE7E4SolwqctjX270dp2CYkla3kraTj+pnDOC5rA3uLlJz3emcxkMvHGG2/w73//m+7du2MymZgwYUKVfaIGDhzIhRdeyAUXXEBgYCB33313pesfffQRDzzwAC6Xi3bt2vH4448DsGXLFh566CEKCgpo3LgxL7zwQp3veTRq1CjGjx/PrbfeWun9N3fuXGbNmkW/fv0oLi6mZcuW3HPPPTX2s3LlSmbMmEFZWRnNmzdn7tyqe5Ad7Xn97W9/Iz09nTFjxlBWVsaAAQN45JFHqh1r3rx53HvvvXTt2pXg4GDuuusu+vbte/IPQ84YlzWp+v46HjfHr6mXuiJQMX/Z7e0gTqXAwEDy8/MJCgqioKDg2A1ERETkjGPxh+n5Fa+fCAJ7sXfjEZHD9Pu4nIlW/7CGwi6BPJK7xNuhyAk419KEBZHX065dO3bs2OHtcOrcd8tXEOnsyeKHc70dymlpfc7zlDpzGRDxoNdi6D3BRo+rITQsxGsx1KeysjKsVqu3w5CTUFxcjM1Wv8ucjh07lk8++YTZI9MoKzo9P47envcZ2/M/Y2zTBd4Opc653A6MBs1JOaRVLx+ueCyM6Oho0tNPfglXOTa9+0RERERERERE5KyQU74XFy7CLC3JKN/GzsIlDAif4e2wROQ0UmBPY03G06SUbgGgfdBoLoi8rUq91RlPsadgBeXuYiKsrRgQdR/hPq0A+KNwDT8efI4ix0F8TcH0iriFNkEjyCnfz4r0R8gqS8BksNI6cDh9G91VJ3EnFHzDlpx3uSLuDU/Zhsz5FDjSGBI9g0WJN9Eu6FLaBV/6Z1JtKRE+rdmZ/xWdQydwbsg4vkubSUrJz4RYmhFn60VKyRZP4u2FXd25pvlSgiyNWZ72MFajjTx7EinFvxDm04JhMbMIssRWqetwlbIucx57CldQ7ioi0qcNY5pWLPX6Vco9pJRswekuJ8b3PAZGPUCAJapOnoecWZSIEhERERERERGRs0K5u4gVmQ9R7DyInzGcTkHX0Mxfy5OJSAWX28nnydNoZruAi2IeBSCzrPrlO6N8z+X88JuxGP1Yl/kCy9NmcGWzhQCsTH+UEY2fIMavM8WOLEqcuQBszHqJZrYLGdvkZRzuUrLK9lTbd0rJFj5PnlpjnFc1e59AS+Xlfs+x9WNF2qPk25M9CaGEgq/p16j65SFTS34lPnAYN7T8FpfbznfpM7EabVzX4msK7CksTf6np5/q7Cr4mktj5xDRuA3fpT3M+syXGBpTdWnIHw/OIdd+gCvi3sTPFEJqyeF9086x9WVw9MMYMLAi/T+sPvg0Fzd+qsYx5ex1WiSibrnlFu6++26io6PZunUr//znP/npp5+qrTtp0iTeeOONSmWlpaV1vhasiIiIiIiICEB5eTlWLWdzxvIxWICKf8ezkd1ejsWv9nsone2ifDpyVexib4dRicXHcNa+/wAcDoeW5jvD2e12b4dwyqSXbqPEmU2viFswGkwAxPidV23dNkEjPK97hN3IlpyF2F0lWIx+GA1mssv3Ee7TGn9zOP7mcACMmCmwp1LszMJmjiDa79xq+27s15mbWq06rtgtRl+aB/RjV8E3dA+7jozSHZS5CmniX/0+joGWaDqGjPOc7ylYwdXnfILF6EuYTwvaBl1CSsmWGsdrGTCIKN8OALQOHM7azKp7ULndLn7PX8qVcW9jM0cAEOvfzXO9XfClntfdwq7j06Rbjuue5exh9HYA48ePZ/bs2cycOZOuXbuydetWvv76ayIjI2tsk5eXR3R0tOdo1qzZKYxYREREREREGpLftv5KR2MsRvRh/5moi08zcgvySEpK8nYo9eLX334ltqOJPz9PldNQ085mfv1t67ErnqF+++03nE6nt8OQE+R0Ovn111+9HcYpU+hIJ9AS40lCHc2m7Nd5+4+xzN/dnzf/GAngmfk0POYJ9hau5I29F7Mk6Tayy/YCcEHkHbjcdt7fP4H3909gb+GqOo0/PnAYCfnfABWzoVoFDqnxXgLMh5fAK3Hm4MJZaVm8I69Xx98U7nltNvpid5VUqVPizMXpLqt2ZpXL7eCHg8/y5t7LmL+7P58k3kjpn89PGh6vJ6LuvPNOXn75Zd544w22b9/O5MmTKS4u5vrrr6+xjdvtJj093XNkZGScwohFRERERESkIVm4cCHh5kAeDB5FM3O40lFniACDD5f4deIqv568v/C9s3ZGyrvvvot/sInRDwUT0cyMweuf9MghgZFGBt4cSMse/rz55hveDqfevP7665hMyoSeqUwmE6+//rq3wzhlAsxRFNjTcLtdR62XXLyZX3Pe55LGz3BTy1VMav75n1fcAET7nculsXO4ocU3RPq0ZmX6LABs5ggGR8/g+hZfc374TSxLva/aBE5K8S/MT+hb41FgT6s2rjhbbwodGWSV7WF3wbe0DhxWq/v2M4VixEShPd1TVuhIP0qL2vEzhWAy+JBvT6lybWf+Mg4UrWds0wXc3Op7Lm/68kmPJ2cur64tYLFY6NatG4899pinzO12s3z5cnr37l1ju4CAAPbt24fRaOTnn3/m/vvv5/fffz8VIYuIiIiIiEgDs2nTJq655hrmv7yAYY2qX75HTl+Ll3zK1KlTvR1GvdmyZQtXX301r7z8Kh0vauTtcOQv7HYHM2fO5J133vF2KPVm/vz5tGjRgrvuuksJqTOMw+HgiSeeaFCJqCjfDviaglmf9SLdw24AKvaI+uvyfHZXCUaDGT9TCE53ORuz5nuuOd12dhd8R3NbHyxGfyxGfwx/zkraXbCcaL9OBJgj8TEGYvjzf3/V2L8LN8evOe74TQYzLQMHsebgM4CBaN/a/V5iNJhoETCIjVnzGRj1AAWONHbkf3HUPaJqw2Aw0i5oJD8cnM2Q6IfxNYWQWrKFWP9u2N3FmAxWfExBlDkL2ZT12kmNJWc2ryaiIiIiMJvNpKdXzr6mp6fTtm3batvs3LmT66+/nl9//ZXg4GD+9a9/sXbtWjp06EBycnKV+larFR8fH895YGBg3d6EiIiIiIiInPXeffddFi1axKBBg4iOjsZo1LST011xcTE//vgj+/fv93Yo9e6DDz5gyZIlDBw4kJiYGL0/TxPZ2dmsWLGC3Nxcb4dS76ZPn86TTz7JwIEDCQkJ8XY4Ugs5OTmsWLGCnJwcb4dyShkNJkbGPsvqjKd4Y+/FGA0m2gePrpKIirP1Jta/O2/tG42PMYDzw2+udH1H/ueszngCNy7CfeIZ0Og+oGIPqtUZT2N3FRFgiWJo9KOYjb51eg+tA4fxadJkuoZOwmCo/Tzt/o3uYXn6w7y6dxihlma0DhzGwbJdJx3PhZHTWHtwDu/vvxqHu5RGPu2I9e9G26BL2F/0I6/vGYa/OZzOoVezu3D5SY8nZyYDh+YTekFMTAwpKSn07t2b9evXe8qfeOIJ+vfvT69evY7Zh9lsZvv27bz33ns89NBDVa7PmDGDhx9+uEp5UFAQBQUFJxW/iIiInJ4s/jA9v+L1E0FgL/ZuPCJyWGBgIPn5+fp9XERERKQBGTt2LJ988gmzR6ZRVuS1j6PlCGsPzqXEmcvg6KqfqZ/tWvXy4YrHwoiOjq4ySUbqh1f/RCYzMxOHw0FUVOWN0aKiokhLq34dzL9yOBz88ssvtGrVqtrrjz32GEFBQZ4jNvbkphuKiIiIiIiIiIiIiJxJssv2klm2G7fbTVrJ//g9bwktAgZ6OyxpILyaiLLb7WzevJnBgwd7ygwGA4MHD2bdunW16sNoNNKxY0dSU1OrvV5eXk5BQUGlQ0REREREREREREROLYNWDvWaclcRX6X8i/m7+/B16v10DbuG5gF9vR2Wd/z5PnS7NTvvVPHqHlEAs2fP5s0332TTpk1s3LiRqVOnYrPZPJvkvfnmmyQnJ3P//fcD8OCDD7J+/Xp2795NSEgId999N82aNeOVV17x5m2IiIiIiIiIiIiISDWysrIACGpkorTA4eVoGqZov478vfmn3g7jtBDUyITD4SQ/P9/boTQYXk9Effjhh0RGRvKf//yH6OhotmzZwvDhw8nIyAAgLi4Ol8vlqR8aGsrLL79MdHQ0OTk5bN68mQsuuIDt27d76xZEREREREREREREpAbr1q0jP6+Q7mNtfPlUnrfDkQbM4mvgvBE+rFq1itLSUm+H02AYgAY1/0ybI4uIiJz9LP4w/c8/bHoiCOzF3o1HRA7T7+MiIiIiDdPNN9/MSy+9RPKOEg784sRR2qA+lhZvM4BfkJGWvc1YAhxcNHQI69ev93ZUDYbXZ0SJiIiIiIiIiIiIyNlt/vz5JCUlcf1119OtVw+sPlZvh3RMBoMBo8GIy+3SfkLVMBqMGAwGXC4X7jNgvktRYSEfLl3Oiy++yNatW70dToOiRJSIiIiIiIiIiIiI1LsvvviCL774wtth1Iqfnx+hoaEUFBRoJv9RhIWFYbVayczMxOHQ/l9SPaO3AxAREREREREREREROV34+PgQEhJCUVGRklDHkJOTg8PhIDw8HJPJ5O1w5DSlRJSIiIiIiIiIiIiICGA2mwkNDaWsrIy8vDxvh3Pac7vdZGdn43a7CQsLw2AweDskOQ0pESUiIiIiIiIiIiIiDZ7JZCI8PByHw0FOTo63wzljuFwusrKyMBqNhIWFeTscOQ0pESUiIiIiIiIiIiIiDZrBYCAsLKzSDB+pPafTSXZ2NhaLhdDQUG+HI6cZs7cDEGkIjEDfUIjxgdQyWJMDrhPsywzcGgct/WBPCcw7ANVtA1ibMesyrrrsS0RERERERERE5FQKDw/HaDSSmZmJy6VPtU6E3W4nJyeHsLAwgoKCyM/P93ZIcppQIkqkno1pBHPaQFPfw2WJpXDHTliccXx9PR4PdzUD8xFLrT7dGp7ZD/cmHN+YdRlXXfYlIiIiIiIiIiJyKoWGhmI2m8nKysLpdHo7nDPaob21QkJCcDqdFBUVeTskOQ1oaT6RejSmEXx8HsT6VC6P9akoH9Oo9n09Hg/3NAPTX8pNVJQ/Hl/7MesyrrrsS0RERERERERE5FQKDg7G19eXnJwc7Ha7t8M5KxQXF1NQUEBwcDB+fn7eDkdOA0pEidQTIxWzhACMhr9c+/P8uda1+yY0UzETCsDwl74Ond8VB9ZajllXcdXlPYqIiIiIiIiIiJxKAQEB2Gw28vLyKCsr83Y4Z5WCggKKi4sJCQnBarV6OxzxMn0+LFJP+oZWLFX31wTNIUYDxPlV1DuWW+MqluP7axLqEIMBzEZ4pk3txqyruOryHkVEREREREREROqTn58fFovF8/rQPkbFxcVejuzslJubS1lZGWFhYZjNFbsE+fr6ev4NpOFQIkqknsT4HLtObeu1rOUM1lb+tatXG7WJqy7vUUREREREREREpD4FBwfj4+ODj48PISEhFBUVUVhY6O2wzmo5OTk4HA7Cw8MxmUz4+/sTGBjo7bDkFFMiSqSepNZyNm9t6u0pqV1fu+vwjzdqE1dd3qOIiIiIiIiIiEh9sVqtGI1GnE4noaGhlJWVkZeX5+2wznput5vs7GzcbjdhYWGUl5fj46O/Wm9olIgSqSdrciCxFFzu6q+73HCgpKLescw7AA43uGvoy+0Ghwvu2lm7Mesqrrq8RxERERERERERkfri4+ODy+UiKCgIh8NBfn4+vr6+3g7rrGcwGPDx8SE7Oxuj0Yivry8Gg0H7RjUwSkSJ1BMXcMfOP1//JVFz6Hzqrop6x+IAntlf8fqvyahD588cgPJajllXcdXlPYqIiIiIiIiIiNSXI2fhuN1uGjVqRHBwsBcjahhMJhMhISFERkZit9sxm8243W7NimpglIgSqUeLM2Dcr5D8l6Xpkkoryhdn1L6vexPgyf3g/Eu5011Rfm9C7cesy7jqsi8REREREREREZG6ZjAYsFgsGI1GTCYTULF3UXp6upcjO/s5HA7S09PJz8/HZDJhNBoxGAz4+9fhZvdy2jMANSyqdXYKDAwkPz+foKAgCgoKvB2ONBBGoG8oxPhU7Je0JufEZwmZgVvjoKVfxd5R8w5UzJg6kTHrMq667EtE5GRZ/GF6fsXrJ4LAXod76InIydHv4yIiIiJyqhmNRho1akRpaSmFhYU4HNV9miangtVqJTAwEJPJREaG/oK9oVAiSkRERM46SkSJnL70+7iIiIiIiEjDoqX5REREREREREREREREpF6YvR2AiIiIiIiIiIiISENnsVi4/PLLueyyy4iNjcVgMHg7JDmGwsJCVq9ezTvvvENSUpK3w6lzQUFBXHXVVQwbNoyw0Aj0ljx9ud1QVFTAylUrWbhwIampqd4OqRItzSciIiJnHS3NJ3L60u/jIiIiIlVZLBYWLVrEyJEjcTgcmM2aP3AmcLlcuN1u8vLy6NevH9u2bfN2SHUmLCyMlStW0aFDBw5sLaMw092wEglnGAPgG2SgWRcL2TlZ9Ovfl4SEBG+H5aGfaCIiIiIiIiIiIiJedOWVVzJy5EgAJaHOIEZjxc43QUFBzJkzhyFDhng5orpz991306pFW16+NpOMvQ5vhyO1ZAszMunFEJ568ilGjxnt7XA89FNN5BQwAn1DIcYHUstgTQ64/lLHCjzTBlr5w+5iuGsnlJ9gXyIiIiIiIiIicuYYPXq0ZkKdwcxmMwMGDCAwMPCsmfU/ZvTl7FhZriTUGaYo28XPn5Yx4qYRWK1Wysur+4T51NNPNpF6NqYRzGkDTX0PlyWWwh07YXFGxfmiTjA6kkrrrN7aFD49CGO3Hl9fIiIiIiIiIiJyZomNjVUS6gxnMpmIjIw8axJR0VFR/PSd09thyAnI2u/A6mMlNDSU9PR0b4cDVEyuEJF6MqYRfHwexPpULo/1qSgf0+hwEqo6oyMrrte2LxEREREREREROfMcWuLtdLFhwwYGDhxY53XPdqfbv+PJMBiNuFynz65QqaW/8GHK+DqvezZy/7l81un0fjx9IhE5yxipmL0EYDT85dqf53NaH05CGf5S59D56EjwrUVfz7XWN7SIiIiIiIiIiJy8nj17snLlyjqvezwWLFhA586dadu2LXfddVeNS4wlJiYSGxtLfHy853j22WfrPB7xrhjfLoxv/GGd1z0ev+a/y1uJw3j9wABWZT6C022vsW5SyUY+SB7Hqwf68FnaFAocaXUez5lEn1uL1JO+oRVL6P01cXSI0QBN/SoSTn9NQh1y6Nq75x27rzi/ijFFRERERERERETOZKtWreL//u//+Oijj1i/fj379+8/ZnIpISHBc0ybNu0URSoNRWLJOrbkvcml0S8xIXYp+Y4kNue+Um3dEmcu3x6cTo+QW5jU9DsifNqyIvPfpzji04sSUSL1JMbn2HVqq4XfqR9TRERERERERETOXr/99htDhw6ldevW3HTTTUyePJlnnnkGgLVr19KzZ09P3Z49e7JgwQKGDBlC27ZtueWWWygrK6u2bl346KOPuPrqq4mPjyckJIQ77riDDz+s+xkucno5WLaDj1Ou5rUD/fn24L18e/A+NuUuACCldDMLky7z1F2YdBm/5r/LRylX8fqBASw/+ABOd3m1devCrsIvaBc4hlBLc3xMQXQNvoFdRZ9XW/eP4hWEWeNpYRuE2eBD9+CbOFi+gzx7Yp3GdCbRDngi9SS1rO762lsCnYJO7ZgiIiIiIiIiInJ2Ki8v54YbbmDKlCn8/e9/55tvvuGWW24hPj6+xjZLly5l4cKFWK1WRo8ezSeffMKECROOOVa7du1qvPbf//6XMWPGVCnfuXMnF198see8Q4cOpKWlkZ+fT1BQ9R+SdevWDYD+/fvz73//m7CwsGPGJqcPp9vONwfvplPQ32kfOJZ9Jav57uADhAY3r7HNnqJvubjR85gMFpak/YNdhV/SLnD0Mcd6/UDNe5r1CZ9OvG14lfJs+16a+w/ynIdbW1PkzKDMVYiPMaBS3Rz7XsKth7+XLEY/gsyx5Nj3Emxpesz4zkZKRInUkzU5kFgKsT7VL6nnckNyKTTxrTivbnk+95/7AU74FXb1PXpfSaUVY4qIiIiIiIiIiBzNzz//jNvt5rrrrgPg4osvpnPnzkdtc+ONNxIVFQXARRddxLZt22o11vbt2487vuLiYgIDAz3nh14XFhZWSUSFhYXx5Zdf0qFDB3Jycrj//vu54447ePvtt497XPGe9LLfADfnBo0HoIX/IH7z6XDUNh2DrsJmjgCgmX9fsuy7ajXWdXHHv6eZw12M1WjznFv/TD7ZXUVVElF2Vwn+pohKZVZjAOWuouMe92yhpflE6okLuGPnn6/df7n25/kdu+DTgxWv3X+pc+j804NQWou+pu6qGFNERERERERERORo0tPTiYmJqVTWuHHjo7aJjIz0vPbz86OoqP4+VPf396ewsNBzXlBQAEBAQECVujabjU6dOmE2m4mMjGTWrFmsXLmSkpKSeotP6l6xMxObuVGlMpsp6qht/E3hntdmgy92V3G9xFbRvz/l7sPvebur4v1pOSI5dYjF6IfdXfn7w+4qqpTIamg0I0qkHi3OgHG/wpw20NT3cHlSaUXiaHFGxbGoE4yOrNr+04Mwdmvt+xIRERERERERETmWRo0akZaWVqksJSWFli1b1vlYR1vu74knnmDs2LFVytu0acPvv//uWZ7v999/Jzo6usZl+Y5k+HPZIfdf/+pbTmv+pnCKHAcrlRU50wmxNKvzsV490K/Ga/3C7iM+YESV8jBLC7LKE2jx5/J8WeUJ2EyNqsyGAgi1tGB30TLPud1VQr4jiVBLizqI/sykRJRIPVucAUsyoG8oxPhU7OO0Jqfy7KWxW8EKPNMGWvnD7mK4ayeUn0BfIiIiIiIiIiIiR9OtWzfcbjdvvPEGEydO5LvvvmPLli307du3zsdKSEg47jbjxo3jrrvuYvTo0URGRjJnzhzGjx9fbd2ff/6ZoKAgWrRoQW5uLg8++CB9+vTB39//ZEOXUyjK5zzAzbaCj2gXMIYDJT+SUbaNWN/z63ysG+JWH3eb+ICL+T7rEVrZhuFvCufnvNdobRtZbd3m/gPZkPM8fxSvpKnfBWzOe4UIa9sGuz8UaGk+kVPCBXyfA++nVXytLnFUDvxzJ4z4peLrX5NQx9OXiIiIiIiIiIhITaxWK6+88goLFy6kXbt2fPLJJwwZMgSr1ert0AAYOHAgN998M5dffjnnn38+cXFxTJs2rdL1RYsWAXDgwAEmTpxI69atGTx4MD4+PrzwwgveCl1OkMlgYWjkk2wvWMzriYNIKPqKOL8+mAwWb4cGQJzfBXQKmshnaTezMOlSAs2N6RbyD8/1D1PGk1D4FQB+plAuinycjTnzeCNxMAfLtjEo4lFvhX5aMAANao5iYGAg+fn5BAUFedYWFRERkbOLxR+m51e8fiII7PW3TLSIHCf9Pi4iIiJS1YYNGzj//Lqf+XE8Ro4cybXXXsu4ceO8GseZLD4+nt27d3s7jDqRl1vA+recrH+v/vYCO5bFqdfSIXA8rQMu9loMZ6JWvXyYMDucxo0bk5qa6u1wAM2IEhEREREREREREWlw1q5dy8GDB3E4HHzwwQfs2LGDAQMGeDssacBSSjdT7MzC5Xaws/Azsu17aOrXy9thSR3QHlEiIiIiIiIiIiIiDUxCQgJTpkyhuLiYZs2asWDBAiIiIrwdljRgOfY/WH7wfuzuEoLMsVwU+Th+pjBvhyV1QIkoERERERERERERkQZm0qRJTJo0ydthiHh0CBxHh0AtDXk20tJ8IiIiIiIiIiIiIiIiUi+UiBI5TfgDq7vBvgsrvvqfZD0r8Hwb+KpLxVdrvUR9mBHoHwp/i674qh8uIiIiIiIiIiINV2JiIrGxsd4OQxqoAkcK8/f38HYY8ictzSdyGth5AcT7g8FQcd7MHwqHQEIxtFl7/PUWdYLRkYfrAdzaFD49CGO31n38YxrBnDbQ1PdwWWIp3LETFmfU/XgiIiIiIiIiIiK1UVZWxn333ceaNWvIz88nPj6ehx9+mO7du3s7NGkAnO5y1mQ9TnLpRspchYRamtM7bBrRPucBkFD4FauzHzuihQuHu4yx0W8R6dPOO0HXA01aEPGyQ8ml6sT7V1w/nnqHklDVGR1Zcb0ujWkEH58HsT6Vy2N9KsrHNKrb8URERERERERERGrL6XTStGlTPv30U7Zv384111zDpEmTKCoq8nZo0gC43E4CzTFcFv0K1zVdQfvAy1mWcSd2VzEA8QEjuCFutefoEzadIHMsEda2Xo68bikRJeJF/hxOLh05e+nI83h/iKhlvRAOJ6Fqqjc6su6W6TNSMRMKwPiX8Q6dP9daP2hERERERERERE61uXPn0qVLF9q0acOgQYPYsWMHAN9++y1DhgyhdevW9OrVizfffNPTZu3atfTs2ZM5c+bQoUMHzj//fNavX8/7779Pt27d6Nq1K998842n/rhx43jyySe55JJLaNu2Lddddx05OTnVxpObm8vtt99Op06d6NGjBy+99JLn2ubNmxk6dCht2rSha9eula6dLH9/f6ZNm0ZsbCxGo5Hx48cDsGfPnjobQ6r6Oe913k4azmsHBvBhypVkl+8GYH/xGj5KmcBrB/rzbtIothV87GmTUrqZhUmX8XPea7yROISFSZeSUvozOwqX8nbSxbydNIJ9xas99Zem3cxPuS+yKHUSrx8YwLKMuyh15lUbT5kznxWZM3grcRgLk0ayNf8dz7X0st/4OOVqXjswgLeTRrA17+06ew4Wox/dQm4k0ByNwWCkTcBIAHLt+6utv6vwC+Jtl2D464e7ZzgtzSfiRcu6VU0YHenQtYT+tav3vz61q/dMG/jnzuOLtTp9Qysvx/dXRgPE+VXU+77630FERERERERERKSO7d69m7feeouvv/6ayMhI9uzZQ2BgIAA2m4158+YRHx/Ppk2bmDBhAt27d6dDhw4ApKamYjab2bp1K3PnzuW2227j4osvZt26dSxevJj77ruPoUOHesb64IMPWLhwIXFxcUybNo2HHnqI559/vkpMU6dOpUmTJqxfv57s7GyuvPJK4uPjGTx4MDNmzGDy5MmMHTuWvLw8EhMTq72vxYsXc//999d439u3b6/VsykpKeGcc845Zl05MTn2ffxe8DGXx7yDnzGcPMd+LIYAACxGfwZHPEKopTlpZb/yZcY/ifY5j3BrawCKnBkYMXFNk2X8nPc6KzIfpLn/ICbELmF30TJ+yH6Cc/z7ecbaUfgZlzSaS6A5llVZ/+HHnKcZHPFIlZhWZj1MgDmGCbFLKHHl8kX6rYRamhPndyFrs2fTKWgi8QEjKHMVUOBIqfa+EoqW8UPWEzXe93VxK2v1bByuEoIsTatcK3Ckklr2C/3DHzxmP2caJaJEvCjuKEmcI9lq+Z0aaqldvVY1LPF3vGJ8jl3neOqJiIiIiIiIiMjJM5lMlJeXk5CQQFhYGK1atfJcu+CCCzyvzz//fPr3789PP/3kSUT5+PgwZcoUjEYjl156Kc888wy33347VquVyy67jDvvvJPs7GzCwsIAuOKKK2jbtmIZsXvuuYfBgwfz3HPPVYrn4MGDrFmzht9//x0fHx9iY2OZOHEin3/+OYMHD8ZisbBv3z5ycnIIDQ0lODi42vsaM2YMY8aMOeHnUlJSwu23385tt91GUFDQCfcjR2fEhNNtJ8e+D1+fEEIs53iuNfbt5nkd49uZJr69SC3b4klEmQxWOgX9HYPBSEvbEDbnLaBr8HWYDBZa+l/Eqqz/UOLMxc8UAkAb20jCrBXv7x4hk/ko5W8MDH+4UjzFziySSjdyXdMVmAxWAo3RtAsYzZ6i5cT5XYjRYCbPkUSpMw9fUzA+1jbV3le8bTjxtuEn/FzsrlJWZj5E5+Br8TEGVLm+q/ALon06E2SJPeExTldKRIl40YFSaFaLpFCRA0JqsZ5ejh38a/Fdvbv42HVqI7WsbuuJiIiIiIiIiMjJa968OQ899BCPP/44e/fuZdiwYTz88MMEBQXx008/8dhjj7Fz506cTielpaWeJBRAWFgYRmPFRgu+vhV/RR0REQGAn58fAEVFRZ5EVGzs4Q/NmzRpgt1uJzs7u1I8SUlJlJWV0blzZ0+Z0+mkZ8+eADz11FM89dRT9OnTh1atWvHAAw9w/vnn1+kzsdvt3HTTTbRo0YJp06bVad9SWbClKb1Dp7Ix5//IcxzgHL9+9A67Ex9jAGmlW9mQO48c+17cbgcOd5knCQXgawzBYKh4/5kNFX/d7meqeK+ZjRXvR4e7mIpNSiDAHO1pG2iOwYWDUldupXgKHWk43eW8lTjMU+bGRbRPZwD6hz/AT7nzeT9lLCGWc+gZ8k9ifDvX4RMBp9vBtwenE2yOo1vwP6qts6voS7oEX1un454ulIgS8aLhm6FwSMXr6pbUc7srvsZ/Dxm1qHfuD5Bdi3p31cGyfABrciCxFGJ9qu4RBeByQ1JpRT0RERERERERETl1xo0bx7hx48jOzmbKlCm8+OKLTJ8+nX/+859MnjyZq666Ch8fH2644Qbchz40OgHJycmVXlssFsLCwkhJOby8WUxMDH5+fmzbts2T5DpSq1atmD9/Pg6Hg7fffpspU6awefPmKvUWLVrE9OnTa4wlISGh2nKXy8Xtt9+O0WjkueeeO+v23zkdtQ64mNYBF1PizOW7zPvZmvc254dOYUXmQ5wXfDXtAkZjMlj5OuNu4MTff4WOtEqvjZjxNYZQ5Ez3lNtMjTAbfLm26XeeJNeRQizncFHkY7jcDn4vWMR3mQ8wsckXVeolFH7F6uzHaozlhrjV1Za73S5WZj6EwWBkYMTD1b7/0kq3Uuw8SAv/wUe93zOVElEiXlQMJBRDvH9FkujIn0GH/vufUAyZtayXC3x6EEZH1lzv04NQXkfxu4A7dsLH51UknY5MRrn+HG/qrop6IiIiIiIiIiJyauzevZuMjAy6d++On58fVqsVk8kEVMxmCgkJwWq1smbNGr7//nvat29/wmN99NFHjB07lqZNm/LUU09xySWXeMY6JDo6mt69ezNr1izuvPNO/Pz8PHs1derUiUWLFjFgwADCwsKw2WxV2h8yduxYxo4de9wxTp8+nYyMDBYuXIjZrI/E61uufR/FziyifM7DbPDFZLB6EkB2dzG+xmCMWEgq2UhS6XrCrfEnPNauoi+Itw0nwNyYn3JfooX/YIyGyu8fmzmSxr7dWJ/7PN2Db8Rs8CXXvg+Hu5RIn/YkFH5FU7/e+JpCsBj9MVA1WQUQHzCC+IARxx3j6uz/UuzM5OKo5zEaqn//7Sz6nOb+g7Aabcfd/5mg+icqIqdMm7UVSaTqJBRXXD+eemO3ViSbqvPpwYrrdWlxBoz7FZL/svxeUmlF+eKMuh1PRERERERERESOrry8nFmzZnHuuefSvXt3AgICmDx5MgCzZs3ikUceoW3btrz33nsMGTLkpMYaP34806ZNo3PnzpSUlPDII49UW2/u3Lnk5+fTr18/OnTowJ133kleXh4AK1eupH///rRu3ZpXX32VuXPnnlRMR0pKSuLdd99ly5YtdOzYkfj4eOLj41m0aFGdjSGVOd121ufM5c3EISxMHonF4E+noIkA9Am7h/U5c3k9cSA7CpcQ59fnpMZqbRvJyqyZvJ00HIe7lAvD/lVtvUHhMyl3FfB+yjjeSBzMqqz/UOYqAOBA6Vo+SLmC1w70538F7zMwYuZJxXSkAkcqOwqXkFH+O28mXsSrB/rx6oF+JBR+5anjcJext2g5rW2X1Nm4pxsDJzPv7QwUGBhIfn4+QUFBFBQUeDscEQ9/YFk3iPOt2Dtq+OaKGVMnWs8KPNMGWvlX7Al11866mwlVHSPQNxRifCr2hFqTo5lQIuI9Fn+Ynl/x+okgsNfR3ngicvL0+7iIiIhIVRs2bKjzPZFOhXHjxnHFFVdw5ZVXejuU00J8fDy7d+/2dhh1Ii+3gPVvOVn/XpG3Q6nR0rSbaRMwkjYBl3o7lNNKq14+TJgdTuPGjUlNTfV2OICW5hM5bRQD/aoufXvC9cqBf9bRXlC14QK+115QIiIiIiIiIiIiInIELc0nIiIiIiIiIiIiIiIi9UIzokRERERERERERETkuH388cfeDkEasMui53s7BKklzYgSERERERERERERERGReqFElIiIiIiIiIiIiMhZ7JlnnmHq1KneDsMjNjaWVq1a8eyzz3o7lKN69tlnadWqFbGxsd4O5Yy2KXcBKzMf9nYYHvP39+DVA33ZnPuKt0M5YS63k1cP9OPl/b3YlLvA2+Eck5bmExEREREREREREZFTauXKlTRt2tRzvmbNGh544AGSk5Pp2rUrzz33XK0SQOXl5dx66638/PPPpKWlsX79+kr9Hsvdd9/Njz/+yP79+/noo4+44IILPNemTZvGuHHj6NWr1/HdnJz2xjf+gEBzY895UslGfsx+kkJnGo2sHRkQMYNAc3St+jrRtullv7Ex9//ILN+JCQtN/S7gwrC7sBoDAPgy/XZSy7Z46rvcdkIszbii8fsYDSZuiFt9WiX4jkYzokRqYAT6h8Lfoiu+1vc3ixm4Iw7mtqn4WlOWuLb1REREREREREREzgTZ2dncdNNNTJ8+nW3btnHeeedx66231rp9r169ePnll09o7A4dOjB79mxiYmJOqL2c+UqcuXx7cDo9Qm5hUtPviPBpy4rMf9d72zJXAR0Cr2Bi7Of8LfYTylx5rMuZ47l+cdRcbohb7TmifM6jhf/gE7pHb1MiSqQaYxrBvr6wqju817Hi676+FeX14fF4KBkCz7WBf8ZVfC0ZUlF+IvVEREREREREROTsMm/ePKZMmVKpbOrUqcyePRuA559/nl69etG6dWuGDh3Khg0bqu1n7dq19OzZs1JZz549Wbt2LQAul4vnnnuOXr160bFjR/71r39RUlJSD3d02Jdffkm7du245JJL8PX15a677uK3337jjz/+OGZbq9XKDTfcQNeuXU9o7GuvvZZevXphMplOqH1DsSXvTZYfvL9S2crMh9mUW5EA/CXvdd5NGsVrB/rzccrVpJb+Um0/KaWbWZh0WaWyhUmXkVK6GQC328XPua/ybtIo3ky8iO+zHsXuKq2HOzrsj+IVhFnjaWEbhNngQ/fgmzhYvoM8e2K9to3zu4AW/oOwGP2xGgNoGzCajLLfqq1b4EghrWwLrQMuOe77Ox0oESXyF2MawcfnQaxP5fJYn4ryuk5GPR4P9zSDv/6nzkRF+aEkU23riYiIiIiIiIjI2WfUqFF89913FBcXA1BaWsqyZcsYPXo0AM2bN2fp0qVs376d8ePHM2XKFMrKyo57nJdffpnvv/+eJUuWsHHjRvLy8njmmWeqrbt48WLatWtX41Fbu3bton379p5zf39/mjVrxq5du447fqkfLW1DOVDyI3ZXRVLS4S5jX/Eq4m3DAAg2xzE65lWubbqCNgEjWZ55P053+XGP81vBeySWrmdU9KtMiP2MMlc+m/Oq3wMpoWgZrx8YWONRWzn2vYRbD3+4ajH6EWSOJce+t17b/lV62VZCLS2qvbar8AuifTpXWk7wTKJElMgRjMCcNn++Nvzl2p/nz7Wuu28cM3BXs4rXhr+Md+j8rjjwrWU9LdMnIiIiIiIiInJ2atKkCe3ateObb74BYMWKFTRv3pwWLSo+uB45ciSNGjXCZDLxj3/8g9LSUvbt23fc47z77rtMnz6dqKgo/Pz8uO222/j888+rrTtmzBi2b99e41FbRUVFBAYGVioLDAyksLDwuOOX+hFojiHM2or9JasBOFDyI0GWOIItcQC0sA3G3xSB0WCiY9BVONxltZoV9FfbCz6lR8gUbOYILEZfugRdy96i76qtG28bznVxK2s8asvuKsFqCKhUZjUGUO4qqte2R0ot3cLvhYvpFvyPaq/vKvqSNgEjj6vP04k+txY5Qt9QaOpb83WjAeL8Kup9n3Py490aB2ZDzdcNhorr755Xu3q3xsGcAycfl4iIiIiIiIiInH5Gjx7NkiVLPF9HjRrlufb++++zYMECUlJSMBgMFBQUkJ2dfdxjJCUlMWnSJIzGij/FdrvdOJ3OOruH6thstipJp8LCQgICAmpoId7Qyn8Yu4u+oZVtGHuKvqWVbajn2o7Cpfyav5AiRzpgoNxdRKkr97jHKHSmsizjTgwc+jDUjQtXncRfE4vRD7u7cuLI7irCarTVa9tDssp38+3B6QwK/w+h1qozolJLt1DszDpj94cCJaJEKonxOXad46l3LC39alevRS3r1bY/ERERERERERE584wcOZJZs2aRnJzMihUrmDFjBgCJiYk88MADfPjhh3Tp0gWj0Uj79u1xu91V+vD396+055PT6SQrK8tzHhMTw9y5c2u159KiRYuYPn16jdcTEhJqdV+tW7dm8eLFnvPi4mL27dtH69ata9VeTo0WtsFsyH2eQkcaB0p+pHfoVKBi/6Ifsp/k0qgXaWTtgMFg5PXEQdX2YTb44nAf3vPJ5XZS6jr8F/82UxQDI2YS5XPuMeNJKPyK1dmP1Xj9hrjVtbqvUEsLdhct85zbXSXkO5JqXCavrtoC5NmT+CrjDnqHTaOZf59q6+wq+pzm/gOxGP1r1efpSEvziRwhtZbL5ta23rHsqeU+j3trWa+2/YmIiIiIiIiIyJknMjKSHj16cOedd3LeeefRuHHFfjGH9o0KDw/H5XIxb948CgoKqu2jRYsWFBcXs2rVKux2O3PmzKG8/PBePhMnTuTJJ58kJSUFgLS0NFatWlVtX2PHjiUhIaHGo7ZGjBjB77//zldffUVpaSnPPvssHTt2pHnz5gA888wzjBs3rsb2ZWVllJaWVnp9KAn3wQcf0LNnzxrblpeXe+rb7XZKS0txuep3Bs6Zyt8UTrRPJ1Zl/YdIa1sCzFFARfLFAPgaQ3HjYkvem9hrWJou2NIMh7uExJJ1ON0Ofs57Dafb7rneLmA0P+W+SKEjHYAix0ESS9ZV21d8wAhuiFtd41Fbzf0HklWewB/FK3G4y9ic9woR1rYEW5oCsCl3AUvTbq7ztoWOdL5Iv5UuwdcSbxtebR2Hq5S9RctpYztzl+UDJaJEKlmTA4ml4Kr6xyJARfmBkop6dWHeAXC4oZo/TgEqyh0umPBr7erN07J8IiIiIiIiIiJntdGjR/PDDz9UWpavTZs2XH/99YwYMYLu3bvjdDo9Saq/CgoKYtasWUybNo1u3brh7+9PTEyM5/qNN95Iv379uOKKK2jTpg3jx49n9+7d9XpP4eHhzJ8/n8cee4wOHTrwyy+/MG/ePM/11NRUunfvXmP7fv360bJlSwD69+9Py5YtSUpK8rTt0aNHjW0nTJhAy5YtSU5O9rxev359Hd3Z2aelbSjJpT/RyjbMUxZmbUmHwCtZlPp33km6BBcubKaoatv7GAPoE3YPq7Jm8k7SxVgMvthMjTzXOwZNoIlvTz5Ln8xrBwbwefoUcu376vWe/EyhXBT5OBtz5vFG4mAOlm1jUMSjnutFzgyifTrVedsdhUspcKawPud5Xj3Qz3McaV/J91iNgTT2rfn9fyYwADV8tH12CgwMJD8/n6CgoBr/KkAatjGN4OPzKl4bj9iX6VByatyvsDij7sZ7PB7uaVbx2nDEeIeSTk/uh3sTal9PRETA4g/T8ytePxEE9mLvxiMih+n3cREREZGqNmzYwPnnn+/tME6ZFi1aYLVamTJlCnfccccx6w8fPpx3332XsLCw4x5r4sSJzJgxg/j4+ONuO2fOHF588UXKy8vZu3fvMevHx8fXe9LuVMnLLWD9W07Wv1f9zKYz2Sv7L8RksNAp+Bq6Bl9/zPqfpP6dSxo9j68p5LjHOpm2R+NyO3kzcQguHHQJupauITd4rrXq5cOE2eE0btyY1NTUOh33RCkRJVKNMY1gThto6nu47EAJTN1Vt0moQx6Ph7uagfmIBJPDBc8cqJxcqm09EZGGTokokdOXfh8XERERqaqhJaLOVkpEyengdExEmb0dgMjpaHEGLMmAvqEQ41OxJ9SaHKiv1WHvTYB/J8CtcdDSr2Kvp3kHwHGC9URERERERERERERETgdKRInUwAV8X0d7QdWGA5hTiz2ealtPRERERERERERERMTbjN4OQERERERERERERERERM5OSkSJiIiIiIiIiIiInCE++OADxo0b5+0wvG7Dhg0MHDjwpPpITEwkNja2jiKSQ3YWfsbStJu9HcYJ+zL9dhIKvzrh9q8e6EeBI63O657JtDSfiIiIiIiIiIiIiJxRevbsycqVK70dhpyFLo6ae1Ltb4hbXS91z2SaESUiIiIiIiIiIiIipx2Hw+HtEGp0Oscm9cfl1r/7iVAiSkREREREREREROQ0k5yczA033EDHjh3p2LEjjz32WLX1HnzwQbp160abNm0YPXo0O3bs8Fz79ttv6devH61bt6Znz54sWrQIgD179jBmzBjatm3Leeedx4wZM+os7iVLljBy5MhKZc888wzTpk0DIDc3l9tvv51OnTrRo0cPXnrppUr1Jk+ezC233ELr1q1ZsmQJmzdvZujQobRp04auXbt66q9du5aePXt62tb0vFwuF8899xznn38+5513Hrfffjv5+fnVxp6Wlsa1115Lhw4duPDCC1m4cOFRY2voCh1pfJ1xN28mXsSbiRexIeeFauv9mP00byddzGsHBrAk7R9kl+/2XNtfvIYPksfx2oH+LEy6zLMkXq59P0vSbuT1AwN4M3Eoa7Nn11ncu4u+YXHqdZXKNuUuYGXmTACWpt3MzsLPgIplBpek3cSP2U/zRuJgtuS9Sakzl68ypvH6gQEsSr2GjTkvVlqKcP7+HhQ4UgBYmfkwP2Y/zVcZU3ntQH8Wp15Hvj252roOVylrs2ezMGkkrx8YyGdpkz31vjk4nbcSh/H6gYF8mX4HhY70Onsep4KW5hMRERERERERERE5jTidTiZNmsSgQYN44YWKD/e3bdtWbd0uXbpw11134e/vz2OPPcYdd9zB119/DcDdd9/Nyy+/TI8ePTh48CDZ2dkAPP300wwaNIhFixZRUlJSKXl1pI0bNzJp0qQa41y+fHmVPZaGDh3K3XffzYEDB4iLiwPg008/ZdasWQBMnTqVJk2asH79erKzs7nyyiuJj49n8ODBACxbtowFCxbwwgsvUFZWxhVXXMHkyZMZO3YseXl5JCYmHtfz+vDDD/n444/5+OOPCQsLY+rUqTz44IPMmTOnSj+33HIL7du356WXXmL37t1cddVVnHPOOVx44YXVxtaQudxOvsq4kzi/3gyKeASALPuuaus2snage/BNmI1+bMx5gZVZD3N5zDsAfJ/1KEMjnyTatxPFzixKnbkAbMqdT5zfBVwWtQCHu5Rs+55q+04t3cKyjGk1xjmu8XsEmqMrlTXz68fqrFnk25MJslS8f3cXfU2fsHuq7SO97Fda2YZyTZNvcLntrMr6D1aDjYlNllHoSOGLjH8SZG5SYwy7i75mRKPnCI9sw6rMh/kp7yUG//nMjrQuZw75jkTGxLyBrzGEtLKtR8Tch4HhMwAD32c9wo/ZTzOs0VM1jnm6OS1mRN1yyy388ccflJSUsH79enr06HHU+uPGjWP79u2UlJTw66+/MmLEiFMUqYiIiIiIiIiIiEj9+uWXX8jKymL69On4+fnh5+dH9+7dq607duxYQkJCsFqtTJs2jf/9738UFxcDYDabSUhIoKioiMjISNq0aeMpT0pKIiMjA39/f7p27Vpt3+effz7bt2+v8fhrEgrAz8+PoUOHemYM/fbbb+Tn53PhhRdy8OBB1qxZw4MPPoifnx+xsbFMnDiRzz//3NO+R48eDB06FKPRiJ+fHxaLhX379pGTk0NwcDDnnnvucT2vRYsWMXnyZOLi4ggICODee+9l6dKluFyuSn0kJyezefNm7r//fnx9fTn33HOZMGECixcvrjG2hiyjfBulrmx6hNyCxeiLxehLtM951daNDxiBjykIk8FC15AbySzfid1VAoDRYCbH/gd2VzH+pnDCrC095QWONIqdWViMfkT5VP13B4jx7cx1cStrPP6ahAKwGH1p5teXPcXfAHCwbAflrkIa+1b/PRZgjqJD4DiMBhNGg4U/ilfQPWQyFqMvodYWtLaNrLbdIc39B9HIpwMmg5n4gBFklVdN2LndLnYWfcYFoXfib4rAaDDT2Leb53qbgEuxGP2xGP3oEnwtaWVbjjrm6cbriajx48cze/ZsZs6cSdeuXdm6dStff/01kZGR1dbv3bs37733Hq+++ipdunTh008/5dNPP6VDhw6nOHIRERERERERERGRupeSkkJsbCwmk+mYdZ9//nn69OlDmzZtPEvVHZr5tGDBAr766iu6d+/OhAkT2LWr4gPwf//739jtdoYOHcrQoUNZtmxZncY/atQoTyJqyZIlXHrppZhMJpKSkigrK6Nz5860a9eOdu3aMXv2bDIzMz1tGzduXKmvp556ip07d9KnTx9GjRrFxo0bq4x3tOeVnp5OkyaHZ6s0adKE8vJysrKyqtQLCwvD39/fUxYbG0taWlqNsTVkRY50AkwxGA3Hfo/+kvc67ydfzmsHBvBu0qUAlLpyAbgo8gn2lazinaRL+CL9n+SU7wWgZ8jtuNx2Pkm9mo9TruaP4lV1Gn8r2zB2F30LwJ7ib2hhG1LjvQSYojyvS105uHASYD5cduTr6vibwj2vzQZfTxLuSKWuXJzuMgItVZO7LreDddnP8m7SqD+XN7zJ8/zOFF5fmu/OO+/k5Zdf5o033gBg8uTJXHLJJVx//fU88cQTVerfcccdLFu2jKeffhqAhx56iIsuuojbbruNKVOmnMrQRUREREREREREROpc48aNSUlJweVyYTTWPJdg3bp1vPrqq3z00Ue0atWKgoIC2rVrh9vtBqBr1668/fbblJWV8fTTT3PPPffw6aefEhUVxezZs3G73XzzzTdMnjyZbdu2VUrCAGzYsIGJEyfWOP6qVauqnRU1YMAApk6dys6dO1m6dCnz5s0DICYmBj8/P7Zt21bjfRkMhkrnrVq1Yv78+TgcDt5++22mTJnC5s2ba/28oqKiSEpK8pwnJydjtVoJDw8nOTm5Ur3s7GyKi4s9zyE5OZno6MMzav4aW0NmM0dR6EzD7XZhMNT8Hk0p3cxv+e9zafRLhJjPodxdxBuJA4GK92iUz7mMaPQcTnc5P+XOZ3X2fxkV/Qo2cwQDIh7C7Xazv2Q13x68j2ubfofFWHkmWmrpL3yZcUeN449v/GG1s6Ka+PVmZdZMssv3sKfoWwZHPHqUuz387+5rDMWIiSJHOkGWigRnXezX5GsMwWTwocCRQqileaVrCUXLSCrdwKXR8wk0R5NVvouPU68+6TFPJa/OiLJYLHTr1o3ly5d7ytxuN8uXL6d3797Vtundu3el+gBff/11jfWtViuBgYGVDhEREREREREREZHTVZcuXQgNDeXJJ5+kpKSEkpISNm3aVKVeUVERZrOZsLAwT7LpkPLychYvXkxBQQEWiwV/f3/PjKHPP/+ctLQ0DAYDQUFBGAyGapMsPXv2JCEhocajuiQUVHzue8kll/DQQw9hMBg8y+RFR0fTu3dvZs2aRVFRES6Xi127drF169Zq+4GKpfWys7Mxm83YbLZqZz0d7XmNHj2aBQsWkJiYSFFREY8//jgjR46skrCKjY2la9euPP7445SVlfH777/z/vvvM2rUqBpja8gaWTvgawzmp9yXsLtKsbtKSSv7tUo9u6sEo8GMrzEEJ+Vsyp3vueZ020koWka5qxAjZiwGPwx/piz2Fn1HkeMgBoMBqzEAw5//+6sY3y7cELe6xqO6JBSAyWCmuf9A1uY8AxiIqmFZwb8yGkyc4z+QTXkLcLhKybHvI6Hoi1q1PRqDwUgb20jWZs+m2JmFy+0kpbQi4Wp3F2M0WPE1BlHmKuTnvNdPerxTzauJqIiICMxmM+nplTOG6enplTLNR4qOjj6u+vfddx/5+fme48gst4iIiJyd7MXwqLnisBd7OxoREREREZHjYzKZeOONN9i+fTvdu3enZ8+eVf44H2DgwIFceOGFXHDBBfTp06fK9iUfffQRPXv2pH379qxevZr//ve/AGzZsoWLL76Y+Ph47r33Xl544YU63/No1KhR/PDDD4waNapSkmvu3Lnk5+fTr18/OnTowJ133kleXl6N/axcuZL+/fvTunVrXn31VebOnVulztGe19/+9jfGjBnDmDFj6NWrF76+vjzyyCPVjjVv3jz27dtH165d+cc//sFdd91F3759T/JJnJ2MBhPDG80my57AwuRLeDf5Mg4U/1ClXlO/3sT69uC95DG8nzyWcGt8peu7Cr9gYfJlvJE4iKTSDfQJmw5U7EG1KO0aXj3QjzVZjzMo8hHMRt86vYdWtmEkl/5EK9tFxzXbrU/YPZS58nkraTgrMx+ipW0YJoP1pOPpFTqVYEtTPkmdyJuJQ9ic9woArW2X4G8K462k4SxK/TuNfavf0+10ZuDQHDgviImJISUlhd69e7N+/XpP+RNPPEH//v3p1atXlTZlZWVMmjSJ999/31M2ZcoUZsyYUW0yymq14uPj4zkPDAwkOTmZoKAgCgoK6viORERERETkaAIDA8nPz9fv4yIiIiJH2LBhA+eff763w5CTFB8fz+7du70dRp3Iyy1g/VtO1r9X5O1QTnvrc56n1JnLgIgHvR0KAK16+TBhdjiNGzcmNTXV2+EAXt4jKjMzE4fDQVRU5c28oqKiKm0Cd6S0tLTjql9eXk55eXndBCwiIiIiIiIiIiIiIg1WTvleXLgIs7Qko3wbOwuXMCB8hrfDOq15dWk+u93O5s2bGTx4sKfMYDAwePBg1q1bV22bdevWVaoPcNFFF9VYX0REREREREREROR05nZ7bdEqqUNn07+j2+3mOFara1DK3UV8c/BuXkvsy3cHH6BT0DU08z99lnA0/Jn1OZ3ej16dEQUwe/Zs3nzzTTZt2sTGjRuZOnUqNpuN11+v2HDrzTffJDk5mfvvvx+AOXPm8P3333PnnXfyxRdf8Le//Y3u3btz0003efM2RERERERERERERE5ISkoKDocDs9nrH9fKCXK5XBw8eNDbYdSZjIwMwppU3QpHIMqnI1fFLvZ2GDUKa2KmvNxOTk6Ot0Px8OqMKIAPP/yQf/3rX/znP/9hy5YtdO7cmeHDh5ORkQFAXFwcMTExnvrr1q1jwoQJ3HTTTWzdupVx48YxevRotm3b5q1bEBERERERERERETlhS5cuxWQyeTsMOUEOh4MffviB/Px8b4dSZ5YsXUzbgRbCmup9eSbxCzLQZbQP337zLWVlZd4Ox8MAnD7zs04BbY4sIiIiIuI9+n1cREREpCpfX18+//xzBg4ciNvtVlLqDOF2u3E6nRQXFzNw4EB+/vlnb4dUZ6Kiovh+1WqaN2/Jvk1lFGS6cbu8HZXUxGCoSEKd08NCSWkB/Qf2O60m7ygRJSIiIiIip4x+HxcRERGpnq+vLxMmTGDUqFE0adIEo9Hri1nJMRQUFLBq1SrefPNN9uzZ4+1w6lx4eDjXXHMNw4eNIDw8AgPaNOp05cZNQUE+q75fyRtvvMH+/fu9HVIlSkSJiIiIiMgpo9/HRUREREREGhal1UVERERERERERERERKReKBElIiIiIiIiIiIiIiIi9UKJKBEREREREREREREREakXSkSJiIiIiIiIiIiIiIhIvVAiSkREREREREREREREROqFElEiIiIiIiIiIiIiIiJSL5SIEhERERERERERERERkXqhRJSIiIiIiIiIiIiIiIjUCyWiREREREREREREREREpF4oESUiIiIiIiIiIiIiIiL1QokoERERERERERERERERqRdmbwfgLYGBgd4OQURERESkwdHv4SIiIiIiIg1Lg0tEHfo/vsnJyV6ORERERESk4QoMDKSgoMDbYYiIiIiIiEg9MwBubwdxqjVu3Njr/6c3MDCQ5ORkYmNjvR5LQ6Tn7116/t6l5+9dev7epefvXXr+3nU6Pf/AwEBSUlK8GoOIiIiIiIicGg1uRhRwWv2f3oKCAq9/ENCQ6fl7l56/d+n5e5eev3fp+XuXnr93nQ7P39vji4iIiIiIyKlj9HYAIiIiIiIiIiIiIiIicnZSIkpERERERERERERERETqhRJRXlJWVsbDDz9MWVmZt0NpkPT8vUvP37v0/L1Lz9+79Py9S8/fu/T8RURERERExBsMgNvbQYiIiIiIiIiIiIiIiMjZRzOiREREREREREREREREpF4oESUiIiIiIiIiIiIiIiL1QokoERERERERERERERERqRdKRImIiIiIiIiIiIiIiEi9UCLKC2655Rb++OMPSkpKWL9+PT169PB2SA1G3759Wbp0KcnJybjdbkaNGuXtkBqUe++9l40bN5Kfn096ejqLFy+mdevW3g6rwZg8eTJbt24lLy+PvLw81q5dy/Dhw70dVoM1ffp03G43zz77rLdDaRBmzJiB2+2udGzfvt3bYTUojRs35u233yYzM5Pi4mJ+/fVXunXr5u2wGoQ//vijyvvf7XbzwgsveDs0ERERERERaQCUiDrFxo8fz+zZs5k5cyZdu3Zl69atfP3110RGRno7tAbBZrOxdetWbr31Vm+H0iD179+fefPm0atXLy666CIsFgvffPMN/v7+3g6tQUhKSuLee++lW7dudO/enRUrVrBkyRLat2/v7dAanO7du3PzzTezdetWb4fSoPzvf/8jOjrac/Tp08fbITUYISEh/Pjjj9jtdkaMGEH79u256667yMnJ8XZoDUKPHj0qvfeHDBkCwEcffeTlyERERERERKShcOs4dcf69evdzz//vOfcYDC4k5KS3NOnT/d6bA3tcLvd7lGjRnk9joZ8REREuN1ut7tv375ej6WhHllZWe7rr7/e63E0pMNms7l37tzpHjx4sHvlypXuZ5991usxNYRjxowZ7l9++cXrcTTU47HHHnOvXr3a63HoqDieffZZd0JCgtfj0KFDhw4dOnTo0KFDhw4dDePQjKhTyGKx0K1bN5YvX+4pc7vdLF++nN69e3sxMhHvCA4OBiA7O9vLkTQ8RqORK6+8EpvNxrp167wdToMyb948vvjiC7777jtvh9LgxMfHk5yczJ49e3jnnXdo2rSpt0NqMC677DI2bdrEhx9+SHp6Oj///DP/+Mc/vB1Wg2SxWJg4cSKvvfaat0MRERERERGRBkKJqFMoIiICs9lMenp6pfL09HSio6O9FJWIdxgMBp577jl++OEHtm3b5u1wGoxzzz2XgoICysrKeOmllxgzZoz2yTmFrrzySrp27cp9993n7VAanA0bNnDttdcyfPhwpkyZQvPmzVmzZg0BAQHeDq1BaNGiBVOmTCEhIYFhw4bx4osvMnfuXK655hpvh9bgjB49mpCQEN544w1vhyIiIiIiIiINhNnbAYhIwzRv3jzOPfdc7dFyiu3cuZPOnTsTHBzMuHHjePPNN+nfv7+SUadAkyZNmDNnDhdddBFlZWXeDqfBWbZsmef1b7/9xoYNG9i/fz/jx4/XzJBTwGg0smnTJh544AEAtmzZwrnnnsvk/2/v3mOqrv84jr88gYpgulJBTULxUk2BIuimHQEvTW3oyoniBMuZrRDTVlhzViu7mDlCcwMNPYsxtaVlzQszpitlqHgbGDrjphF6vCCgxw76+f3Rz/Pr/NJf/sDDKc/zsb22cz6f7/fzeZ8zNjbefL/fWbNks9m8XJ1vef7557V582bV1tZ6uxQAAAAAgI/giqg2ZLfb1dzcrODgYLfx4OBg/frrr16qCmh7WVlZGjdunOLi4nTy5Elvl+NTnE6njh8/rpKSEr3xxhs6ePCg0tPTvV2WT4iOjlZwcLBKSkrkdDrldDo1fPhwzZ49W06nUxYLv5LbUn19vY4ePar+/ft7uxSfUFtbq7KyMrexI0eOKDQ01EsV+abQ0FCNGDFCK1eu9HYpAAAAAAAfwl+92pDT6dS+ffuUkJDgGmvXrp0SEhJ4Rgt8RlZWliZMmKD4+HhVVlZ6uxyfZ7FY1KFDB2+X4RO2b9+uwYMHKyoqypU9e/YoLy9PUVFRunr1qrdL9CmBgYEKDw/nqpA28uOPP2rQoEFuYwMHDlRVVZWXKvJN06dP16lTp/Tdd995uxQAAAAAgA/h1nxt7JNPPtGaNWu0d+9eFRcXa86cOQoMDFRubq63S/MJgYGBbv/93rdvX0VGRurs2bOqqanxYmW+Yfny5ZoyZYoSExPV0NDgujqwvr5eDofDy9Xd/hYtWqTNmzerurpanTt31pQpUzR8+HCNHj3a26X5hMbGxj89D62pqUlnzpzhOWltYPHixdq0aZOqqqrUq1cvvf3227py5Yry8/O9XZpPWLp0qXbt2qX58+dr3bp1io2N1cyZMzVz5kxvl+Yz2rVrp+nTp2vNmjW6cuWKt8sBAAAAAPgYQ9o2L730kqmsrDQOh8MUFRWZ2NhYr9fkK7FareZ6cnNzvV6bL+RGUlJSvF6bL2TlypWmoqLCOBwOU1dXZwoKCsyIESO8Xpcvp7Cw0CxdutTrdfhC8vPzzcmTJ43D4TA1NTUmPz/f9OvXz+t1+VLGjh1rDh06ZC5dumTKysrMjBkzvF6TL2XkyJHGGGMGDBjg9VoIIYQQQgghhPhW2v37BQAAAAAAAAAAAHBL8YwoAAAAAAAAAAAAeASNKAAAAAAAAAAAAHgEjSgAAAAAAAAAAAB4BI0oAAAAAAAAAAAAeASNKAAAAAAAAAAAAHgEjSgAAAAAAAAAAAB4BI0oAAAAAAAAAAAAeASNKABAq1mtVhlj1KVLlxseY4xRYmJiG1Z1YwsXLtT+/ftbdK7NZtP8+fNvcUXu8vPzNXfuXI/uAQAAAAAAALQFGlEAAJeUlBSdO3fO22XcUreyARYREaExY8bo008/vSXr3ci7776rN998U3feeadH9wEAAAAAAAA8jUYUAAA3KS0tTevXr1dTU5NH9yktLdXx48c1depUj+4DAAAAAAAAeBqNKAC4TRQWFiorK0tZWVk6f/68Tp8+rXfeecftmPbt22vx4sU6ceKEGhsbVVRUJKvVKun32+utXr1aXbt2lTFGxhgtXLhQkjR16lTt2bNHFy5cUG1trfLy8tS9e/dW1XvPPfdo7dq1OnfunM6cOaONGzfq3nvvdc3n5uZqw4YNmjdvnn755RfZ7XYtW7ZMfn5+rmNCQkL07bff6uLFi/r55581efJkVVRUKD09XZJUUVEhSdq4caOMMa7310ydOlUVFRU6f/688vPzFRQUdMN6LRaLnn32WW3atMltvH379vrggw9UXV0th8OhY8eO6bnnnpP0n1sWjho1SiUlJbp48aK2b9+u7t2766mnnlJZWZnq6+uVl5engIAAt3U3bdqkpKSkFnyzAAAAAAAAwN8HjSgAuI2kpKSoublZsbGxSk9P19y5czVjxgzX/LJly/TYY48pKSlJERERWr9+vbZs2aL+/ftr165dSk9PV319vUJCQhQSEqKPP/5YkuTv768FCxYoMjJS48ePV1hYmFavXt3iOv38/LR161Y1NDRo2LBheuKJJ9TY2KgtW7bI39/fdVxcXJzCw8MVFxenlJQUpaamKjU11TVvs9nUq1cvDR8+XM8884xmzpypHj16uOZjYmIkSampqQoJCXG9l6Tw8HCNHz9e48aN07hx42S1WpWRkXHDmiMiItS1a1ft3bvXbdxms2ny5MmaPXu27r//fr3wwgtqbGx0O+att97Syy+/rMcff1x9+vTRunXrNGfOHE2ZMkVjx47VqFGjlJaW5nZOcXGxYmNj1b59+5v/YgEAAAAAAIC/IUMIIeSfn8LCQlNaWuo29v7777vG+vTpY5xOp+nZs6fbMQUFBea9994zkkxKSoo5d+7cX+4VHR1tjDEmMDDQSDJWq9UYY0yXLl1ueI4xxiQmJhpJJjk52Rw5csRt3t/f3zQ1NZmRI0caSSY3N9dUVFQYi8XiOmbt2rUmPz/fSDKDBg0yxhgTHR3tmg8PDzfGGJOenn7dfa9l4cKFprGx0QQFBbnGPvzwQ7N79+4b1p+YmGicTqfb2IABA4wxxiQkJFz3nGvfS3x8vGvs9ddfN8YY07dvX9fYihUrzObNm93OHTJkiDHGmNDQUK//bBFCCCGEEEIIIYQQ0tJwRRQA3EaKiorc3u/evVsDBgyQxWLRkCFD5Ofnp6NHj6qhocEVq9Wq8PDw/7nuQw89pG+++UZVVVW6cOGCduzYIUkKDQ1tUZ2RkZHq37+/Wx1nz55Vx44d3WopLS3V1atXXe9ra2tdVzwNGjRITqdTJSUlrvnjx4/r7NmzN1VDZWWl25VLf1z7egICAnT58mW3saioKDU3N7u+jxs5dOiQ63VdXZ2amprcbhNYV1f3p70vXbokSerUqdNffxgAAAAAAADgb8rvrw8BANwOgoKC1NzcrOjoaF25csVt7r9vJfdHnTp10tatW7V161YlJyfr9OnTCg0N1bZt21p827igoCDt27dPycnJf5o7ffq067XT6XSbM8bIYrk1/0Px/65tt9sVGBgof39/17nXmkX/z17GmJva+6677pLk/n0AAAAAAAAA/zQ0ogDgNvLII4+4vX/00Ud17NgxXb16Vfv375efn5969OihH3744brn//bbb7rjjjvcxu677z5169ZNGRkZOnHihCTp4YcfblWdJSUlmjRpkk6dOqWGhoYWrVFeXi5/f389+OCDrquiwsPDXQ2ca673mVriwIEDkqQHHnhABw8elCQdPnxYFotFVqtV27dvb/UefzR48GDV1NTozJkzt3RdAAAAAAAAoC1xaz4AuI2EhoZqyZIlGjhwoJKSkpSWlqbMzExJ0rFjx/TFF1/IZrNpwoQJCgsLU0xMjDIyMjRmzBhJv9+urnPnzoqPj9fdd9+tgIAAVVdX6/Lly0pLS1Pfvn319NNPa8GCBa2qMy8vT3a7XV9//bWGDh2qsLAwWa1WZWZmqnfv3je1Rnl5uQoKCpSdna2YmBhFRUUpOztbFy9elDHGdVxlZaUSEhIUHBysrl27trhmu92uffv2aejQoa6xqqoqrVmzRp9//rkSExNdn2PixIkt3ueaYcOGadu2ba1eBwAAAAAAAPAmGlEAcBux2WwKCAhQcXGxli9frszMTGVnZ7vmp0+fLpvNpiVLlqi8vFwbN25UTEyMqqurJf3+TKkVK1Zo7dq1stvteu2112S325WamqqJEyeqrKxMGRkZevXVV1tV56VLl/Tkk0+qurpaX331lY4cOaJVq1apY8eOunDhwk2vM23aNNXV1Wnnzp3asGGDcnJy1NDQIIfD4Tpm3rx5GjlypGpqarR///5W1b1y5co/3U7wxRdf1JdffqnPPvtMP/30k3JychQYGNiqfTp06KDx48crJyenVesAAAAAAAAA3tZOkvnLowAAf3uFhYU6cOCAXnnlFW+X4jW9e/fWiRMnlJCQoO+///6Wr9+xY0eVl5dr0qRJKioquuXrXzNr1ixNmDBBo0eP9tgeAAAAAAAAQFvgGVEAgH+suLg4BQUF6fDhw+rZs6c++ugjVVRUaOfOnR7Zz+FwaNq0aerWrZtH1r/G6XQqLS3No3sAAAAAAAAAbYFGFADgH8vf31+LFi1Sv3791NDQoF27dik5OVnNzc0e23PHjh0eW/uaVatWeXwPAAAAAAAAoC1waz4AAAAAAAAAAAB4hMXbBQAAAAAAAAAAAOD2RCMKAAAAAAAAAAAAHkEjCgAAAAAAAAAAAB5BIwoAAAAAAAAAAAAeQSMKAAAAAAAAAAAAHkEjCgAAAAAAAAAAAB5BIwoAAAAAAAAAAAAeQSMKAAAAAAAAAAAAHkEjCgAAAAAAAAAAAB7xL15Noz9Byal2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7847" y="1628800"/>
            <a:ext cx="1211051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908720"/>
            <a:ext cx="7920880" cy="82773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Библиотека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dtreeviz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132856"/>
            <a:ext cx="11249025" cy="3143250"/>
          </a:xfrm>
          <a:prstGeom prst="rect">
            <a:avLst/>
          </a:prstGeom>
        </p:spPr>
      </p:pic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6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3592" y="1052736"/>
            <a:ext cx="7200800" cy="5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007768" y="1052736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162904" y="4477991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162904" y="4922195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197218" y="544373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DT_clf.predict_proba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5174BA-1B5A-41EE-8F58-86BBB4FD14DE}"/>
              </a:ext>
            </a:extLst>
          </p:cNvPr>
          <p:cNvSpPr/>
          <p:nvPr/>
        </p:nvSpPr>
        <p:spPr>
          <a:xfrm>
            <a:off x="263352" y="1628800"/>
            <a:ext cx="11679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sklearn.tree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DecisionTreeClassifier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11B6BD-2526-4B3D-81FC-26C6BB928694}"/>
              </a:ext>
            </a:extLst>
          </p:cNvPr>
          <p:cNvSpPr/>
          <p:nvPr/>
        </p:nvSpPr>
        <p:spPr>
          <a:xfrm>
            <a:off x="255075" y="2131879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</a:t>
            </a:r>
            <a:r>
              <a:rPr lang="tr-TR" sz="240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DecisionTreeClassifier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37DDA1-9593-4899-AD6A-2A961A6839EC}"/>
              </a:ext>
            </a:extLst>
          </p:cNvPr>
          <p:cNvSpPr/>
          <p:nvPr/>
        </p:nvSpPr>
        <p:spPr>
          <a:xfrm>
            <a:off x="984576" y="2557541"/>
            <a:ext cx="106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DecisionTreeClassifier(ccp_alpha=0.0, class_weight=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criterion='gini', max_depth=7, max_features=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max_leaf_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des=15, min_impurity_decrease=0.0, min_impurity_split=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min_samples_leaf=1, min_samples_split=6, min_weight_fraction_leaf=0.0, presort='deprecated', random_state=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splitter='best')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98DF6F-198A-4BEE-AEA9-EFD89121E495}"/>
              </a:ext>
            </a:extLst>
          </p:cNvPr>
          <p:cNvSpPr/>
          <p:nvPr/>
        </p:nvSpPr>
        <p:spPr>
          <a:xfrm>
            <a:off x="197351" y="5915493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DT_clf.feature_importances_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60096" y="4509120"/>
            <a:ext cx="20313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D5D5D5"/>
                </a:solidFill>
                <a:latin typeface="Courier New" panose="02070309020205020404" pitchFamily="49" charset="0"/>
              </a:rPr>
              <a:t>criterion</a:t>
            </a:r>
          </a:p>
          <a:p>
            <a:r>
              <a:rPr lang="it-IT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{“gini”,</a:t>
            </a:r>
          </a:p>
          <a:p>
            <a:r>
              <a:rPr lang="it-IT" sz="2000" dirty="0">
                <a:solidFill>
                  <a:srgbClr val="D5D5D5"/>
                </a:solidFill>
                <a:latin typeface="Courier New" panose="02070309020205020404" pitchFamily="49" charset="0"/>
              </a:rPr>
              <a:t> “entropy”,</a:t>
            </a:r>
          </a:p>
          <a:p>
            <a:r>
              <a:rPr lang="it-IT" sz="2000" dirty="0">
                <a:solidFill>
                  <a:srgbClr val="D5D5D5"/>
                </a:solidFill>
                <a:latin typeface="Courier New" panose="02070309020205020404" pitchFamily="49" charset="0"/>
              </a:rPr>
              <a:t> “log_loss”}</a:t>
            </a:r>
            <a:endParaRPr lang="ru-RU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5182B4C-E6A8-40D8-A35C-D0539AE52F94}"/>
              </a:ext>
            </a:extLst>
          </p:cNvPr>
          <p:cNvSpPr/>
          <p:nvPr/>
        </p:nvSpPr>
        <p:spPr>
          <a:xfrm>
            <a:off x="335360" y="1268760"/>
            <a:ext cx="114757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Разделение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(немного можно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сочкануть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(нет права на ошибку)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преобразования в многомерное пространство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линейное разделение не работает добавляем много признаков и верим в линейное разделение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Функция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Trick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9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1484784"/>
            <a:ext cx="10216884" cy="4544921"/>
          </a:xfrm>
          <a:prstGeom prst="rect">
            <a:avLst/>
          </a:prstGeom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055440" y="1196752"/>
            <a:ext cx="1016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623392" y="2132856"/>
            <a:ext cx="11305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Перед обучением сбалансируйте набор данных, чтобы дерево не смещалось в сторону доминирующих классов.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050A88-C1ED-45F1-9ED0-50C4CED0EAB4}"/>
              </a:ext>
            </a:extLst>
          </p:cNvPr>
          <p:cNvSpPr/>
          <p:nvPr/>
        </p:nvSpPr>
        <p:spPr>
          <a:xfrm>
            <a:off x="571394" y="3477793"/>
            <a:ext cx="9629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Балансировка классов может быть выполнена путем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ребалансировки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или путем нормирования весов для каждого класса</a:t>
            </a: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335360" y="2319646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Используйте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max_depth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(максимальное количество разбиений решений в дереве), чтобы контролировать размер дерева для предотвращения переобучения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9088CC7-2156-4101-B4A4-AEAD9654D521}"/>
              </a:ext>
            </a:extLst>
          </p:cNvPr>
          <p:cNvSpPr/>
          <p:nvPr/>
        </p:nvSpPr>
        <p:spPr>
          <a:xfrm>
            <a:off x="335360" y="3717032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Отслеживайте количество объектов для разных классов на листьях, чтобы обеспечить оптимальный размер дерева. 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Начните с малых значений.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04A1F6-7723-450E-AE56-167F5C3ED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599" y="3648223"/>
            <a:ext cx="3322755" cy="2939358"/>
          </a:xfrm>
          <a:prstGeom prst="rect">
            <a:avLst/>
          </a:prstGeom>
        </p:spPr>
      </p:pic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055440" y="1196752"/>
            <a:ext cx="1016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407368" y="5589240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Альтернативно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max_leaf_nodes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(максимальное количество листьев)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4C743D-27CF-40F1-AA82-B36DB87394C7}"/>
              </a:ext>
            </a:extLst>
          </p:cNvPr>
          <p:cNvSpPr/>
          <p:nvPr/>
        </p:nvSpPr>
        <p:spPr>
          <a:xfrm>
            <a:off x="695400" y="2060848"/>
            <a:ext cx="10374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Используйте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min_samples_split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min_samples_leaf</a:t>
            </a:r>
            <a:r>
              <a:rPr lang="ru-RU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того чтобы обеспечить принятие решений достаточно большим числом примеров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0D12DE-F4FC-4ED8-B5A9-33402F671C5C}"/>
              </a:ext>
            </a:extLst>
          </p:cNvPr>
          <p:cNvSpPr/>
          <p:nvPr/>
        </p:nvSpPr>
        <p:spPr>
          <a:xfrm>
            <a:off x="695400" y="3861048"/>
            <a:ext cx="10729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Очень маленькое число обычно означает, что дерево переобучится, в то время как большое число ограничивает возможности дерева для изучения данных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055440" y="1196752"/>
            <a:ext cx="1016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2927648" y="908720"/>
            <a:ext cx="58128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Обрезка (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что-то вроде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B930202-31F0-41FC-AD5D-F0699C0E0B26}"/>
              </a:ext>
            </a:extLst>
          </p:cNvPr>
          <p:cNvGrpSpPr/>
          <p:nvPr/>
        </p:nvGrpSpPr>
        <p:grpSpPr>
          <a:xfrm>
            <a:off x="6730084" y="2396866"/>
            <a:ext cx="5328592" cy="3259478"/>
            <a:chOff x="3119478" y="3600739"/>
            <a:chExt cx="5680712" cy="2697473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548C485-C7ED-48EC-B154-C6A1B78F2433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4271606" y="4682308"/>
              <a:ext cx="822452" cy="4134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7D83CC6B-9ADE-47A8-9CAA-C10AAD86CB46}"/>
                </a:ext>
              </a:extLst>
            </p:cNvPr>
            <p:cNvSpPr/>
            <p:nvPr/>
          </p:nvSpPr>
          <p:spPr>
            <a:xfrm>
              <a:off x="5040052" y="3600739"/>
              <a:ext cx="1152128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109F1B3D-2306-4CFF-8BEF-0D5552D44908}"/>
                </a:ext>
              </a:extLst>
            </p:cNvPr>
            <p:cNvSpPr/>
            <p:nvPr/>
          </p:nvSpPr>
          <p:spPr>
            <a:xfrm>
              <a:off x="6537332" y="4339961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A5DBEBF3-7618-496A-BDC7-9964FFA3BBF2}"/>
                </a:ext>
              </a:extLst>
            </p:cNvPr>
            <p:cNvSpPr/>
            <p:nvPr/>
          </p:nvSpPr>
          <p:spPr>
            <a:xfrm>
              <a:off x="5734548" y="5101712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440955A7-D8AF-4022-B1E4-8D057B67150F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 flipH="1">
              <a:off x="4271606" y="4027489"/>
              <a:ext cx="1344510" cy="23153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9444060-431B-46E2-B123-F10C6B60E8A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5616116" y="4027489"/>
              <a:ext cx="1443274" cy="31247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6798F2B2-4D33-4BAB-B8C6-0F8D5BE3CB3A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6310612" y="4763246"/>
              <a:ext cx="748778" cy="33846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7C1C8059-CFBA-43EB-9001-BEB3763F6996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7059390" y="4763246"/>
              <a:ext cx="615451" cy="347947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4FEE5D07-63CB-4910-AF32-848185471835}"/>
                </a:ext>
              </a:extLst>
            </p:cNvPr>
            <p:cNvSpPr/>
            <p:nvPr/>
          </p:nvSpPr>
          <p:spPr>
            <a:xfrm>
              <a:off x="4572000" y="5095766"/>
              <a:ext cx="1044116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E79548B2-1B52-41A5-AA7A-D79B4E2410CC}"/>
                </a:ext>
              </a:extLst>
            </p:cNvPr>
            <p:cNvSpPr/>
            <p:nvPr/>
          </p:nvSpPr>
          <p:spPr>
            <a:xfrm>
              <a:off x="3749548" y="4259023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69E42CC2-0DDD-4001-967F-0818F514B76E}"/>
                </a:ext>
              </a:extLst>
            </p:cNvPr>
            <p:cNvSpPr/>
            <p:nvPr/>
          </p:nvSpPr>
          <p:spPr>
            <a:xfrm>
              <a:off x="3119478" y="51370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8AF361E2-44E8-4A3B-8074-DA3F115865AE}"/>
                </a:ext>
              </a:extLst>
            </p:cNvPr>
            <p:cNvSpPr/>
            <p:nvPr/>
          </p:nvSpPr>
          <p:spPr>
            <a:xfrm>
              <a:off x="7152783" y="5111193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11AC84B8-E84C-411F-9173-459C3A2E8D55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B041F0F4-A5AC-4DE8-87CE-159552AAAD06}"/>
                </a:ext>
              </a:extLst>
            </p:cNvPr>
            <p:cNvSpPr/>
            <p:nvPr/>
          </p:nvSpPr>
          <p:spPr>
            <a:xfrm>
              <a:off x="7902526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902EB78-8760-4B7C-94E6-396D79D1B85C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7152783" y="5534478"/>
              <a:ext cx="522058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B4CCD387-2DBF-4E88-A280-2586C582C348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7674841" y="5534478"/>
              <a:ext cx="676517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6F7B26DB-37BD-4B33-B56C-DEC94AEF6EE6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3695542" y="4682308"/>
              <a:ext cx="576064" cy="4547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Знак умножения 34">
            <a:extLst>
              <a:ext uri="{FF2B5EF4-FFF2-40B4-BE49-F238E27FC236}">
                <a16:creationId xmlns:a16="http://schemas.microsoft.com/office/drawing/2014/main" id="{3E2F1FE4-2E6C-40E8-B017-10F8A374F6BF}"/>
              </a:ext>
            </a:extLst>
          </p:cNvPr>
          <p:cNvSpPr/>
          <p:nvPr/>
        </p:nvSpPr>
        <p:spPr>
          <a:xfrm>
            <a:off x="7451647" y="2689462"/>
            <a:ext cx="956659" cy="81357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Знак умножения 35">
            <a:extLst>
              <a:ext uri="{FF2B5EF4-FFF2-40B4-BE49-F238E27FC236}">
                <a16:creationId xmlns:a16="http://schemas.microsoft.com/office/drawing/2014/main" id="{13B54A2F-DA2F-4BF5-8652-2B27D14E3867}"/>
              </a:ext>
            </a:extLst>
          </p:cNvPr>
          <p:cNvSpPr/>
          <p:nvPr/>
        </p:nvSpPr>
        <p:spPr>
          <a:xfrm>
            <a:off x="9827946" y="2897133"/>
            <a:ext cx="1049041" cy="83449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3C70CF-1E32-424C-829D-3CAD42D0DEF5}"/>
              </a:ext>
            </a:extLst>
          </p:cNvPr>
          <p:cNvSpPr/>
          <p:nvPr/>
        </p:nvSpPr>
        <p:spPr>
          <a:xfrm>
            <a:off x="191344" y="2564904"/>
            <a:ext cx="61135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таком подходе дерево сначала строится до максимальной глубины, а затем постепенно, снизу вверх, удаляются некоторые узлы дерева путем сравнения качества дерева с этим узлом решения и без него.</a:t>
            </a:r>
          </a:p>
        </p:txBody>
      </p:sp>
      <p:sp>
        <p:nvSpPr>
          <p:cNvPr id="3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F90CF4-2DA3-4215-99F6-DA6800DF40D6}"/>
              </a:ext>
            </a:extLst>
          </p:cNvPr>
          <p:cNvSpPr/>
          <p:nvPr/>
        </p:nvSpPr>
        <p:spPr>
          <a:xfrm>
            <a:off x="4511824" y="1052736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D31E7D-591B-47BE-8F5A-D422FEE8CD61}"/>
                  </a:ext>
                </a:extLst>
              </p:cNvPr>
              <p:cNvSpPr/>
              <p:nvPr/>
            </p:nvSpPr>
            <p:spPr>
              <a:xfrm>
                <a:off x="242857" y="1775888"/>
                <a:ext cx="1170628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Обрезка с минимальными затратами и сложностью - это алгоритм, используемый для обрезки дерева во избежание чрезмерной подгонки</a:t>
                </a:r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Этот алгоритм параметризован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известный как параметр сложности. Параметр сложности используется для определения меры затраты-сложность данного дерева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D31E7D-591B-47BE-8F5A-D422FEE8C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7" y="1775888"/>
                <a:ext cx="11706285" cy="2308324"/>
              </a:xfrm>
              <a:prstGeom prst="rect">
                <a:avLst/>
              </a:prstGeom>
              <a:blipFill>
                <a:blip r:embed="rId4"/>
                <a:stretch>
                  <a:fillRect l="-833" t="-2111" b="-4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F591078-032B-4013-A85D-19B08FFBA3CC}"/>
                  </a:ext>
                </a:extLst>
              </p:cNvPr>
              <p:cNvSpPr/>
              <p:nvPr/>
            </p:nvSpPr>
            <p:spPr>
              <a:xfrm>
                <a:off x="466458" y="4075571"/>
                <a:ext cx="40096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F591078-032B-4013-A85D-19B08FFBA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8" y="4075571"/>
                <a:ext cx="400962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77C5218-8DF3-4288-835C-D5D931112A36}"/>
                  </a:ext>
                </a:extLst>
              </p:cNvPr>
              <p:cNvSpPr/>
              <p:nvPr/>
            </p:nvSpPr>
            <p:spPr>
              <a:xfrm>
                <a:off x="302587" y="4674485"/>
                <a:ext cx="63646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количество конечных узлов в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 </a:t>
                </a:r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77C5218-8DF3-4288-835C-D5D931112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7" y="4674485"/>
                <a:ext cx="6364691" cy="584775"/>
              </a:xfrm>
              <a:prstGeom prst="rect">
                <a:avLst/>
              </a:prstGeom>
              <a:blipFill>
                <a:blip r:embed="rId6"/>
                <a:stretch>
                  <a:fillRect b="-17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F52A3B16-58AE-452F-9555-48897CC30EDF}"/>
                  </a:ext>
                </a:extLst>
              </p:cNvPr>
              <p:cNvSpPr/>
              <p:nvPr/>
            </p:nvSpPr>
            <p:spPr>
              <a:xfrm>
                <a:off x="118045" y="5434710"/>
                <a:ext cx="963588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32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32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это общий коэффициент ошибочной классификации конечных узлов</a:t>
                </a: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F52A3B16-58AE-452F-9555-48897CC30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5" y="5434710"/>
                <a:ext cx="9635887" cy="954107"/>
              </a:xfrm>
              <a:prstGeom prst="rect">
                <a:avLst/>
              </a:prstGeom>
              <a:blipFill>
                <a:blip r:embed="rId7"/>
                <a:stretch>
                  <a:fillRect l="-949" b="-1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CF75E48-DAEC-4244-99C9-ADA7B5A726DF}"/>
                  </a:ext>
                </a:extLst>
              </p:cNvPr>
              <p:cNvSpPr/>
              <p:nvPr/>
            </p:nvSpPr>
            <p:spPr>
              <a:xfrm>
                <a:off x="7799244" y="4303695"/>
                <a:ext cx="4356577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CF75E48-DAEC-4244-99C9-ADA7B5A72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44" y="4303695"/>
                <a:ext cx="4356577" cy="1131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37" grpId="0"/>
      <p:bldP spid="39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BF2C53A-5C9A-478B-BE0E-344888B9C39A}"/>
              </a:ext>
            </a:extLst>
          </p:cNvPr>
          <p:cNvSpPr/>
          <p:nvPr/>
        </p:nvSpPr>
        <p:spPr>
          <a:xfrm>
            <a:off x="191344" y="2564904"/>
            <a:ext cx="12255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DT_clf=DecisionTreeClassifier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path = DT_clf.cost_complexity_pruning_path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ccp_alphas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impurities = path.ccp_alphas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path.impurities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76DACA-9D32-4EAC-BEEE-93AF68D0B8F7}"/>
              </a:ext>
            </a:extLst>
          </p:cNvPr>
          <p:cNvSpPr/>
          <p:nvPr/>
        </p:nvSpPr>
        <p:spPr>
          <a:xfrm>
            <a:off x="335360" y="4365104"/>
            <a:ext cx="12385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parameters = 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'ccp_alpha'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ccp_alphas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[: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]}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DT_clf_search = GridSearchCV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estimator = DecisionTreeClassifier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endParaRPr lang="tr-TR" sz="2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param_grid=parameters 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cv=StratifiedKFold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sz="22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sz="2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E0EDA0-2EC4-479E-AD84-755F3B1B3D06}"/>
              </a:ext>
            </a:extLst>
          </p:cNvPr>
          <p:cNvSpPr/>
          <p:nvPr/>
        </p:nvSpPr>
        <p:spPr>
          <a:xfrm>
            <a:off x="335360" y="6021288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DT_clf_best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DT_clf_search.best_estimator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6414597-C914-45AE-99B8-72DCD1558431}"/>
              </a:ext>
            </a:extLst>
          </p:cNvPr>
          <p:cNvSpPr/>
          <p:nvPr/>
        </p:nvSpPr>
        <p:spPr>
          <a:xfrm>
            <a:off x="263352" y="1628800"/>
            <a:ext cx="11732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GridSearchCV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StratifiedKFold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007768" y="1052736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5565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2949186" y="6264302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7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$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11724AC-EFDC-45DC-BCF7-299A9A5209EA}"/>
              </a:ext>
            </a:extLst>
          </p:cNvPr>
          <p:cNvCxnSpPr/>
          <p:nvPr/>
        </p:nvCxnSpPr>
        <p:spPr>
          <a:xfrm>
            <a:off x="3863752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F3AAFC3-683B-4C65-9E68-79AAFDF00759}"/>
              </a:ext>
            </a:extLst>
          </p:cNvPr>
          <p:cNvCxnSpPr/>
          <p:nvPr/>
        </p:nvCxnSpPr>
        <p:spPr>
          <a:xfrm>
            <a:off x="6023992" y="226929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501939D-4E49-4AB5-B403-B0CE16FB2186}"/>
              </a:ext>
            </a:extLst>
          </p:cNvPr>
          <p:cNvCxnSpPr/>
          <p:nvPr/>
        </p:nvCxnSpPr>
        <p:spPr>
          <a:xfrm>
            <a:off x="6906000" y="226929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41D0A39-3AB8-45B4-9638-5241F59B0F4E}"/>
              </a:ext>
            </a:extLst>
          </p:cNvPr>
          <p:cNvCxnSpPr/>
          <p:nvPr/>
        </p:nvCxnSpPr>
        <p:spPr>
          <a:xfrm>
            <a:off x="1487488" y="5814807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6DB8CE4-A95B-43DC-80F8-305187BE1B32}"/>
              </a:ext>
            </a:extLst>
          </p:cNvPr>
          <p:cNvCxnSpPr/>
          <p:nvPr/>
        </p:nvCxnSpPr>
        <p:spPr>
          <a:xfrm>
            <a:off x="3817773" y="2497549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248BA4-47CE-4BA5-B0BD-45BBDF6BD4CB}"/>
              </a:ext>
            </a:extLst>
          </p:cNvPr>
          <p:cNvCxnSpPr>
            <a:cxnSpLocks/>
          </p:cNvCxnSpPr>
          <p:nvPr/>
        </p:nvCxnSpPr>
        <p:spPr>
          <a:xfrm>
            <a:off x="6096000" y="4161842"/>
            <a:ext cx="810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FB50F96-6920-4172-A47D-60D18B02C210}"/>
              </a:ext>
            </a:extLst>
          </p:cNvPr>
          <p:cNvCxnSpPr>
            <a:cxnSpLocks/>
          </p:cNvCxnSpPr>
          <p:nvPr/>
        </p:nvCxnSpPr>
        <p:spPr>
          <a:xfrm>
            <a:off x="6856376" y="6012666"/>
            <a:ext cx="192224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6616D60-B9A5-4515-8CFC-55E1FF949C8C}"/>
              </a:ext>
            </a:extLst>
          </p:cNvPr>
          <p:cNvGrpSpPr/>
          <p:nvPr/>
        </p:nvGrpSpPr>
        <p:grpSpPr>
          <a:xfrm>
            <a:off x="7399991" y="2118251"/>
            <a:ext cx="4752722" cy="3259727"/>
            <a:chOff x="4027322" y="3600533"/>
            <a:chExt cx="5009016" cy="269767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B7E2A554-8E4D-4275-8C54-668DDFB5B507}"/>
                </a:ext>
              </a:extLst>
            </p:cNvPr>
            <p:cNvSpPr/>
            <p:nvPr/>
          </p:nvSpPr>
          <p:spPr>
            <a:xfrm>
              <a:off x="4909086" y="3600533"/>
              <a:ext cx="1585774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6928036-AF66-4693-9274-5AE22C037687}"/>
                </a:ext>
              </a:extLst>
            </p:cNvPr>
            <p:cNvSpPr/>
            <p:nvPr/>
          </p:nvSpPr>
          <p:spPr>
            <a:xfrm>
              <a:off x="6024931" y="4244677"/>
              <a:ext cx="1585772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25</a:t>
              </a:r>
              <a:endParaRPr lang="ru-RU" sz="2000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A2BD5B7A-63A1-42F4-898A-F53B6687FC4F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4 $</a:t>
              </a:r>
              <a:endParaRPr lang="ru-RU" sz="2000" b="1" dirty="0"/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7C7B2FC5-FC0C-4DB1-B395-FAA8759FE292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flipH="1">
              <a:off x="4559215" y="4027283"/>
              <a:ext cx="1142758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5B78686A-BDAF-40DE-B520-B52C2C7C6C8E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5701973" y="4027283"/>
              <a:ext cx="1115844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5F2AA611-B134-4BB0-A80D-E3509D8FAA9A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6079798" y="4667962"/>
              <a:ext cx="738019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E42C37EB-099B-4E79-A731-5918B41CA29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6817817" y="4667962"/>
              <a:ext cx="1106176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823217EA-8FBE-42C6-88CC-16E3A6B2338F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72E120DB-FE90-49A2-950C-5B5B4E25F0DD}"/>
                </a:ext>
              </a:extLst>
            </p:cNvPr>
            <p:cNvSpPr/>
            <p:nvPr/>
          </p:nvSpPr>
          <p:spPr>
            <a:xfrm>
              <a:off x="7109434" y="5111193"/>
              <a:ext cx="1629118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20 </a:t>
              </a:r>
              <a:endParaRPr lang="ru-RU" sz="2000" dirty="0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A83DA446-1343-4A31-AB5F-221538A1B907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5431ED8A-BA9D-4A3A-8B0A-B50AF063B235}"/>
                </a:ext>
              </a:extLst>
            </p:cNvPr>
            <p:cNvSpPr/>
            <p:nvPr/>
          </p:nvSpPr>
          <p:spPr>
            <a:xfrm>
              <a:off x="8028362" y="5916705"/>
              <a:ext cx="1007976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50 $</a:t>
              </a:r>
              <a:endParaRPr lang="ru-RU" sz="2000" b="1" dirty="0"/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2F771AD4-54F3-4E9B-B5D9-DD8FA5B9C6F9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 flipH="1">
              <a:off x="7152783" y="5534477"/>
              <a:ext cx="771210" cy="382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26B6D4FF-BFD6-46BC-8D2E-E4D8BD005C48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7923993" y="5534477"/>
              <a:ext cx="608358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1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2435988" y="6266488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$</a:t>
            </a: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2317470" y="2347939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32383" y="5999692"/>
            <a:ext cx="43979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2462763" y="4335741"/>
            <a:ext cx="5937493" cy="604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6786081-FD64-446E-8075-8A877283ED90}"/>
              </a:ext>
            </a:extLst>
          </p:cNvPr>
          <p:cNvCxnSpPr>
            <a:cxnSpLocks/>
          </p:cNvCxnSpPr>
          <p:nvPr/>
        </p:nvCxnSpPr>
        <p:spPr>
          <a:xfrm>
            <a:off x="2639616" y="4396178"/>
            <a:ext cx="0" cy="119306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C3977093-F21A-4CC0-8AA4-1E2843D5FE6D}"/>
              </a:ext>
            </a:extLst>
          </p:cNvPr>
          <p:cNvCxnSpPr>
            <a:cxnSpLocks/>
          </p:cNvCxnSpPr>
          <p:nvPr/>
        </p:nvCxnSpPr>
        <p:spPr>
          <a:xfrm>
            <a:off x="3122521" y="4375486"/>
            <a:ext cx="0" cy="1042445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AFF5A03-6BD4-426D-B042-463119C7D104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4439816" y="3003106"/>
            <a:ext cx="922" cy="1267381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EB18C69B-9F8D-4766-8044-3A0EFB492F4B}"/>
              </a:ext>
            </a:extLst>
          </p:cNvPr>
          <p:cNvCxnSpPr>
            <a:cxnSpLocks/>
          </p:cNvCxnSpPr>
          <p:nvPr/>
        </p:nvCxnSpPr>
        <p:spPr>
          <a:xfrm>
            <a:off x="5015880" y="2746764"/>
            <a:ext cx="0" cy="1649414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621A203-A658-4ACE-8D62-8842455C9181}"/>
              </a:ext>
            </a:extLst>
          </p:cNvPr>
          <p:cNvCxnSpPr>
            <a:cxnSpLocks/>
          </p:cNvCxnSpPr>
          <p:nvPr/>
        </p:nvCxnSpPr>
        <p:spPr>
          <a:xfrm>
            <a:off x="5519936" y="2704420"/>
            <a:ext cx="0" cy="1643383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78F2F90D-4DFF-4FC2-AC92-78B1039453AD}"/>
              </a:ext>
            </a:extLst>
          </p:cNvPr>
          <p:cNvCxnSpPr>
            <a:cxnSpLocks/>
          </p:cNvCxnSpPr>
          <p:nvPr/>
        </p:nvCxnSpPr>
        <p:spPr>
          <a:xfrm>
            <a:off x="6456040" y="3933056"/>
            <a:ext cx="0" cy="576064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48519E1-2385-40A2-9CDC-C08A93146201}"/>
              </a:ext>
            </a:extLst>
          </p:cNvPr>
          <p:cNvCxnSpPr>
            <a:cxnSpLocks/>
          </p:cNvCxnSpPr>
          <p:nvPr/>
        </p:nvCxnSpPr>
        <p:spPr>
          <a:xfrm flipH="1">
            <a:off x="6734037" y="4375486"/>
            <a:ext cx="3628" cy="56568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22AF62FC-57C1-4389-935F-A7C4AFF73D7C}"/>
              </a:ext>
            </a:extLst>
          </p:cNvPr>
          <p:cNvCxnSpPr>
            <a:cxnSpLocks/>
          </p:cNvCxnSpPr>
          <p:nvPr/>
        </p:nvCxnSpPr>
        <p:spPr>
          <a:xfrm>
            <a:off x="7210944" y="4396178"/>
            <a:ext cx="0" cy="139343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FFAC7576-629E-4DF8-A43E-CBB4C0453766}"/>
              </a:ext>
            </a:extLst>
          </p:cNvPr>
          <p:cNvCxnSpPr>
            <a:cxnSpLocks/>
          </p:cNvCxnSpPr>
          <p:nvPr/>
        </p:nvCxnSpPr>
        <p:spPr>
          <a:xfrm>
            <a:off x="7752184" y="4375486"/>
            <a:ext cx="0" cy="1680737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1D09113E-3818-4810-AC8A-0B97DC2F9637}"/>
              </a:ext>
            </a:extLst>
          </p:cNvPr>
          <p:cNvCxnSpPr>
            <a:cxnSpLocks/>
          </p:cNvCxnSpPr>
          <p:nvPr/>
        </p:nvCxnSpPr>
        <p:spPr>
          <a:xfrm>
            <a:off x="8400256" y="4396178"/>
            <a:ext cx="0" cy="173805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4" grpId="0" animBg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2857470" y="237616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692951" y="5917256"/>
            <a:ext cx="1125087" cy="2637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2857470" y="4355047"/>
            <a:ext cx="6190858" cy="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12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3397470" y="2335035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732382" y="5756609"/>
            <a:ext cx="1665088" cy="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3427619" y="4277158"/>
            <a:ext cx="5366912" cy="77889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59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4663259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817468" y="5013997"/>
            <a:ext cx="2778637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4703119" y="4206315"/>
            <a:ext cx="4075502" cy="18117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5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5225039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847528" y="4437112"/>
            <a:ext cx="327042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5332370" y="4435296"/>
            <a:ext cx="3574282" cy="1506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68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5816456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847528" y="4310748"/>
            <a:ext cx="3943210" cy="18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5790738" y="5165516"/>
            <a:ext cx="3104177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CF1FAC68-413F-41CB-BABB-50C84DBA1566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34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6464037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769838" y="4166080"/>
            <a:ext cx="4694199" cy="1264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6469012" y="5165056"/>
            <a:ext cx="2450616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07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6906000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651990" y="4238547"/>
            <a:ext cx="5175546" cy="617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6874818" y="5977170"/>
            <a:ext cx="2450616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5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7443338" y="226871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69838" y="4488706"/>
            <a:ext cx="5648079" cy="6714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7651768" y="5977170"/>
            <a:ext cx="1673666" cy="2252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4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804186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57493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5112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7001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23459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7572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961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90037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5078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514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83778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73461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9289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56912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647627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8021101" y="2246803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69838" y="4681552"/>
            <a:ext cx="6327088" cy="9042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8116492" y="5956441"/>
            <a:ext cx="75890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AFF029D-4CB4-483B-9197-61DA66E3C30B}"/>
              </a:ext>
            </a:extLst>
          </p:cNvPr>
          <p:cNvSpPr/>
          <p:nvPr/>
        </p:nvSpPr>
        <p:spPr>
          <a:xfrm>
            <a:off x="10940150" y="2948932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02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705890" y="343189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AFF029D-4CB4-483B-9197-61DA66E3C30B}"/>
              </a:ext>
            </a:extLst>
          </p:cNvPr>
          <p:cNvSpPr/>
          <p:nvPr/>
        </p:nvSpPr>
        <p:spPr>
          <a:xfrm>
            <a:off x="10940150" y="2948932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B1CC2875-F1C8-4B8D-9110-13A1FFC625F2}"/>
              </a:ext>
            </a:extLst>
          </p:cNvPr>
          <p:cNvCxnSpPr/>
          <p:nvPr/>
        </p:nvCxnSpPr>
        <p:spPr>
          <a:xfrm>
            <a:off x="3791744" y="226871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4D6F5F8-9E17-403F-9AC3-B62330981A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8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484784"/>
            <a:ext cx="4496103" cy="446449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/>
          <a:srcRect b="5264"/>
          <a:stretch/>
        </p:blipFill>
        <p:spPr>
          <a:xfrm>
            <a:off x="5087888" y="86569"/>
            <a:ext cx="6370810" cy="67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11724AC-EFDC-45DC-BCF7-299A9A5209EA}"/>
              </a:ext>
            </a:extLst>
          </p:cNvPr>
          <p:cNvCxnSpPr/>
          <p:nvPr/>
        </p:nvCxnSpPr>
        <p:spPr>
          <a:xfrm>
            <a:off x="3863752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F3AAFC3-683B-4C65-9E68-79AAFDF00759}"/>
              </a:ext>
            </a:extLst>
          </p:cNvPr>
          <p:cNvCxnSpPr/>
          <p:nvPr/>
        </p:nvCxnSpPr>
        <p:spPr>
          <a:xfrm>
            <a:off x="6023992" y="226929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501939D-4E49-4AB5-B403-B0CE16FB2186}"/>
              </a:ext>
            </a:extLst>
          </p:cNvPr>
          <p:cNvCxnSpPr/>
          <p:nvPr/>
        </p:nvCxnSpPr>
        <p:spPr>
          <a:xfrm>
            <a:off x="6906000" y="226929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41D0A39-3AB8-45B4-9638-5241F59B0F4E}"/>
              </a:ext>
            </a:extLst>
          </p:cNvPr>
          <p:cNvCxnSpPr/>
          <p:nvPr/>
        </p:nvCxnSpPr>
        <p:spPr>
          <a:xfrm>
            <a:off x="1487488" y="5814807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6DB8CE4-A95B-43DC-80F8-305187BE1B32}"/>
              </a:ext>
            </a:extLst>
          </p:cNvPr>
          <p:cNvCxnSpPr/>
          <p:nvPr/>
        </p:nvCxnSpPr>
        <p:spPr>
          <a:xfrm>
            <a:off x="3817773" y="2497549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248BA4-47CE-4BA5-B0BD-45BBDF6BD4CB}"/>
              </a:ext>
            </a:extLst>
          </p:cNvPr>
          <p:cNvCxnSpPr>
            <a:cxnSpLocks/>
          </p:cNvCxnSpPr>
          <p:nvPr/>
        </p:nvCxnSpPr>
        <p:spPr>
          <a:xfrm>
            <a:off x="6096000" y="4161842"/>
            <a:ext cx="810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FB50F96-6920-4172-A47D-60D18B02C210}"/>
              </a:ext>
            </a:extLst>
          </p:cNvPr>
          <p:cNvCxnSpPr>
            <a:cxnSpLocks/>
          </p:cNvCxnSpPr>
          <p:nvPr/>
        </p:nvCxnSpPr>
        <p:spPr>
          <a:xfrm>
            <a:off x="6856376" y="6012666"/>
            <a:ext cx="192224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6616D60-B9A5-4515-8CFC-55E1FF949C8C}"/>
              </a:ext>
            </a:extLst>
          </p:cNvPr>
          <p:cNvGrpSpPr/>
          <p:nvPr/>
        </p:nvGrpSpPr>
        <p:grpSpPr>
          <a:xfrm>
            <a:off x="7399991" y="2118251"/>
            <a:ext cx="4752722" cy="3259727"/>
            <a:chOff x="4027322" y="3600533"/>
            <a:chExt cx="5009016" cy="269767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B7E2A554-8E4D-4275-8C54-668DDFB5B507}"/>
                </a:ext>
              </a:extLst>
            </p:cNvPr>
            <p:cNvSpPr/>
            <p:nvPr/>
          </p:nvSpPr>
          <p:spPr>
            <a:xfrm>
              <a:off x="4706595" y="3600533"/>
              <a:ext cx="1604017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6928036-AF66-4693-9274-5AE22C037687}"/>
                </a:ext>
              </a:extLst>
            </p:cNvPr>
            <p:cNvSpPr/>
            <p:nvPr/>
          </p:nvSpPr>
          <p:spPr>
            <a:xfrm>
              <a:off x="6143630" y="4244677"/>
              <a:ext cx="1709908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25</a:t>
              </a:r>
              <a:endParaRPr lang="ru-RU" sz="2000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A2BD5B7A-63A1-42F4-898A-F53B6687FC4F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4 $</a:t>
              </a:r>
              <a:endParaRPr lang="ru-RU" sz="2000" b="1" dirty="0"/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7C7B2FC5-FC0C-4DB1-B395-FAA8759FE292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flipH="1">
              <a:off x="4559215" y="4027283"/>
              <a:ext cx="949389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5B78686A-BDAF-40DE-B520-B52C2C7C6C8E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5508604" y="4027283"/>
              <a:ext cx="1489980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5F2AA611-B134-4BB0-A80D-E3509D8FAA9A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6079798" y="4667962"/>
              <a:ext cx="918786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E42C37EB-099B-4E79-A731-5918B41CA29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6998584" y="4667962"/>
              <a:ext cx="777854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823217EA-8FBE-42C6-88CC-16E3A6B2338F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72E120DB-FE90-49A2-950C-5B5B4E25F0DD}"/>
                </a:ext>
              </a:extLst>
            </p:cNvPr>
            <p:cNvSpPr/>
            <p:nvPr/>
          </p:nvSpPr>
          <p:spPr>
            <a:xfrm>
              <a:off x="6998584" y="5111193"/>
              <a:ext cx="1555707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20 </a:t>
              </a:r>
              <a:endParaRPr lang="ru-RU" sz="2000" dirty="0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A83DA446-1343-4A31-AB5F-221538A1B907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5431ED8A-BA9D-4A3A-8B0A-B50AF063B235}"/>
                </a:ext>
              </a:extLst>
            </p:cNvPr>
            <p:cNvSpPr/>
            <p:nvPr/>
          </p:nvSpPr>
          <p:spPr>
            <a:xfrm>
              <a:off x="8028362" y="5916705"/>
              <a:ext cx="1007976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50 $</a:t>
              </a:r>
              <a:endParaRPr lang="ru-RU" sz="2000" b="1" dirty="0"/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2F771AD4-54F3-4E9B-B5D9-DD8FA5B9C6F9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 flipH="1">
              <a:off x="7152783" y="5534477"/>
              <a:ext cx="623655" cy="382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26B6D4FF-BFD6-46BC-8D2E-E4D8BD005C48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7776438" y="5534477"/>
              <a:ext cx="755912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B647D7-D3F3-438A-9303-CDF9F3214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28"/>
          <a:stretch/>
        </p:blipFill>
        <p:spPr>
          <a:xfrm>
            <a:off x="7111173" y="1567390"/>
            <a:ext cx="4203473" cy="336194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4D6F5F8-9E17-403F-9AC3-B62330981A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10CCAAB5-F043-48C1-965A-B7B4063E2483}"/>
              </a:ext>
            </a:extLst>
          </p:cNvPr>
          <p:cNvCxnSpPr>
            <a:cxnSpLocks/>
          </p:cNvCxnSpPr>
          <p:nvPr/>
        </p:nvCxnSpPr>
        <p:spPr>
          <a:xfrm>
            <a:off x="1957474" y="1706893"/>
            <a:ext cx="0" cy="2521330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21D07DB7-7145-46B8-BA07-7B1276986BCB}"/>
              </a:ext>
            </a:extLst>
          </p:cNvPr>
          <p:cNvCxnSpPr>
            <a:cxnSpLocks/>
          </p:cNvCxnSpPr>
          <p:nvPr/>
        </p:nvCxnSpPr>
        <p:spPr>
          <a:xfrm>
            <a:off x="877354" y="3932616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706A34A-4102-4C0B-B2EF-EC242B0A1154}"/>
              </a:ext>
            </a:extLst>
          </p:cNvPr>
          <p:cNvCxnSpPr>
            <a:cxnSpLocks/>
          </p:cNvCxnSpPr>
          <p:nvPr/>
        </p:nvCxnSpPr>
        <p:spPr>
          <a:xfrm>
            <a:off x="1957474" y="3140528"/>
            <a:ext cx="288032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A5928027-1DAD-433F-A979-6E028BD6A07C}"/>
              </a:ext>
            </a:extLst>
          </p:cNvPr>
          <p:cNvCxnSpPr>
            <a:cxnSpLocks/>
          </p:cNvCxnSpPr>
          <p:nvPr/>
        </p:nvCxnSpPr>
        <p:spPr>
          <a:xfrm>
            <a:off x="9476994" y="1767919"/>
            <a:ext cx="0" cy="2521330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830CFDF7-D01E-4546-9EAA-949BE87FE739}"/>
              </a:ext>
            </a:extLst>
          </p:cNvPr>
          <p:cNvCxnSpPr>
            <a:cxnSpLocks/>
          </p:cNvCxnSpPr>
          <p:nvPr/>
        </p:nvCxnSpPr>
        <p:spPr>
          <a:xfrm>
            <a:off x="8098780" y="3140528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87D561D-42C4-41B6-9D41-85A677E14042}"/>
              </a:ext>
            </a:extLst>
          </p:cNvPr>
          <p:cNvCxnSpPr>
            <a:cxnSpLocks/>
          </p:cNvCxnSpPr>
          <p:nvPr/>
        </p:nvCxnSpPr>
        <p:spPr>
          <a:xfrm>
            <a:off x="9984432" y="2708920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199046C2-75AC-4B03-ADB8-589D1E92FE94}"/>
                  </a:ext>
                </a:extLst>
              </p:cNvPr>
              <p:cNvSpPr/>
              <p:nvPr/>
            </p:nvSpPr>
            <p:spPr>
              <a:xfrm>
                <a:off x="695400" y="4776257"/>
                <a:ext cx="17863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Время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Порог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199046C2-75AC-4B03-ADB8-589D1E92F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776257"/>
                <a:ext cx="1786318" cy="646331"/>
              </a:xfrm>
              <a:prstGeom prst="rect">
                <a:avLst/>
              </a:prstGeom>
              <a:blipFill>
                <a:blip r:embed="rId5"/>
                <a:stretch>
                  <a:fillRect r="-12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FE259DC1-C982-4F45-A1C5-DC582CBEBB8B}"/>
                  </a:ext>
                </a:extLst>
              </p:cNvPr>
              <p:cNvSpPr/>
              <p:nvPr/>
            </p:nvSpPr>
            <p:spPr>
              <a:xfrm>
                <a:off x="7635416" y="4794475"/>
                <a:ext cx="17863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Пол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Порог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FE259DC1-C982-4F45-A1C5-DC582CBEB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416" y="4794475"/>
                <a:ext cx="1786318" cy="646331"/>
              </a:xfrm>
              <a:prstGeom prst="rect">
                <a:avLst/>
              </a:prstGeom>
              <a:blipFill>
                <a:blip r:embed="rId6"/>
                <a:stretch>
                  <a:fillRect r="-101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63FFA2D7-AA3B-49AE-80FE-3E688CB4D687}"/>
              </a:ext>
            </a:extLst>
          </p:cNvPr>
          <p:cNvGrpSpPr/>
          <p:nvPr/>
        </p:nvGrpSpPr>
        <p:grpSpPr>
          <a:xfrm>
            <a:off x="4698749" y="4781561"/>
            <a:ext cx="3630441" cy="2144910"/>
            <a:chOff x="4027322" y="3600533"/>
            <a:chExt cx="3826215" cy="1775081"/>
          </a:xfrm>
        </p:grpSpPr>
        <p:sp>
          <p:nvSpPr>
            <p:cNvPr id="75" name="Прямоугольник: скругленные углы 74">
              <a:extLst>
                <a:ext uri="{FF2B5EF4-FFF2-40B4-BE49-F238E27FC236}">
                  <a16:creationId xmlns:a16="http://schemas.microsoft.com/office/drawing/2014/main" id="{8C7F5312-5B33-473D-BDDB-AAF7E4C09FD0}"/>
                </a:ext>
              </a:extLst>
            </p:cNvPr>
            <p:cNvSpPr/>
            <p:nvPr/>
          </p:nvSpPr>
          <p:spPr>
            <a:xfrm>
              <a:off x="4909086" y="3600533"/>
              <a:ext cx="1577419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76" name="Прямоугольник: скругленные углы 75">
              <a:extLst>
                <a:ext uri="{FF2B5EF4-FFF2-40B4-BE49-F238E27FC236}">
                  <a16:creationId xmlns:a16="http://schemas.microsoft.com/office/drawing/2014/main" id="{7B0EE842-A381-4549-BE51-742732EAE2B7}"/>
                </a:ext>
              </a:extLst>
            </p:cNvPr>
            <p:cNvSpPr/>
            <p:nvPr/>
          </p:nvSpPr>
          <p:spPr>
            <a:xfrm>
              <a:off x="6209176" y="4244677"/>
              <a:ext cx="140152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Пол</a:t>
              </a:r>
              <a:r>
                <a:rPr lang="en-US" sz="2000" b="1" dirty="0"/>
                <a:t> - M</a:t>
              </a:r>
              <a:endParaRPr lang="ru-RU" sz="2000" dirty="0"/>
            </a:p>
          </p:txBody>
        </p:sp>
        <p:sp>
          <p:nvSpPr>
            <p:cNvPr id="77" name="Прямоугольник: скругленные углы 76">
              <a:extLst>
                <a:ext uri="{FF2B5EF4-FFF2-40B4-BE49-F238E27FC236}">
                  <a16:creationId xmlns:a16="http://schemas.microsoft.com/office/drawing/2014/main" id="{86F18A6F-8367-442B-929C-EA80C23BF083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B628D6F7-8A02-43F5-A660-385CC05B767A}"/>
                </a:ext>
              </a:extLst>
            </p:cNvPr>
            <p:cNvCxnSpPr>
              <a:cxnSpLocks/>
              <a:stCxn id="75" idx="2"/>
              <a:endCxn id="82" idx="0"/>
            </p:cNvCxnSpPr>
            <p:nvPr/>
          </p:nvCxnSpPr>
          <p:spPr>
            <a:xfrm flipH="1">
              <a:off x="4559215" y="4027283"/>
              <a:ext cx="1138580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4B8DBCAF-AF4A-4997-9875-43FAFC2B6BF7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5697795" y="4027283"/>
              <a:ext cx="1212144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5E20C0E-1E07-4BA5-B330-13FA114C4844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6079798" y="4667962"/>
              <a:ext cx="830141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9881C4B6-320C-44B0-9FA1-B65C44FF13EF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6909939" y="4667962"/>
              <a:ext cx="943598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49109AC9-170D-4327-B433-FD79569346B1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</p:grpSp>
      <p:pic>
        <p:nvPicPr>
          <p:cNvPr id="29" name="Объект 6">
            <a:extLst>
              <a:ext uri="{FF2B5EF4-FFF2-40B4-BE49-F238E27FC236}">
                <a16:creationId xmlns:a16="http://schemas.microsoft.com/office/drawing/2014/main" id="{BC08AF19-3FF5-4165-8B18-9AE5731F8F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132297" y="1900373"/>
            <a:ext cx="5384800" cy="2684729"/>
          </a:xfrm>
          <a:prstGeom prst="rect">
            <a:avLst/>
          </a:prstGeom>
        </p:spPr>
      </p:pic>
      <p:sp>
        <p:nvSpPr>
          <p:cNvPr id="2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72" grpId="0"/>
      <p:bldP spid="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416" y="1484784"/>
            <a:ext cx="10927514" cy="4464496"/>
          </a:xfrm>
          <a:prstGeom prst="rect">
            <a:avLst/>
          </a:prstGeom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9696" y="1268760"/>
            <a:ext cx="5616624" cy="4985213"/>
          </a:xfrm>
          <a:prstGeom prst="rect">
            <a:avLst/>
          </a:prstGeom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079776" y="1052736"/>
            <a:ext cx="3624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433846" y="2572705"/>
            <a:ext cx="6150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DT_reg=DecisionTreeRegressor()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425825" y="4767705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425825" y="5359346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DT_reg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F0D078-E0A7-495D-AA83-595EF7FF51AC}"/>
              </a:ext>
            </a:extLst>
          </p:cNvPr>
          <p:cNvSpPr/>
          <p:nvPr/>
        </p:nvSpPr>
        <p:spPr>
          <a:xfrm>
            <a:off x="425826" y="197895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sklearn.tree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DecisionTreeRegressor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4A26F5-28E4-4361-8179-6B7800990CEC}"/>
              </a:ext>
            </a:extLst>
          </p:cNvPr>
          <p:cNvSpPr/>
          <p:nvPr/>
        </p:nvSpPr>
        <p:spPr>
          <a:xfrm>
            <a:off x="1070591" y="3006513"/>
            <a:ext cx="110278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DecisionTreeRegressor(ccp_alpha=0.0, criterion=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squared_error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', max_depth=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max_features=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max_leaf_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des=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min_impurity_decrease=0.0, min_impurity_split=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min_samples_leaf=1, min_samples_split=2, min_weight_fraction_leaf=0.0, presort='deprecated', random_state=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ne, splitter='best')</a:t>
            </a:r>
            <a:endParaRPr lang="ru-RU" sz="20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E7AA104-4B04-4720-A44F-FA7E8D6AB011}"/>
              </a:ext>
            </a:extLst>
          </p:cNvPr>
          <p:cNvSpPr/>
          <p:nvPr/>
        </p:nvSpPr>
        <p:spPr>
          <a:xfrm>
            <a:off x="425825" y="6013460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DT_reg.feature_importances_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48128" y="4594835"/>
            <a:ext cx="3744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Criterion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“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squared_error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”, 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“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friedman_mse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”, 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“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absolute_error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”, 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“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poisson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919536" y="90872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36812" y="876201"/>
            <a:ext cx="121693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объясняется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работает со многими классами и нелинейными данными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Поддержка разных типов данных (категориальных* и числовых)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				* в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-learn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нюанс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Небольшое изменение данных может привести к большому изменению структуры оптимального дерева решений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 почти нельзя предсказывать линейные (наклонными) и плавные зависимости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значимых параметров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База для ансамблей)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Неприятности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переобучить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Нужно отслеживать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335360" y="1268760"/>
            <a:ext cx="9793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 C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lassification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nd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egression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rees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это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Корневой узел, узлы принятия решений, листья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для построения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Критерий Джини, Прирост Информации,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Как-бы регуляризация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Можно отбирать значимые признаки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5365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9649072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 используется давно, если что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2711624" y="1052736"/>
            <a:ext cx="6125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Воинская обязанность в России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097CF8B-AA51-476A-9301-6271AE33AF34}"/>
              </a:ext>
            </a:extLst>
          </p:cNvPr>
          <p:cNvSpPr/>
          <p:nvPr/>
        </p:nvSpPr>
        <p:spPr>
          <a:xfrm>
            <a:off x="3719736" y="1772816"/>
            <a:ext cx="29883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Возраст юноши более 27* лет?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989CA58-D273-45B8-ACA6-7F6115255252}"/>
              </a:ext>
            </a:extLst>
          </p:cNvPr>
          <p:cNvSpPr/>
          <p:nvPr/>
        </p:nvSpPr>
        <p:spPr>
          <a:xfrm>
            <a:off x="5678042" y="3110174"/>
            <a:ext cx="380233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Молодой человек учится в университете?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91C8126-FF58-4F3F-90BD-75D577E44590}"/>
              </a:ext>
            </a:extLst>
          </p:cNvPr>
          <p:cNvSpPr/>
          <p:nvPr/>
        </p:nvSpPr>
        <p:spPr>
          <a:xfrm>
            <a:off x="4007768" y="4653136"/>
            <a:ext cx="316835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не будет вызывать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CD10B1A-C5C9-4EEE-BB72-5E62A3438E8A}"/>
              </a:ext>
            </a:extLst>
          </p:cNvPr>
          <p:cNvSpPr/>
          <p:nvPr/>
        </p:nvSpPr>
        <p:spPr>
          <a:xfrm>
            <a:off x="1847528" y="3069876"/>
            <a:ext cx="331236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не будет вызывать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4A7FBA5-321E-4827-B0BC-2D1CC7B8A881}"/>
              </a:ext>
            </a:extLst>
          </p:cNvPr>
          <p:cNvSpPr/>
          <p:nvPr/>
        </p:nvSpPr>
        <p:spPr>
          <a:xfrm>
            <a:off x="7835584" y="4666383"/>
            <a:ext cx="344499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призовет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85300C-48CF-481E-96A1-060DE32D9013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3503712" y="2708920"/>
            <a:ext cx="1710190" cy="3609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822BD50-6C89-48AE-9C91-6B4C5316BCF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213902" y="2708920"/>
            <a:ext cx="2365307" cy="4012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EFCFB92-4632-4F55-9CCD-D5750686397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5591944" y="4046278"/>
            <a:ext cx="1987265" cy="6068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A1AF268-8762-4A34-8B0F-71222490FAC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579209" y="4046278"/>
            <a:ext cx="1978871" cy="6201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B01B48-BA98-4F29-B5E5-0C8C52004201}"/>
              </a:ext>
            </a:extLst>
          </p:cNvPr>
          <p:cNvSpPr txBox="1"/>
          <p:nvPr/>
        </p:nvSpPr>
        <p:spPr>
          <a:xfrm>
            <a:off x="2751623" y="2417158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4FE417-6E03-48CC-85E6-FE73486533A1}"/>
              </a:ext>
            </a:extLst>
          </p:cNvPr>
          <p:cNvSpPr txBox="1"/>
          <p:nvPr/>
        </p:nvSpPr>
        <p:spPr>
          <a:xfrm>
            <a:off x="6692447" y="2498850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BC253-BA16-42DA-87E7-2C73E09A33BE}"/>
              </a:ext>
            </a:extLst>
          </p:cNvPr>
          <p:cNvSpPr txBox="1"/>
          <p:nvPr/>
        </p:nvSpPr>
        <p:spPr>
          <a:xfrm>
            <a:off x="4964309" y="4039081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2B3C0-AA6B-453E-ABD1-B5FDDCE3E86A}"/>
              </a:ext>
            </a:extLst>
          </p:cNvPr>
          <p:cNvSpPr txBox="1"/>
          <p:nvPr/>
        </p:nvSpPr>
        <p:spPr>
          <a:xfrm>
            <a:off x="9579029" y="3916971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/>
      <p:bldP spid="27" grpId="0"/>
      <p:bldP spid="28" grpId="0"/>
      <p:bldP spid="29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Структура Дерева Решений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9F75BDF-F0E7-4197-BFBA-06E355AFD543}"/>
              </a:ext>
            </a:extLst>
          </p:cNvPr>
          <p:cNvSpPr/>
          <p:nvPr/>
        </p:nvSpPr>
        <p:spPr>
          <a:xfrm>
            <a:off x="4567047" y="1358793"/>
            <a:ext cx="1152128" cy="426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891890-C418-4539-83C9-AE91226DCD86}"/>
              </a:ext>
            </a:extLst>
          </p:cNvPr>
          <p:cNvSpPr/>
          <p:nvPr/>
        </p:nvSpPr>
        <p:spPr>
          <a:xfrm>
            <a:off x="6613343" y="2220158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EB1C17-808C-47BA-B5CB-7258A36C36B4}"/>
              </a:ext>
            </a:extLst>
          </p:cNvPr>
          <p:cNvSpPr/>
          <p:nvPr/>
        </p:nvSpPr>
        <p:spPr>
          <a:xfrm>
            <a:off x="5586304" y="3363415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AA684C2-6E98-42D0-9C22-2802EE427F1F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 flipH="1">
            <a:off x="3197678" y="1785543"/>
            <a:ext cx="1945433" cy="688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60A92E6-8DDD-407D-B3A4-EBE764CA68B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143111" y="1785543"/>
            <a:ext cx="1992290" cy="43461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568AA32-7BA3-4650-922D-071351350B3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162368" y="2643443"/>
            <a:ext cx="973033" cy="7199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AAC3D27-1682-4AFF-BC45-E6BC38C85456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7135401" y="2643443"/>
            <a:ext cx="1044116" cy="8528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A8AD2E1-57D7-43D1-AC6B-2C87B912C0C0}"/>
              </a:ext>
            </a:extLst>
          </p:cNvPr>
          <p:cNvSpPr/>
          <p:nvPr/>
        </p:nvSpPr>
        <p:spPr>
          <a:xfrm>
            <a:off x="3773742" y="4184891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19317F3-A6F3-4CF2-9BBE-0105DB9D3187}"/>
              </a:ext>
            </a:extLst>
          </p:cNvPr>
          <p:cNvSpPr/>
          <p:nvPr/>
        </p:nvSpPr>
        <p:spPr>
          <a:xfrm>
            <a:off x="2822072" y="5553043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8D1F3316-E762-4781-BA27-C8C9DF424F03}"/>
              </a:ext>
            </a:extLst>
          </p:cNvPr>
          <p:cNvSpPr/>
          <p:nvPr/>
        </p:nvSpPr>
        <p:spPr>
          <a:xfrm>
            <a:off x="5342351" y="5553043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B5F6318-6170-4E68-83F7-154246F87A1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3398136" y="4608176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609C3ED-6963-41BF-A732-CF5DDD2E3658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295800" y="4608176"/>
            <a:ext cx="1694623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DB39F895-4671-4A6A-AD29-15F9C7B68202}"/>
              </a:ext>
            </a:extLst>
          </p:cNvPr>
          <p:cNvSpPr/>
          <p:nvPr/>
        </p:nvSpPr>
        <p:spPr>
          <a:xfrm>
            <a:off x="2675620" y="2474065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B57389D-65CC-411D-8EAA-6F2446B8BD12}"/>
              </a:ext>
            </a:extLst>
          </p:cNvPr>
          <p:cNvSpPr/>
          <p:nvPr/>
        </p:nvSpPr>
        <p:spPr>
          <a:xfrm>
            <a:off x="1723950" y="3842217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0BCE3A9-B59F-42C2-B3B3-F294AEF6E4E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2300014" y="2897350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7AEC449-7B51-4F00-9893-3ACF39612B90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3197678" y="2897350"/>
            <a:ext cx="1098122" cy="12875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5645CD31-FAC0-4132-87E3-237AEC2CF7F6}"/>
              </a:ext>
            </a:extLst>
          </p:cNvPr>
          <p:cNvSpPr/>
          <p:nvPr/>
        </p:nvSpPr>
        <p:spPr>
          <a:xfrm>
            <a:off x="7657459" y="3496260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E5A71518-20F3-4D1F-8263-899B200F5C8B}"/>
              </a:ext>
            </a:extLst>
          </p:cNvPr>
          <p:cNvSpPr/>
          <p:nvPr/>
        </p:nvSpPr>
        <p:spPr>
          <a:xfrm>
            <a:off x="6705789" y="4864412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BC6511A-C6F0-43BD-858E-A213FDFD6053}"/>
              </a:ext>
            </a:extLst>
          </p:cNvPr>
          <p:cNvSpPr/>
          <p:nvPr/>
        </p:nvSpPr>
        <p:spPr>
          <a:xfrm>
            <a:off x="8674395" y="4855190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097305C-A9BF-4766-8AD2-3FE4ED4A928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281853" y="3919545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25E325-BB80-4376-A7A2-8FF7D38A61DA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179517" y="3919545"/>
            <a:ext cx="1142950" cy="9356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065DF77A-8ECF-4B35-BC1B-3DB4D3F9E9DF}"/>
                  </a:ext>
                </a:extLst>
              </p:cNvPr>
              <p:cNvSpPr/>
              <p:nvPr/>
            </p:nvSpPr>
            <p:spPr>
              <a:xfrm>
                <a:off x="6648884" y="1324964"/>
                <a:ext cx="30203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Корневой узел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065DF77A-8ECF-4B35-BC1B-3DB4D3F9E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884" y="1324964"/>
                <a:ext cx="30203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Овал 41">
            <a:extLst>
              <a:ext uri="{FF2B5EF4-FFF2-40B4-BE49-F238E27FC236}">
                <a16:creationId xmlns:a16="http://schemas.microsoft.com/office/drawing/2014/main" id="{35F3D9A7-18C3-4363-B335-943797868379}"/>
              </a:ext>
            </a:extLst>
          </p:cNvPr>
          <p:cNvSpPr/>
          <p:nvPr/>
        </p:nvSpPr>
        <p:spPr>
          <a:xfrm>
            <a:off x="4295800" y="1124744"/>
            <a:ext cx="1694623" cy="827739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FD38F9B-F7CA-47AB-AF1B-E14F350EFD6B}"/>
                  </a:ext>
                </a:extLst>
              </p:cNvPr>
              <p:cNvSpPr/>
              <p:nvPr/>
            </p:nvSpPr>
            <p:spPr>
              <a:xfrm>
                <a:off x="7740557" y="5527449"/>
                <a:ext cx="1619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Листья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FD38F9B-F7CA-47AB-AF1B-E14F350EF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57" y="5527449"/>
                <a:ext cx="16193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>
            <a:extLst>
              <a:ext uri="{FF2B5EF4-FFF2-40B4-BE49-F238E27FC236}">
                <a16:creationId xmlns:a16="http://schemas.microsoft.com/office/drawing/2014/main" id="{78E87472-502D-4F99-ABFA-81C889D1668F}"/>
              </a:ext>
            </a:extLst>
          </p:cNvPr>
          <p:cNvSpPr/>
          <p:nvPr/>
        </p:nvSpPr>
        <p:spPr>
          <a:xfrm>
            <a:off x="5298079" y="3125748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B820175-5956-40A7-A9C1-65E2C926207C}"/>
              </a:ext>
            </a:extLst>
          </p:cNvPr>
          <p:cNvSpPr/>
          <p:nvPr/>
        </p:nvSpPr>
        <p:spPr>
          <a:xfrm>
            <a:off x="1458227" y="3619101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F1934D6-7708-48F0-907E-A48C6E345A78}"/>
              </a:ext>
            </a:extLst>
          </p:cNvPr>
          <p:cNvSpPr/>
          <p:nvPr/>
        </p:nvSpPr>
        <p:spPr>
          <a:xfrm>
            <a:off x="2601177" y="5330600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89BED35-F839-4EEB-A864-B72828DEDCA7}"/>
              </a:ext>
            </a:extLst>
          </p:cNvPr>
          <p:cNvSpPr/>
          <p:nvPr/>
        </p:nvSpPr>
        <p:spPr>
          <a:xfrm>
            <a:off x="5126426" y="5321009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FA42271-11BF-450D-B983-362CBD8B9A2B}"/>
              </a:ext>
            </a:extLst>
          </p:cNvPr>
          <p:cNvSpPr/>
          <p:nvPr/>
        </p:nvSpPr>
        <p:spPr>
          <a:xfrm>
            <a:off x="6434540" y="4642642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0FA88F3-D441-40F2-A0AC-AE55F4B9F332}"/>
              </a:ext>
            </a:extLst>
          </p:cNvPr>
          <p:cNvSpPr/>
          <p:nvPr/>
        </p:nvSpPr>
        <p:spPr>
          <a:xfrm>
            <a:off x="8418314" y="4609875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894522-FC98-4F97-B9EE-01CF325B923C}"/>
              </a:ext>
            </a:extLst>
          </p:cNvPr>
          <p:cNvSpPr/>
          <p:nvPr/>
        </p:nvSpPr>
        <p:spPr>
          <a:xfrm>
            <a:off x="2399118" y="2282638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C619AE3-73BF-4F17-BDB1-925B1D09BAC8}"/>
              </a:ext>
            </a:extLst>
          </p:cNvPr>
          <p:cNvSpPr/>
          <p:nvPr/>
        </p:nvSpPr>
        <p:spPr>
          <a:xfrm>
            <a:off x="6262889" y="2006395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0C4506D7-9EB8-458B-8F0B-FC0930A23C3B}"/>
              </a:ext>
            </a:extLst>
          </p:cNvPr>
          <p:cNvSpPr/>
          <p:nvPr/>
        </p:nvSpPr>
        <p:spPr>
          <a:xfrm>
            <a:off x="3465157" y="3987112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E3EA1F4-DC07-4BA7-B9A6-480D8AA66E15}"/>
              </a:ext>
            </a:extLst>
          </p:cNvPr>
          <p:cNvSpPr/>
          <p:nvPr/>
        </p:nvSpPr>
        <p:spPr>
          <a:xfrm>
            <a:off x="7281851" y="3304160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801CB27-0B65-4263-8EFD-4E715BDE3455}"/>
                  </a:ext>
                </a:extLst>
              </p:cNvPr>
              <p:cNvSpPr/>
              <p:nvPr/>
            </p:nvSpPr>
            <p:spPr>
              <a:xfrm>
                <a:off x="7965735" y="2236358"/>
                <a:ext cx="410170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Узлы принятия </m:t>
                      </m:r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решений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801CB27-0B65-4263-8EFD-4E715BDE3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735" y="2236358"/>
                <a:ext cx="4101709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1" animBg="1"/>
      <p:bldP spid="51" grpId="1" animBg="1"/>
      <p:bldP spid="52" grpId="1" animBg="1"/>
      <p:bldP spid="53" grpId="1" animBg="1"/>
      <p:bldP spid="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6257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B3116D8E-96EF-4327-A840-7C04138F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79745"/>
              </p:ext>
            </p:extLst>
          </p:nvPr>
        </p:nvGraphicFramePr>
        <p:xfrm>
          <a:off x="263352" y="1916832"/>
          <a:ext cx="11593287" cy="306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595">
                  <a:extLst>
                    <a:ext uri="{9D8B030D-6E8A-4147-A177-3AD203B41FA5}">
                      <a16:colId xmlns:a16="http://schemas.microsoft.com/office/drawing/2014/main" val="4014200411"/>
                    </a:ext>
                  </a:extLst>
                </a:gridCol>
                <a:gridCol w="2051218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4072238">
                  <a:extLst>
                    <a:ext uri="{9D8B030D-6E8A-4147-A177-3AD203B41FA5}">
                      <a16:colId xmlns:a16="http://schemas.microsoft.com/office/drawing/2014/main" val="3315376193"/>
                    </a:ext>
                  </a:extLst>
                </a:gridCol>
                <a:gridCol w="4492236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58749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Живет в общежитии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BE5AB1C-D9C4-4347-8FC0-612A45577896}"/>
              </a:ext>
            </a:extLst>
          </p:cNvPr>
          <p:cNvSpPr/>
          <p:nvPr/>
        </p:nvSpPr>
        <p:spPr>
          <a:xfrm>
            <a:off x="911424" y="5877272"/>
            <a:ext cx="10784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Borisov, Vasilii ; Rabovskaya, Maria ; Zeyde, Kirill ; Syskov, Alexey. / </a:t>
            </a:r>
            <a:r>
              <a:rPr lang="tr-TR" sz="1600" b="1" dirty="0">
                <a:solidFill>
                  <a:schemeClr val="bg1"/>
                </a:solidFill>
                <a:latin typeface="Arial" panose="020B0604020202020204" pitchFamily="34" charset="0"/>
              </a:rPr>
              <a:t>Design an information system for student track prediction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. SIBIRCON 2019 - International Multi-Conference on Engineering, Computer and Information Sciences, Proceedings. Institute of Electrical and Electronics Engineers Inc., 2019.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</a:rPr>
              <a:t>стр. 110-113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5136134" y="1052736"/>
            <a:ext cx="1625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13099</TotalTime>
  <Words>2133</Words>
  <Application>Microsoft Office PowerPoint</Application>
  <PresentationFormat>Широкоэкранный</PresentationFormat>
  <Paragraphs>623</Paragraphs>
  <Slides>47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Библиотека dtreeviz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535</cp:revision>
  <dcterms:created xsi:type="dcterms:W3CDTF">2019-05-20T04:53:11Z</dcterms:created>
  <dcterms:modified xsi:type="dcterms:W3CDTF">2023-05-04T23:52:34Z</dcterms:modified>
</cp:coreProperties>
</file>