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8" r:id="rId2"/>
    <p:sldId id="260" r:id="rId3"/>
    <p:sldId id="416" r:id="rId4"/>
    <p:sldId id="329" r:id="rId5"/>
    <p:sldId id="340" r:id="rId6"/>
    <p:sldId id="459" r:id="rId7"/>
    <p:sldId id="462" r:id="rId8"/>
    <p:sldId id="463" r:id="rId9"/>
    <p:sldId id="464" r:id="rId10"/>
    <p:sldId id="465" r:id="rId11"/>
    <p:sldId id="466" r:id="rId12"/>
    <p:sldId id="469" r:id="rId13"/>
    <p:sldId id="470" r:id="rId14"/>
    <p:sldId id="471" r:id="rId15"/>
    <p:sldId id="472" r:id="rId16"/>
    <p:sldId id="467" r:id="rId17"/>
    <p:sldId id="468" r:id="rId18"/>
    <p:sldId id="387" r:id="rId19"/>
    <p:sldId id="335" r:id="rId20"/>
    <p:sldId id="264" r:id="rId21"/>
  </p:sldIdLst>
  <p:sldSz cx="12239625" cy="6840538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91" y="67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907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3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89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05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7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9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88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9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89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71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22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4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datascience.stackexchange.com/questions/65839/macro-average-and-weighted-average-meaning-in-classification-report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Wg0X8uBbw3fWz-Tn0rpw_5E7r2r8AlTc?usp=shar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MAliQfLCTMB0pDEGU83hOG9FctK1MuP6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68G7II7bMak9Z1WFsnN7XUVhMtXjkx2D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19475" y="2578288"/>
            <a:ext cx="6263879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3990" dirty="0">
                <a:solidFill>
                  <a:schemeClr val="bg1"/>
                </a:solidFill>
                <a:latin typeface="Montserrat Black"/>
              </a:rPr>
              <a:t>Логистическая Регрессия. Часть 2</a:t>
            </a: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Логистическая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140966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CB696C3-DFF6-4C80-8D1C-66110F583A55}"/>
              </a:ext>
            </a:extLst>
          </p:cNvPr>
          <p:cNvSpPr/>
          <p:nvPr/>
        </p:nvSpPr>
        <p:spPr>
          <a:xfrm>
            <a:off x="431032" y="2111298"/>
            <a:ext cx="11125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40D47E8-66BD-4CC7-AF6C-05AA532DDB5E}"/>
              </a:ext>
            </a:extLst>
          </p:cNvPr>
          <p:cNvSpPr/>
          <p:nvPr/>
        </p:nvSpPr>
        <p:spPr>
          <a:xfrm>
            <a:off x="534228" y="2572963"/>
            <a:ext cx="9629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LogReg = LogisticRegression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B1BBC7-8FA9-4062-9126-48DFCDAF505C}"/>
              </a:ext>
            </a:extLst>
          </p:cNvPr>
          <p:cNvSpPr/>
          <p:nvPr/>
        </p:nvSpPr>
        <p:spPr>
          <a:xfrm>
            <a:off x="1645914" y="2992259"/>
            <a:ext cx="1022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LogisticRegression(C=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, class_weight=None, dual=False, fit_intercept=True, intercept_scaling=1, l1_ratio=None, max_iter=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00, multi_class='auto', n_jobs=None, penalty=‘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l2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', random_state=None, solver='saga', tol=0.0001, verbose=0, warm_start=False)&gt;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D16F64C-58B6-4B59-97FB-6991463DF81B}"/>
              </a:ext>
            </a:extLst>
          </p:cNvPr>
          <p:cNvSpPr/>
          <p:nvPr/>
        </p:nvSpPr>
        <p:spPr>
          <a:xfrm>
            <a:off x="499156" y="414394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LogReg.fit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D308F6E-57AE-4F1A-9FCF-5646078A7988}"/>
              </a:ext>
            </a:extLst>
          </p:cNvPr>
          <p:cNvSpPr/>
          <p:nvPr/>
        </p:nvSpPr>
        <p:spPr>
          <a:xfrm>
            <a:off x="87676" y="460222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8D63348-D041-4660-8D7F-9B386381A902}"/>
              </a:ext>
            </a:extLst>
          </p:cNvPr>
          <p:cNvSpPr/>
          <p:nvPr/>
        </p:nvSpPr>
        <p:spPr>
          <a:xfrm>
            <a:off x="530635" y="51702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B0=LogReg.intercept_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E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B=LogReg.coef_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7CCAAF8-5307-46ED-9424-87D58299B517}"/>
              </a:ext>
            </a:extLst>
          </p:cNvPr>
          <p:cNvSpPr/>
          <p:nvPr/>
        </p:nvSpPr>
        <p:spPr>
          <a:xfrm>
            <a:off x="499156" y="6073384"/>
            <a:ext cx="8174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Z=LogReg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9FB9E8C-C62D-4FE4-8CA3-94281F0F99FB}"/>
              </a:ext>
            </a:extLst>
          </p:cNvPr>
          <p:cNvSpPr/>
          <p:nvPr/>
        </p:nvSpPr>
        <p:spPr>
          <a:xfrm>
            <a:off x="5290071" y="457998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y_predict_p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LogReg.predict_proba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9" grpId="0"/>
      <p:bldP spid="32" grpId="0"/>
      <p:bldP spid="35" grpId="0"/>
      <p:bldP spid="36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D5127D3-0B6E-450A-A0A1-780A783EE1CB}"/>
              </a:ext>
            </a:extLst>
          </p:cNvPr>
          <p:cNvSpPr/>
          <p:nvPr/>
        </p:nvSpPr>
        <p:spPr>
          <a:xfrm>
            <a:off x="551384" y="1988840"/>
            <a:ext cx="11080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accuracy_score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acc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f1_score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f1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FB08A55-80AE-43E5-8341-96DEAAE1BA87}"/>
              </a:ext>
            </a:extLst>
          </p:cNvPr>
          <p:cNvSpPr/>
          <p:nvPr/>
        </p:nvSpPr>
        <p:spPr>
          <a:xfrm>
            <a:off x="695400" y="2708920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acc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B9944D9-DE9B-4CD7-B6E3-B1F280C2D4D6}"/>
              </a:ext>
            </a:extLst>
          </p:cNvPr>
          <p:cNvSpPr/>
          <p:nvPr/>
        </p:nvSpPr>
        <p:spPr>
          <a:xfrm>
            <a:off x="695400" y="3284984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f1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 y_predict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AE82CD9-FA44-454D-A9F0-A97780A1805E}"/>
              </a:ext>
            </a:extLst>
          </p:cNvPr>
          <p:cNvSpPr/>
          <p:nvPr/>
        </p:nvSpPr>
        <p:spPr>
          <a:xfrm>
            <a:off x="119337" y="6244292"/>
            <a:ext cx="1111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https://scikit-learn.org/stable/modules/model_evaluation.html#classification-metrics</a:t>
            </a:r>
          </a:p>
        </p:txBody>
      </p:sp>
    </p:spTree>
    <p:extLst>
      <p:ext uri="{BB962C8B-B14F-4D97-AF65-F5344CB8AC3E}">
        <p14:creationId xmlns:p14="http://schemas.microsoft.com/office/powerpoint/2010/main" val="7060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 (Красивое)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7368" y="2636912"/>
            <a:ext cx="1142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classification_report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target_names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360" y="1844824"/>
            <a:ext cx="10369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classification_report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clrChange>
              <a:clrFrom>
                <a:srgbClr val="383838"/>
              </a:clrFrom>
              <a:clrTo>
                <a:srgbClr val="38383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944" y="3525007"/>
            <a:ext cx="7571948" cy="2787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1B6C8-2FFB-DFD9-FD7E-543ED052B4CA}"/>
              </a:ext>
            </a:extLst>
          </p:cNvPr>
          <p:cNvSpPr txBox="1"/>
          <p:nvPr/>
        </p:nvSpPr>
        <p:spPr>
          <a:xfrm>
            <a:off x="0" y="6562262"/>
            <a:ext cx="12340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https://datascience.stackexchange.com/questions/65839/macro-average-and-weighted-average-meaning-in-classification-report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2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Метрики (Непонятное)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1061CF-3B4A-44DF-9FCE-49C1EBB3E0CB}"/>
              </a:ext>
            </a:extLst>
          </p:cNvPr>
          <p:cNvSpPr/>
          <p:nvPr/>
        </p:nvSpPr>
        <p:spPr>
          <a:xfrm>
            <a:off x="197383" y="2105322"/>
            <a:ext cx="8562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roc_curve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auc</a:t>
            </a:r>
          </a:p>
          <a:p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y_prob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model_clf.predict_proba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</a:p>
          <a:p>
            <a:b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thresholds = roc_curve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y_prob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AUC = auc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DE99AA-F6EA-4F8E-BCCD-2A59EDB02705}"/>
              </a:ext>
            </a:extLst>
          </p:cNvPr>
          <p:cNvSpPr/>
          <p:nvPr/>
        </p:nvSpPr>
        <p:spPr>
          <a:xfrm>
            <a:off x="191344" y="4303455"/>
            <a:ext cx="72651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label=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'ROC curve (area = %0.2f)'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% AUC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linestyle=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'--'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plt.xlim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plt.ylim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1.05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plt.xlabel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'False Positive Rate'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plt.ylabel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'True Positive Rate'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432"/>
          <a:stretch/>
        </p:blipFill>
        <p:spPr>
          <a:xfrm>
            <a:off x="7104112" y="2852936"/>
            <a:ext cx="4649812" cy="3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Кросс-</a:t>
            </a:r>
            <a:r>
              <a:rPr lang="ru-RU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7D712EE-8F5A-42F5-BEF9-CA6364696655}"/>
              </a:ext>
            </a:extLst>
          </p:cNvPr>
          <p:cNvSpPr/>
          <p:nvPr/>
        </p:nvSpPr>
        <p:spPr>
          <a:xfrm>
            <a:off x="439624" y="3420269"/>
            <a:ext cx="11098976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'accuracy'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'F1'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'f1’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cv=StratifiedKFold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4D29E58-3277-4B43-AE93-1C998EDB5B54}"/>
              </a:ext>
            </a:extLst>
          </p:cNvPr>
          <p:cNvSpPr/>
          <p:nvPr/>
        </p:nvSpPr>
        <p:spPr>
          <a:xfrm>
            <a:off x="516804" y="2061516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Регрессия на </a:t>
            </a:r>
          </a:p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  <a:p>
            <a:pPr lvl="0" algn="ctr"/>
            <a:r>
              <a:rPr lang="en-US" sz="360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Scikit</a:t>
            </a:r>
            <a:r>
              <a:rPr lang="en-US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-learn edition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https://colab.research.google.com/drive/1Wg0X8uBbw3fWz-Tn0rpw_5E7r2r8AlTc?usp=sharing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0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Логистическая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402108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789790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 основном наследуем от Алгоритма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scikit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-learn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Все тот же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fit / predict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 в рамках 1 Объекта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Поинтересней с метриками</a:t>
            </a: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335024" y="4437518"/>
            <a:ext cx="95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13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Логистическая Регрессия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Логистическая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23642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3D8993-CF0E-4455-9529-3CA84849F7F6}"/>
              </a:ext>
            </a:extLst>
          </p:cNvPr>
          <p:cNvSpPr/>
          <p:nvPr/>
        </p:nvSpPr>
        <p:spPr>
          <a:xfrm>
            <a:off x="650442" y="1578040"/>
            <a:ext cx="10789790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Классификация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Типы классов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Бинарная и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мультиклассовая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Классификационный «аналог» линейной регрессии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Сигмоида+Линейная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модель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Градиентный спуск, регуляризация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</a:rPr>
              <a:t>Метрики классификации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Матрица ошибок;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Ошибки 1 и 2 рода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ACC, F1,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AUC, ROC</a:t>
            </a: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9;p26"/>
          <p:cNvSpPr txBox="1"/>
          <p:nvPr/>
        </p:nvSpPr>
        <p:spPr>
          <a:xfrm>
            <a:off x="2566711" y="10793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5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19085" y="206669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6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57183" y="314507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задания?</a:t>
            </a:r>
          </a:p>
        </p:txBody>
      </p:sp>
      <p:sp>
        <p:nvSpPr>
          <p:cNvPr id="17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427854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8" y="5181904"/>
            <a:ext cx="2053459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en-US"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Линейная Регрессия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029608" y="3268427"/>
            <a:ext cx="1928389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Метрики классификации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6019047" y="5323141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База (своими руками) Логистическая регрессия </a:t>
            </a:r>
            <a:r>
              <a:rPr lang="ru-RU" sz="1596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  <a:r>
              <a:rPr lang="en-US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ноутбуки</a:t>
            </a:r>
            <a:r>
              <a:rPr lang="en-US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ru-RU"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Логистическая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42302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Регрессия на Синтетических данных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https://colab.research.google.com/drive/1MAliQfLCTMB0pDEGU83hOG9FctK1MuP6?usp=sharing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3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Регрессия на </a:t>
            </a:r>
          </a:p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https://colab.research.google.com/drive/168G7II7bMak9Z1WFsnN7XUVhMtXjkx2D?usp=sharing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1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945</Words>
  <Application>Microsoft Office PowerPoint</Application>
  <PresentationFormat>Произвольный</PresentationFormat>
  <Paragraphs>177</Paragraphs>
  <Slides>20</Slides>
  <Notes>20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Montserrat Black</vt:lpstr>
      <vt:lpstr>Montserrat</vt:lpstr>
      <vt:lpstr>Verdana</vt:lpstr>
      <vt:lpstr>Courier New</vt:lpstr>
      <vt:lpstr>Source Sans Pro</vt:lpstr>
      <vt:lpstr>Arial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Логистическая Регрессия</vt:lpstr>
      <vt:lpstr>Про Метрики</vt:lpstr>
      <vt:lpstr>Про Метрики (Красивое)</vt:lpstr>
      <vt:lpstr>Метрики (Непонятное)</vt:lpstr>
      <vt:lpstr>Про Кросс-валидацию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Artemiy Firsov</cp:lastModifiedBy>
  <cp:revision>80</cp:revision>
  <dcterms:modified xsi:type="dcterms:W3CDTF">2023-11-26T10:47:11Z</dcterms:modified>
</cp:coreProperties>
</file>