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96" r:id="rId3"/>
    <p:sldId id="264" r:id="rId4"/>
    <p:sldId id="589" r:id="rId5"/>
    <p:sldId id="378" r:id="rId6"/>
    <p:sldId id="588" r:id="rId7"/>
    <p:sldId id="593" r:id="rId8"/>
    <p:sldId id="566" r:id="rId9"/>
    <p:sldId id="577" r:id="rId10"/>
    <p:sldId id="567" r:id="rId11"/>
    <p:sldId id="578" r:id="rId12"/>
    <p:sldId id="580" r:id="rId13"/>
    <p:sldId id="581" r:id="rId14"/>
    <p:sldId id="569" r:id="rId15"/>
    <p:sldId id="571" r:id="rId16"/>
    <p:sldId id="594" r:id="rId17"/>
    <p:sldId id="572" r:id="rId18"/>
    <p:sldId id="583" r:id="rId19"/>
    <p:sldId id="573" r:id="rId20"/>
    <p:sldId id="585" r:id="rId21"/>
    <p:sldId id="600" r:id="rId22"/>
    <p:sldId id="597" r:id="rId23"/>
    <p:sldId id="598" r:id="rId24"/>
    <p:sldId id="489" r:id="rId25"/>
    <p:sldId id="595" r:id="rId26"/>
    <p:sldId id="574" r:id="rId27"/>
    <p:sldId id="575" r:id="rId28"/>
    <p:sldId id="599" r:id="rId29"/>
    <p:sldId id="490" r:id="rId30"/>
    <p:sldId id="570" r:id="rId31"/>
    <p:sldId id="5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0" autoAdjust="0"/>
    <p:restoredTop sz="95291" autoAdjust="0"/>
  </p:normalViewPr>
  <p:slideViewPr>
    <p:cSldViewPr>
      <p:cViewPr varScale="1">
        <p:scale>
          <a:sx n="115" d="100"/>
          <a:sy n="115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69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27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81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25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2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81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61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7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3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30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565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359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260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310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73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11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36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04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39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8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444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710.png"/><Relationship Id="rId5" Type="http://schemas.openxmlformats.org/officeDocument/2006/relationships/image" Target="../media/image850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0.png"/><Relationship Id="rId9" Type="http://schemas.openxmlformats.org/officeDocument/2006/relationships/image" Target="../media/image690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4256597-C38B-4DF5-88C5-50275D62AE0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2.06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еще один метод Машинного обучения который строит прямые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Ширина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/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/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C6DB81-9E1D-4F5B-B8FE-491102EA7CAC}"/>
              </a:ext>
            </a:extLst>
          </p:cNvPr>
          <p:cNvSpPr/>
          <p:nvPr/>
        </p:nvSpPr>
        <p:spPr>
          <a:xfrm>
            <a:off x="137982" y="4152566"/>
            <a:ext cx="118688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ставится задача найти минимум квадратичного функционала (коэффициент 0,5 введен для удобства дифференцирования) в выпуклом многограннике, заданном системой неравенств.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выпуклом множестве квадратичный функционал всегда имеет единственный минимум (если это множество не пусто).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теоремы Куна -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Таккера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следует, что решение этой оптимизационной задачи равносильно нахождению седловой точки функции Лагранжа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/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/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B0724F-FE2F-4689-9A54-4A8DC9C0C0A6}"/>
              </a:ext>
            </a:extLst>
          </p:cNvPr>
          <p:cNvSpPr/>
          <p:nvPr/>
        </p:nvSpPr>
        <p:spPr>
          <a:xfrm>
            <a:off x="3215680" y="1700808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Чему равна величина зазора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F1777A-D182-4CAC-BF5D-F89DA2AAF121}"/>
              </a:ext>
            </a:extLst>
          </p:cNvPr>
          <p:cNvSpPr/>
          <p:nvPr/>
        </p:nvSpPr>
        <p:spPr>
          <a:xfrm>
            <a:off x="767408" y="1052736"/>
            <a:ext cx="3749990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469071-F07A-4E35-9568-763F461535BC}"/>
              </a:ext>
            </a:extLst>
          </p:cNvPr>
          <p:cNvSpPr/>
          <p:nvPr/>
        </p:nvSpPr>
        <p:spPr>
          <a:xfrm>
            <a:off x="8472264" y="2996952"/>
            <a:ext cx="3315716" cy="1121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Лагранжа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/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/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функция, которую необходимо максимизировать / минимизировать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  <a:blipFill>
                <a:blip r:embed="rId5"/>
                <a:stretch>
                  <a:fillRect l="-1021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/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ограничение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  <a:blipFill>
                <a:blip r:embed="rId6"/>
                <a:stretch>
                  <a:fillRect r="-1031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/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/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F44181-7695-41C3-AAB6-BC2D0442689B}"/>
              </a:ext>
            </a:extLst>
          </p:cNvPr>
          <p:cNvSpPr/>
          <p:nvPr/>
        </p:nvSpPr>
        <p:spPr>
          <a:xfrm>
            <a:off x="7680176" y="3140968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всех опорных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/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/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/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/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/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  <a:blipFill>
                <a:blip r:embed="rId1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5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/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96AA92-E419-4822-84A0-3825FDE968B7}"/>
              </a:ext>
            </a:extLst>
          </p:cNvPr>
          <p:cNvSpPr/>
          <p:nvPr/>
        </p:nvSpPr>
        <p:spPr>
          <a:xfrm>
            <a:off x="6744072" y="5517232"/>
            <a:ext cx="136815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C8C31F5-B9CA-4B76-9D15-8CAC76FE241D}"/>
              </a:ext>
            </a:extLst>
          </p:cNvPr>
          <p:cNvSpPr/>
          <p:nvPr/>
        </p:nvSpPr>
        <p:spPr>
          <a:xfrm>
            <a:off x="8184232" y="1987644"/>
            <a:ext cx="1440159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60754C-99D6-40C8-AF5E-D01D43779E9B}"/>
              </a:ext>
            </a:extLst>
          </p:cNvPr>
          <p:cNvSpPr/>
          <p:nvPr/>
        </p:nvSpPr>
        <p:spPr>
          <a:xfrm>
            <a:off x="5519936" y="1988840"/>
            <a:ext cx="54340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/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/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-312712" y="4437112"/>
                <a:ext cx="8056850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712" y="4437112"/>
                <a:ext cx="8056850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B80ABD6-9F99-4C3F-B3F6-4182FBB21C79}"/>
              </a:ext>
            </a:extLst>
          </p:cNvPr>
          <p:cNvSpPr/>
          <p:nvPr/>
        </p:nvSpPr>
        <p:spPr>
          <a:xfrm>
            <a:off x="4223792" y="4509120"/>
            <a:ext cx="1224136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6485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9" grpId="0"/>
      <p:bldP spid="32" grpId="0"/>
      <p:bldP spid="7" grpId="0"/>
      <p:bldP spid="24" grpId="0"/>
      <p:bldP spid="36" grpId="0"/>
      <p:bldP spid="38" grpId="0" animBg="1"/>
      <p:bldP spid="39" grpId="0" animBg="1"/>
      <p:bldP spid="40" grpId="0" animBg="1"/>
      <p:bldP spid="30" grpId="0"/>
      <p:bldP spid="31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093970" y="3264487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61923" y="427260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44272" y="328498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40416" y="364502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015880" y="5013176"/>
            <a:ext cx="31742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799856" y="3573016"/>
            <a:ext cx="233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727848" y="3933056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829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 animBg="1"/>
      <p:bldP spid="82" grpId="0" animBg="1"/>
      <p:bldP spid="83" grpId="0" animBg="1"/>
      <p:bldP spid="84" grpId="0" animBg="1"/>
      <p:bldP spid="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если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«сочков» слишком много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090800-386B-481B-91D5-E8CEA183ACE7}"/>
              </a:ext>
            </a:extLst>
          </p:cNvPr>
          <p:cNvCxnSpPr>
            <a:cxnSpLocks/>
          </p:cNvCxnSpPr>
          <p:nvPr/>
        </p:nvCxnSpPr>
        <p:spPr>
          <a:xfrm>
            <a:off x="2423592" y="1556792"/>
            <a:ext cx="72740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0EED3AE-9F66-42BE-B64E-0074F495FB92}"/>
              </a:ext>
            </a:extLst>
          </p:cNvPr>
          <p:cNvSpPr/>
          <p:nvPr/>
        </p:nvSpPr>
        <p:spPr>
          <a:xfrm>
            <a:off x="2984500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41DA35-4752-44F3-B1A9-534D70CEE059}"/>
              </a:ext>
            </a:extLst>
          </p:cNvPr>
          <p:cNvSpPr/>
          <p:nvPr/>
        </p:nvSpPr>
        <p:spPr>
          <a:xfrm>
            <a:off x="3909395" y="146498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5161F-5CBD-4864-8392-7C09AA45B81D}"/>
              </a:ext>
            </a:extLst>
          </p:cNvPr>
          <p:cNvSpPr/>
          <p:nvPr/>
        </p:nvSpPr>
        <p:spPr>
          <a:xfrm>
            <a:off x="4093382" y="146183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F38DC8E-4742-496B-8690-EA7375406A4A}"/>
              </a:ext>
            </a:extLst>
          </p:cNvPr>
          <p:cNvSpPr/>
          <p:nvPr/>
        </p:nvSpPr>
        <p:spPr>
          <a:xfrm>
            <a:off x="3635408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28F3D3D-B870-4041-A3E3-6DAAEE6D3137}"/>
              </a:ext>
            </a:extLst>
          </p:cNvPr>
          <p:cNvSpPr/>
          <p:nvPr/>
        </p:nvSpPr>
        <p:spPr>
          <a:xfrm>
            <a:off x="5242756" y="145052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1035ED-0A00-469B-BEE8-D5FF3081466F}"/>
              </a:ext>
            </a:extLst>
          </p:cNvPr>
          <p:cNvSpPr/>
          <p:nvPr/>
        </p:nvSpPr>
        <p:spPr>
          <a:xfrm>
            <a:off x="4301790" y="14404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76089F-8856-4DCA-B28D-B169940C19BE}"/>
              </a:ext>
            </a:extLst>
          </p:cNvPr>
          <p:cNvSpPr/>
          <p:nvPr/>
        </p:nvSpPr>
        <p:spPr>
          <a:xfrm>
            <a:off x="3297924" y="1461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98C1BAE-7076-41EE-ABA5-4FCA0A651CEF}"/>
              </a:ext>
            </a:extLst>
          </p:cNvPr>
          <p:cNvSpPr/>
          <p:nvPr/>
        </p:nvSpPr>
        <p:spPr>
          <a:xfrm rot="6602461" flipH="1">
            <a:off x="4862698" y="1461831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9EBFF7D-E718-434B-B4F5-9054F283AC9B}"/>
              </a:ext>
            </a:extLst>
          </p:cNvPr>
          <p:cNvSpPr/>
          <p:nvPr/>
        </p:nvSpPr>
        <p:spPr>
          <a:xfrm rot="6602461" flipH="1">
            <a:off x="7457224" y="146352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B63CD22-4118-47F7-B963-2AB3E002C0BD}"/>
              </a:ext>
            </a:extLst>
          </p:cNvPr>
          <p:cNvSpPr/>
          <p:nvPr/>
        </p:nvSpPr>
        <p:spPr>
          <a:xfrm rot="6602461" flipH="1">
            <a:off x="6632865" y="146108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79E4107-0CF8-4D58-949A-5D15B31DDFC2}"/>
              </a:ext>
            </a:extLst>
          </p:cNvPr>
          <p:cNvSpPr/>
          <p:nvPr/>
        </p:nvSpPr>
        <p:spPr>
          <a:xfrm rot="6602461" flipH="1">
            <a:off x="7122208" y="147031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82E15DE-252F-4311-96B1-8AB42A71CD14}"/>
              </a:ext>
            </a:extLst>
          </p:cNvPr>
          <p:cNvSpPr/>
          <p:nvPr/>
        </p:nvSpPr>
        <p:spPr>
          <a:xfrm rot="6602461" flipH="1">
            <a:off x="5692967" y="1461083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4308EAF-2ADE-4649-9740-8F7F97FEB7A9}"/>
              </a:ext>
            </a:extLst>
          </p:cNvPr>
          <p:cNvSpPr/>
          <p:nvPr/>
        </p:nvSpPr>
        <p:spPr>
          <a:xfrm rot="6602461" flipH="1">
            <a:off x="6168570" y="1450526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F656252-0AB7-41B0-9098-BEEAE86488C8}"/>
              </a:ext>
            </a:extLst>
          </p:cNvPr>
          <p:cNvCxnSpPr>
            <a:cxnSpLocks/>
          </p:cNvCxnSpPr>
          <p:nvPr/>
        </p:nvCxnSpPr>
        <p:spPr>
          <a:xfrm>
            <a:off x="2423592" y="2636912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6931D6F9-BC5B-4D15-B733-8931152A7CD7}"/>
              </a:ext>
            </a:extLst>
          </p:cNvPr>
          <p:cNvSpPr/>
          <p:nvPr/>
        </p:nvSpPr>
        <p:spPr>
          <a:xfrm>
            <a:off x="2984500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1E613E-3B79-47E2-A1B9-94F981D54F4F}"/>
              </a:ext>
            </a:extLst>
          </p:cNvPr>
          <p:cNvSpPr/>
          <p:nvPr/>
        </p:nvSpPr>
        <p:spPr>
          <a:xfrm>
            <a:off x="3909395" y="25451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8182D91-08B7-4EBF-91C5-3D86A829C0DA}"/>
              </a:ext>
            </a:extLst>
          </p:cNvPr>
          <p:cNvSpPr/>
          <p:nvPr/>
        </p:nvSpPr>
        <p:spPr>
          <a:xfrm>
            <a:off x="4093382" y="254195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4F45FC9-56CA-486D-B22C-1380976B397F}"/>
              </a:ext>
            </a:extLst>
          </p:cNvPr>
          <p:cNvSpPr/>
          <p:nvPr/>
        </p:nvSpPr>
        <p:spPr>
          <a:xfrm>
            <a:off x="3635408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1731E17-CCF2-4FE5-BCDA-902F2E3489D6}"/>
              </a:ext>
            </a:extLst>
          </p:cNvPr>
          <p:cNvSpPr/>
          <p:nvPr/>
        </p:nvSpPr>
        <p:spPr>
          <a:xfrm>
            <a:off x="5242756" y="253064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9607CB4-69EF-4FAB-819C-1A1F311ED996}"/>
              </a:ext>
            </a:extLst>
          </p:cNvPr>
          <p:cNvSpPr/>
          <p:nvPr/>
        </p:nvSpPr>
        <p:spPr>
          <a:xfrm>
            <a:off x="4301790" y="252055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CA60C09-1A9D-4409-B940-1B6F4589843D}"/>
              </a:ext>
            </a:extLst>
          </p:cNvPr>
          <p:cNvSpPr/>
          <p:nvPr/>
        </p:nvSpPr>
        <p:spPr>
          <a:xfrm>
            <a:off x="3297924" y="25412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7B4268F-7F84-4A31-860D-B1F7EDB7A5C1}"/>
              </a:ext>
            </a:extLst>
          </p:cNvPr>
          <p:cNvSpPr/>
          <p:nvPr/>
        </p:nvSpPr>
        <p:spPr>
          <a:xfrm rot="6602461" flipH="1">
            <a:off x="4862698" y="254195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93AFF19-516C-47FB-AF2B-747C49C9CD86}"/>
              </a:ext>
            </a:extLst>
          </p:cNvPr>
          <p:cNvSpPr/>
          <p:nvPr/>
        </p:nvSpPr>
        <p:spPr>
          <a:xfrm rot="6602461" flipH="1">
            <a:off x="6632865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B965EA7-CA50-42A6-A1CC-B1839C435B9D}"/>
              </a:ext>
            </a:extLst>
          </p:cNvPr>
          <p:cNvSpPr/>
          <p:nvPr/>
        </p:nvSpPr>
        <p:spPr>
          <a:xfrm rot="6602461" flipH="1">
            <a:off x="5692967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D8CE71-E873-4FA8-9DB1-7A32DD9E6607}"/>
              </a:ext>
            </a:extLst>
          </p:cNvPr>
          <p:cNvSpPr/>
          <p:nvPr/>
        </p:nvSpPr>
        <p:spPr>
          <a:xfrm rot="6602461" flipH="1">
            <a:off x="6168570" y="25306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78CED6E-093F-4288-9615-C7F92A3C1A35}"/>
              </a:ext>
            </a:extLst>
          </p:cNvPr>
          <p:cNvSpPr/>
          <p:nvPr/>
        </p:nvSpPr>
        <p:spPr>
          <a:xfrm>
            <a:off x="6963641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96AD5C7-F8D0-4820-8BCF-B323367DED0D}"/>
              </a:ext>
            </a:extLst>
          </p:cNvPr>
          <p:cNvSpPr/>
          <p:nvPr/>
        </p:nvSpPr>
        <p:spPr>
          <a:xfrm>
            <a:off x="7888536" y="25483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BEB2B4B-55CF-4AF4-8775-53BF6FC0BED8}"/>
              </a:ext>
            </a:extLst>
          </p:cNvPr>
          <p:cNvSpPr/>
          <p:nvPr/>
        </p:nvSpPr>
        <p:spPr>
          <a:xfrm>
            <a:off x="7614549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82B1F4F-1303-45D6-BD74-0FC1A263C64C}"/>
              </a:ext>
            </a:extLst>
          </p:cNvPr>
          <p:cNvSpPr/>
          <p:nvPr/>
        </p:nvSpPr>
        <p:spPr>
          <a:xfrm>
            <a:off x="7277065" y="254449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07B46CF-BB8B-4D56-89A6-F2F7070C501D}"/>
              </a:ext>
            </a:extLst>
          </p:cNvPr>
          <p:cNvSpPr/>
          <p:nvPr/>
        </p:nvSpPr>
        <p:spPr>
          <a:xfrm>
            <a:off x="8496268" y="25570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54E035D-E10A-4C1E-B6AA-D3A779CF6F37}"/>
              </a:ext>
            </a:extLst>
          </p:cNvPr>
          <p:cNvSpPr/>
          <p:nvPr/>
        </p:nvSpPr>
        <p:spPr>
          <a:xfrm>
            <a:off x="8680255" y="25538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50CE1D8-5FE2-4DC5-84AF-28983B328457}"/>
              </a:ext>
            </a:extLst>
          </p:cNvPr>
          <p:cNvSpPr/>
          <p:nvPr/>
        </p:nvSpPr>
        <p:spPr>
          <a:xfrm>
            <a:off x="8222281" y="25588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C79D37-6C2B-4611-9DE1-00299F57D7B9}"/>
              </a:ext>
            </a:extLst>
          </p:cNvPr>
          <p:cNvSpPr/>
          <p:nvPr/>
        </p:nvSpPr>
        <p:spPr>
          <a:xfrm>
            <a:off x="8888663" y="25324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6EDC0C-0018-47CC-9981-295B5E5AECFD}"/>
              </a:ext>
            </a:extLst>
          </p:cNvPr>
          <p:cNvSpPr/>
          <p:nvPr/>
        </p:nvSpPr>
        <p:spPr>
          <a:xfrm rot="6602461" flipH="1">
            <a:off x="5445181" y="254011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8C0DFE8-31BE-4D21-ADC4-41607753C2D6}"/>
              </a:ext>
            </a:extLst>
          </p:cNvPr>
          <p:cNvSpPr/>
          <p:nvPr/>
        </p:nvSpPr>
        <p:spPr>
          <a:xfrm rot="6602461" flipH="1">
            <a:off x="4620822" y="253767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235C20F-8920-4B8C-A900-10910791D714}"/>
              </a:ext>
            </a:extLst>
          </p:cNvPr>
          <p:cNvSpPr/>
          <p:nvPr/>
        </p:nvSpPr>
        <p:spPr>
          <a:xfrm rot="6602461" flipH="1">
            <a:off x="5110165" y="254691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AFFB640-4838-41F1-B17C-441215E3F00C}"/>
              </a:ext>
            </a:extLst>
          </p:cNvPr>
          <p:cNvCxnSpPr>
            <a:cxnSpLocks/>
          </p:cNvCxnSpPr>
          <p:nvPr/>
        </p:nvCxnSpPr>
        <p:spPr>
          <a:xfrm>
            <a:off x="2507448" y="6098418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D7275A05-84D7-410A-8322-2BA071C3F5B1}"/>
              </a:ext>
            </a:extLst>
          </p:cNvPr>
          <p:cNvSpPr/>
          <p:nvPr/>
        </p:nvSpPr>
        <p:spPr>
          <a:xfrm>
            <a:off x="3480086" y="396284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33D85E7-2CEF-4F71-993B-AE423C821137}"/>
              </a:ext>
            </a:extLst>
          </p:cNvPr>
          <p:cNvSpPr/>
          <p:nvPr/>
        </p:nvSpPr>
        <p:spPr>
          <a:xfrm>
            <a:off x="3980701" y="487872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6E880C-3017-4324-9794-DB7AA706B03F}"/>
              </a:ext>
            </a:extLst>
          </p:cNvPr>
          <p:cNvSpPr/>
          <p:nvPr/>
        </p:nvSpPr>
        <p:spPr>
          <a:xfrm>
            <a:off x="4217145" y="51511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47437C2-83F2-4BE9-B983-01FB5C311898}"/>
              </a:ext>
            </a:extLst>
          </p:cNvPr>
          <p:cNvSpPr/>
          <p:nvPr/>
        </p:nvSpPr>
        <p:spPr>
          <a:xfrm>
            <a:off x="3799001" y="45604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DD04197D-2964-4D22-8201-41CCBDFFEE0C}"/>
              </a:ext>
            </a:extLst>
          </p:cNvPr>
          <p:cNvSpPr/>
          <p:nvPr/>
        </p:nvSpPr>
        <p:spPr>
          <a:xfrm>
            <a:off x="5279921" y="59065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1D65F6F-3ACD-4985-B67D-8EF7993F0CEB}"/>
              </a:ext>
            </a:extLst>
          </p:cNvPr>
          <p:cNvSpPr/>
          <p:nvPr/>
        </p:nvSpPr>
        <p:spPr>
          <a:xfrm>
            <a:off x="4479119" y="536451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1D87879-744D-42AE-BB99-6AFFF8C84F63}"/>
              </a:ext>
            </a:extLst>
          </p:cNvPr>
          <p:cNvSpPr/>
          <p:nvPr/>
        </p:nvSpPr>
        <p:spPr>
          <a:xfrm>
            <a:off x="3635120" y="428432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491BA45-1387-40A0-A433-EB97A9871FBD}"/>
              </a:ext>
            </a:extLst>
          </p:cNvPr>
          <p:cNvSpPr/>
          <p:nvPr/>
        </p:nvSpPr>
        <p:spPr>
          <a:xfrm rot="6602461" flipH="1">
            <a:off x="4938810" y="568991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B0E031B-60F3-4A0D-BE2C-AC51108A3220}"/>
              </a:ext>
            </a:extLst>
          </p:cNvPr>
          <p:cNvSpPr/>
          <p:nvPr/>
        </p:nvSpPr>
        <p:spPr>
          <a:xfrm rot="6602461" flipH="1">
            <a:off x="6554637" y="541917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B02724-DAC3-491F-AFD0-A3B0B3612143}"/>
              </a:ext>
            </a:extLst>
          </p:cNvPr>
          <p:cNvSpPr/>
          <p:nvPr/>
        </p:nvSpPr>
        <p:spPr>
          <a:xfrm rot="6602461" flipH="1">
            <a:off x="5747229" y="590902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47393FF-C0C5-4A3E-BA1B-0AAFB9B7BE3F}"/>
              </a:ext>
            </a:extLst>
          </p:cNvPr>
          <p:cNvSpPr/>
          <p:nvPr/>
        </p:nvSpPr>
        <p:spPr>
          <a:xfrm rot="6602461" flipH="1">
            <a:off x="6158656" y="56718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79800B1-4538-4716-BAF4-244CE90FF17E}"/>
              </a:ext>
            </a:extLst>
          </p:cNvPr>
          <p:cNvSpPr/>
          <p:nvPr/>
        </p:nvSpPr>
        <p:spPr>
          <a:xfrm>
            <a:off x="6886110" y="5115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F56FD38-ED60-4B24-A200-A4E6C70CFF17}"/>
              </a:ext>
            </a:extLst>
          </p:cNvPr>
          <p:cNvSpPr/>
          <p:nvPr/>
        </p:nvSpPr>
        <p:spPr>
          <a:xfrm>
            <a:off x="7662401" y="43926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039D201-71CA-4454-A1F3-6569DF8D5948}"/>
              </a:ext>
            </a:extLst>
          </p:cNvPr>
          <p:cNvSpPr/>
          <p:nvPr/>
        </p:nvSpPr>
        <p:spPr>
          <a:xfrm>
            <a:off x="7468633" y="4612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C0998BD1-78E1-4758-9800-84AB366B757D}"/>
              </a:ext>
            </a:extLst>
          </p:cNvPr>
          <p:cNvSpPr/>
          <p:nvPr/>
        </p:nvSpPr>
        <p:spPr>
          <a:xfrm>
            <a:off x="7195453" y="48421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B6C38B-C967-4BD1-AA7F-84703C9D75FB}"/>
              </a:ext>
            </a:extLst>
          </p:cNvPr>
          <p:cNvSpPr/>
          <p:nvPr/>
        </p:nvSpPr>
        <p:spPr>
          <a:xfrm>
            <a:off x="8112749" y="385571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250B10D-11F7-4EE2-A6A6-036F8DAFDBF7}"/>
              </a:ext>
            </a:extLst>
          </p:cNvPr>
          <p:cNvSpPr/>
          <p:nvPr/>
        </p:nvSpPr>
        <p:spPr>
          <a:xfrm>
            <a:off x="8292749" y="36078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2AC64AB-5551-4089-907B-9B806AF16778}"/>
              </a:ext>
            </a:extLst>
          </p:cNvPr>
          <p:cNvSpPr/>
          <p:nvPr/>
        </p:nvSpPr>
        <p:spPr>
          <a:xfrm>
            <a:off x="7890469" y="41217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08536DA-30D2-44A5-8E30-31518799DE08}"/>
              </a:ext>
            </a:extLst>
          </p:cNvPr>
          <p:cNvSpPr/>
          <p:nvPr/>
        </p:nvSpPr>
        <p:spPr>
          <a:xfrm>
            <a:off x="8514040" y="33434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6AB8EBE-55E4-4004-802D-31FF2B2DD6A2}"/>
              </a:ext>
            </a:extLst>
          </p:cNvPr>
          <p:cNvSpPr/>
          <p:nvPr/>
        </p:nvSpPr>
        <p:spPr>
          <a:xfrm rot="6602461" flipH="1">
            <a:off x="5482346" y="599074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35106F1-DEB0-4C70-8D2D-489955AB5B88}"/>
              </a:ext>
            </a:extLst>
          </p:cNvPr>
          <p:cNvSpPr/>
          <p:nvPr/>
        </p:nvSpPr>
        <p:spPr>
          <a:xfrm rot="6602461" flipH="1">
            <a:off x="4717109" y="55345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A7458DB-6F5E-4E09-B982-DB3E943A9CA4}"/>
              </a:ext>
            </a:extLst>
          </p:cNvPr>
          <p:cNvSpPr/>
          <p:nvPr/>
        </p:nvSpPr>
        <p:spPr>
          <a:xfrm rot="6602461" flipH="1">
            <a:off x="5119042" y="581062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D5DDC77-652F-43DD-A5F9-2E39D41BB1A7}"/>
              </a:ext>
            </a:extLst>
          </p:cNvPr>
          <p:cNvCxnSpPr/>
          <p:nvPr/>
        </p:nvCxnSpPr>
        <p:spPr>
          <a:xfrm>
            <a:off x="5593230" y="1412776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DD72F7D-4ADF-4B44-9880-329CA60E61E4}"/>
              </a:ext>
            </a:extLst>
          </p:cNvPr>
          <p:cNvCxnSpPr/>
          <p:nvPr/>
        </p:nvCxnSpPr>
        <p:spPr>
          <a:xfrm>
            <a:off x="5593230" y="2469440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B6EBBC1-2EE1-40FE-8E26-CBAA2F15E557}"/>
              </a:ext>
            </a:extLst>
          </p:cNvPr>
          <p:cNvCxnSpPr>
            <a:cxnSpLocks/>
          </p:cNvCxnSpPr>
          <p:nvPr/>
        </p:nvCxnSpPr>
        <p:spPr>
          <a:xfrm flipH="1" flipV="1">
            <a:off x="5632272" y="3411238"/>
            <a:ext cx="31429" cy="29597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AEDED1B-1093-4348-B8AC-4545B6ADF529}"/>
              </a:ext>
            </a:extLst>
          </p:cNvPr>
          <p:cNvCxnSpPr>
            <a:cxnSpLocks/>
          </p:cNvCxnSpPr>
          <p:nvPr/>
        </p:nvCxnSpPr>
        <p:spPr>
          <a:xfrm flipV="1">
            <a:off x="3889001" y="5270750"/>
            <a:ext cx="3863400" cy="3431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/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/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/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/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600" baseline="300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нелинейная» граница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E73485-0089-4772-AA3B-81B686527578}"/>
              </a:ext>
            </a:extLst>
          </p:cNvPr>
          <p:cNvCxnSpPr>
            <a:cxnSpLocks/>
          </p:cNvCxnSpPr>
          <p:nvPr/>
        </p:nvCxnSpPr>
        <p:spPr>
          <a:xfrm flipV="1">
            <a:off x="2959591" y="2118714"/>
            <a:ext cx="0" cy="30963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0289CB-3105-4017-ACED-53F861CFC8FE}"/>
              </a:ext>
            </a:extLst>
          </p:cNvPr>
          <p:cNvCxnSpPr>
            <a:cxnSpLocks/>
          </p:cNvCxnSpPr>
          <p:nvPr/>
        </p:nvCxnSpPr>
        <p:spPr>
          <a:xfrm>
            <a:off x="1502404" y="3769173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E6726D-1964-4AAA-A47C-776D6B73AA7D}"/>
              </a:ext>
            </a:extLst>
          </p:cNvPr>
          <p:cNvCxnSpPr>
            <a:cxnSpLocks/>
          </p:cNvCxnSpPr>
          <p:nvPr/>
        </p:nvCxnSpPr>
        <p:spPr>
          <a:xfrm flipV="1">
            <a:off x="7047020" y="1824957"/>
            <a:ext cx="0" cy="2644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6059E214-2B6E-4E85-90E6-E28B812FD71F}"/>
              </a:ext>
            </a:extLst>
          </p:cNvPr>
          <p:cNvSpPr/>
          <p:nvPr/>
        </p:nvSpPr>
        <p:spPr>
          <a:xfrm>
            <a:off x="3563719" y="32852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469527-A2AF-470F-8CB2-25DE24646382}"/>
              </a:ext>
            </a:extLst>
          </p:cNvPr>
          <p:cNvSpPr/>
          <p:nvPr/>
        </p:nvSpPr>
        <p:spPr>
          <a:xfrm>
            <a:off x="3505905" y="28316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D1461BB-4DB3-4DC6-8975-8653AD948529}"/>
              </a:ext>
            </a:extLst>
          </p:cNvPr>
          <p:cNvSpPr/>
          <p:nvPr/>
        </p:nvSpPr>
        <p:spPr>
          <a:xfrm>
            <a:off x="3690309" y="30562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FCC093C-80BB-4A69-85A9-EBD76EE7F532}"/>
              </a:ext>
            </a:extLst>
          </p:cNvPr>
          <p:cNvSpPr/>
          <p:nvPr/>
        </p:nvSpPr>
        <p:spPr>
          <a:xfrm>
            <a:off x="3208512" y="277556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796AF56-3807-4E19-87EA-40E6D96D1B9A}"/>
              </a:ext>
            </a:extLst>
          </p:cNvPr>
          <p:cNvSpPr/>
          <p:nvPr/>
        </p:nvSpPr>
        <p:spPr>
          <a:xfrm>
            <a:off x="3780623" y="35267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B616A0-66F8-4B40-9DC4-1BBCEDBD05AC}"/>
              </a:ext>
            </a:extLst>
          </p:cNvPr>
          <p:cNvSpPr/>
          <p:nvPr/>
        </p:nvSpPr>
        <p:spPr>
          <a:xfrm>
            <a:off x="3937487" y="33352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3FB345C-C0C0-4B9C-956C-3A9B93319D66}"/>
              </a:ext>
            </a:extLst>
          </p:cNvPr>
          <p:cNvSpPr/>
          <p:nvPr/>
        </p:nvSpPr>
        <p:spPr>
          <a:xfrm>
            <a:off x="3383184" y="306566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17D9E26-BF3A-484D-ACDE-AE64E43A49A3}"/>
              </a:ext>
            </a:extLst>
          </p:cNvPr>
          <p:cNvSpPr/>
          <p:nvPr/>
        </p:nvSpPr>
        <p:spPr>
          <a:xfrm rot="6602461" flipH="1">
            <a:off x="3029305" y="32152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449B3F4-23A8-46C9-8BAC-22F39AD1B413}"/>
              </a:ext>
            </a:extLst>
          </p:cNvPr>
          <p:cNvSpPr/>
          <p:nvPr/>
        </p:nvSpPr>
        <p:spPr>
          <a:xfrm rot="6602461" flipH="1">
            <a:off x="3008510" y="34744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A1DC49-6E35-4CCD-9EC5-78576BD9B844}"/>
              </a:ext>
            </a:extLst>
          </p:cNvPr>
          <p:cNvSpPr/>
          <p:nvPr/>
        </p:nvSpPr>
        <p:spPr>
          <a:xfrm rot="6602461" flipH="1">
            <a:off x="3029304" y="38560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7100CF-BBD3-42C3-8AD8-5F2AE24EA6D0}"/>
              </a:ext>
            </a:extLst>
          </p:cNvPr>
          <p:cNvSpPr/>
          <p:nvPr/>
        </p:nvSpPr>
        <p:spPr>
          <a:xfrm rot="6602461" flipH="1">
            <a:off x="2673494" y="34812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9E908-CBEA-4B45-B63D-DC941A730EA5}"/>
              </a:ext>
            </a:extLst>
          </p:cNvPr>
          <p:cNvSpPr/>
          <p:nvPr/>
        </p:nvSpPr>
        <p:spPr>
          <a:xfrm rot="6602461" flipH="1">
            <a:off x="2652453" y="413246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C51D6D-F709-4B87-B96F-EA86A99BD357}"/>
              </a:ext>
            </a:extLst>
          </p:cNvPr>
          <p:cNvSpPr/>
          <p:nvPr/>
        </p:nvSpPr>
        <p:spPr>
          <a:xfrm rot="6602461" flipH="1">
            <a:off x="2565009" y="38454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D52A8DA-431C-4064-8BDD-1085417A6ADE}"/>
              </a:ext>
            </a:extLst>
          </p:cNvPr>
          <p:cNvSpPr/>
          <p:nvPr/>
        </p:nvSpPr>
        <p:spPr>
          <a:xfrm rot="17671915" flipH="1">
            <a:off x="3263941" y="34135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ED6F294-D6FA-4DCA-B310-0DF7A1F54878}"/>
              </a:ext>
            </a:extLst>
          </p:cNvPr>
          <p:cNvSpPr/>
          <p:nvPr/>
        </p:nvSpPr>
        <p:spPr>
          <a:xfrm rot="17671915" flipH="1">
            <a:off x="3243146" y="36726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038F035-5953-4A4E-A678-D99E73D12202}"/>
              </a:ext>
            </a:extLst>
          </p:cNvPr>
          <p:cNvSpPr/>
          <p:nvPr/>
        </p:nvSpPr>
        <p:spPr>
          <a:xfrm rot="17671915" flipH="1">
            <a:off x="3263940" y="40542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A9DD597-72EC-4D97-AEE0-3F61FF89F0A5}"/>
              </a:ext>
            </a:extLst>
          </p:cNvPr>
          <p:cNvSpPr/>
          <p:nvPr/>
        </p:nvSpPr>
        <p:spPr>
          <a:xfrm rot="17671915" flipH="1">
            <a:off x="2908130" y="367948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347DAD9-C1D7-48AF-88BF-5A84F7D96038}"/>
              </a:ext>
            </a:extLst>
          </p:cNvPr>
          <p:cNvSpPr/>
          <p:nvPr/>
        </p:nvSpPr>
        <p:spPr>
          <a:xfrm rot="17671915" flipH="1">
            <a:off x="2887089" y="43307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DBB285A-C422-4701-AC48-3C3D7AFB64F5}"/>
              </a:ext>
            </a:extLst>
          </p:cNvPr>
          <p:cNvSpPr/>
          <p:nvPr/>
        </p:nvSpPr>
        <p:spPr>
          <a:xfrm rot="17671915" flipH="1">
            <a:off x="2799645" y="40437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465B90A-E2B0-48C2-B278-75BDC7D75211}"/>
              </a:ext>
            </a:extLst>
          </p:cNvPr>
          <p:cNvSpPr/>
          <p:nvPr/>
        </p:nvSpPr>
        <p:spPr>
          <a:xfrm rot="4081606">
            <a:off x="2066918" y="456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09C3FC4-F6AC-464E-A82E-99A9639085EC}"/>
              </a:ext>
            </a:extLst>
          </p:cNvPr>
          <p:cNvSpPr/>
          <p:nvPr/>
        </p:nvSpPr>
        <p:spPr>
          <a:xfrm rot="4081606">
            <a:off x="2009104" y="411602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BF4ACCD-CF15-4ED2-82E1-5D141FD9645C}"/>
              </a:ext>
            </a:extLst>
          </p:cNvPr>
          <p:cNvSpPr/>
          <p:nvPr/>
        </p:nvSpPr>
        <p:spPr>
          <a:xfrm rot="4081606">
            <a:off x="2193508" y="434069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3A94D74-78DC-40A5-BA5D-B7F4D08585C8}"/>
              </a:ext>
            </a:extLst>
          </p:cNvPr>
          <p:cNvSpPr/>
          <p:nvPr/>
        </p:nvSpPr>
        <p:spPr>
          <a:xfrm rot="4081606">
            <a:off x="1711711" y="40599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E0EEFC-9B88-4EFA-A647-FB625C35B7C7}"/>
              </a:ext>
            </a:extLst>
          </p:cNvPr>
          <p:cNvSpPr/>
          <p:nvPr/>
        </p:nvSpPr>
        <p:spPr>
          <a:xfrm rot="4081606">
            <a:off x="2283822" y="48111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F3F921-9BDD-498B-ADDE-780DA6CEBD9C}"/>
              </a:ext>
            </a:extLst>
          </p:cNvPr>
          <p:cNvSpPr/>
          <p:nvPr/>
        </p:nvSpPr>
        <p:spPr>
          <a:xfrm rot="4081606">
            <a:off x="2440686" y="46197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40C927-BC51-4F9D-AA05-1B2FD5841650}"/>
              </a:ext>
            </a:extLst>
          </p:cNvPr>
          <p:cNvSpPr/>
          <p:nvPr/>
        </p:nvSpPr>
        <p:spPr>
          <a:xfrm rot="4081606">
            <a:off x="1886383" y="435008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181F0A8-3913-4B2D-8888-8F757401C9F1}"/>
              </a:ext>
            </a:extLst>
          </p:cNvPr>
          <p:cNvSpPr/>
          <p:nvPr/>
        </p:nvSpPr>
        <p:spPr>
          <a:xfrm>
            <a:off x="3937487" y="465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59AA37-DC49-4A98-B056-456B1549F5A6}"/>
              </a:ext>
            </a:extLst>
          </p:cNvPr>
          <p:cNvSpPr/>
          <p:nvPr/>
        </p:nvSpPr>
        <p:spPr>
          <a:xfrm>
            <a:off x="3674841" y="44584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4F2FCE6-598B-4565-964A-5D9DD8920A79}"/>
              </a:ext>
            </a:extLst>
          </p:cNvPr>
          <p:cNvSpPr/>
          <p:nvPr/>
        </p:nvSpPr>
        <p:spPr>
          <a:xfrm>
            <a:off x="4015679" y="41866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41E2D41-AA3A-47CD-8A72-EB1B542AAC72}"/>
              </a:ext>
            </a:extLst>
          </p:cNvPr>
          <p:cNvSpPr/>
          <p:nvPr/>
        </p:nvSpPr>
        <p:spPr>
          <a:xfrm>
            <a:off x="3377448" y="440241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324DA30-9A99-4C0D-98FC-BCC1E6767610}"/>
              </a:ext>
            </a:extLst>
          </p:cNvPr>
          <p:cNvSpPr/>
          <p:nvPr/>
        </p:nvSpPr>
        <p:spPr>
          <a:xfrm>
            <a:off x="3650711" y="41629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A9F9195-1956-4027-BD58-2EA5189C22B4}"/>
              </a:ext>
            </a:extLst>
          </p:cNvPr>
          <p:cNvSpPr/>
          <p:nvPr/>
        </p:nvSpPr>
        <p:spPr>
          <a:xfrm>
            <a:off x="3807575" y="39714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888B74D-8DDE-4B93-896D-BCCCFF344DFB}"/>
              </a:ext>
            </a:extLst>
          </p:cNvPr>
          <p:cNvSpPr/>
          <p:nvPr/>
        </p:nvSpPr>
        <p:spPr>
          <a:xfrm>
            <a:off x="3552120" y="46925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7414629-1D9D-4AFB-912C-938E15DB7753}"/>
              </a:ext>
            </a:extLst>
          </p:cNvPr>
          <p:cNvSpPr/>
          <p:nvPr/>
        </p:nvSpPr>
        <p:spPr>
          <a:xfrm>
            <a:off x="2193356" y="3262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CA8236D8-A637-428B-B1D7-9500CD6274F7}"/>
              </a:ext>
            </a:extLst>
          </p:cNvPr>
          <p:cNvSpPr/>
          <p:nvPr/>
        </p:nvSpPr>
        <p:spPr>
          <a:xfrm>
            <a:off x="1930710" y="30613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BC50F50-9600-4FC4-809D-213EFCEAAC1C}"/>
              </a:ext>
            </a:extLst>
          </p:cNvPr>
          <p:cNvSpPr/>
          <p:nvPr/>
        </p:nvSpPr>
        <p:spPr>
          <a:xfrm>
            <a:off x="2271548" y="27894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9F7841-C51E-4440-AD65-F7B73E9EC86F}"/>
              </a:ext>
            </a:extLst>
          </p:cNvPr>
          <p:cNvSpPr/>
          <p:nvPr/>
        </p:nvSpPr>
        <p:spPr>
          <a:xfrm>
            <a:off x="1633317" y="30052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2FF295-86C0-4F2D-BCD7-3ED6FB60EF00}"/>
              </a:ext>
            </a:extLst>
          </p:cNvPr>
          <p:cNvSpPr/>
          <p:nvPr/>
        </p:nvSpPr>
        <p:spPr>
          <a:xfrm>
            <a:off x="1906580" y="27657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61AE30-D5C4-4309-A744-CF19A2C1DFA5}"/>
              </a:ext>
            </a:extLst>
          </p:cNvPr>
          <p:cNvSpPr/>
          <p:nvPr/>
        </p:nvSpPr>
        <p:spPr>
          <a:xfrm>
            <a:off x="2063444" y="25743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DECA137-2E82-47FB-93AA-EBF505214F2F}"/>
              </a:ext>
            </a:extLst>
          </p:cNvPr>
          <p:cNvSpPr/>
          <p:nvPr/>
        </p:nvSpPr>
        <p:spPr>
          <a:xfrm>
            <a:off x="1807989" y="32954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16C0041-50C3-4DF3-99C3-0D455E0F4DEF}"/>
              </a:ext>
            </a:extLst>
          </p:cNvPr>
          <p:cNvSpPr/>
          <p:nvPr/>
        </p:nvSpPr>
        <p:spPr>
          <a:xfrm>
            <a:off x="2213849" y="3176316"/>
            <a:ext cx="1500274" cy="1362536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8C5F2A9-7B33-4E5E-A20C-69EF413C7423}"/>
              </a:ext>
            </a:extLst>
          </p:cNvPr>
          <p:cNvCxnSpPr>
            <a:cxnSpLocks/>
          </p:cNvCxnSpPr>
          <p:nvPr/>
        </p:nvCxnSpPr>
        <p:spPr>
          <a:xfrm>
            <a:off x="7047020" y="4458460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36078D5-0966-4B81-9921-1E099E6058D9}"/>
              </a:ext>
            </a:extLst>
          </p:cNvPr>
          <p:cNvCxnSpPr>
            <a:cxnSpLocks/>
          </p:cNvCxnSpPr>
          <p:nvPr/>
        </p:nvCxnSpPr>
        <p:spPr>
          <a:xfrm flipH="1">
            <a:off x="5238436" y="4458460"/>
            <a:ext cx="1808584" cy="1716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FB8F74A8-F88D-4114-B1C0-2301124EF9E1}"/>
              </a:ext>
            </a:extLst>
          </p:cNvPr>
          <p:cNvSpPr/>
          <p:nvPr/>
        </p:nvSpPr>
        <p:spPr>
          <a:xfrm>
            <a:off x="8263386" y="3576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50602B0-1B41-4C90-A55A-DEFFF2799300}"/>
              </a:ext>
            </a:extLst>
          </p:cNvPr>
          <p:cNvSpPr/>
          <p:nvPr/>
        </p:nvSpPr>
        <p:spPr>
          <a:xfrm>
            <a:off x="8205572" y="3122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F6B3EF4-E7D9-42AA-A319-9D6DE4B57CB3}"/>
              </a:ext>
            </a:extLst>
          </p:cNvPr>
          <p:cNvSpPr/>
          <p:nvPr/>
        </p:nvSpPr>
        <p:spPr>
          <a:xfrm>
            <a:off x="8389976" y="33472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DEF4363-6693-4141-9BA6-974E793CD364}"/>
              </a:ext>
            </a:extLst>
          </p:cNvPr>
          <p:cNvSpPr/>
          <p:nvPr/>
        </p:nvSpPr>
        <p:spPr>
          <a:xfrm>
            <a:off x="8547154" y="293630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54654D31-5234-4B9C-B02B-65DCF1BCFD5C}"/>
              </a:ext>
            </a:extLst>
          </p:cNvPr>
          <p:cNvSpPr/>
          <p:nvPr/>
        </p:nvSpPr>
        <p:spPr>
          <a:xfrm>
            <a:off x="8480290" y="381773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853D2E30-4BFC-4D4D-97AB-F59B92168EAD}"/>
              </a:ext>
            </a:extLst>
          </p:cNvPr>
          <p:cNvSpPr/>
          <p:nvPr/>
        </p:nvSpPr>
        <p:spPr>
          <a:xfrm>
            <a:off x="8637154" y="36262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B9C47BC-38D4-4ECA-8D88-B4C548486DA7}"/>
              </a:ext>
            </a:extLst>
          </p:cNvPr>
          <p:cNvSpPr/>
          <p:nvPr/>
        </p:nvSpPr>
        <p:spPr>
          <a:xfrm>
            <a:off x="8082851" y="33566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679DB6B1-1A0D-4817-B622-DF04A26CA282}"/>
              </a:ext>
            </a:extLst>
          </p:cNvPr>
          <p:cNvSpPr/>
          <p:nvPr/>
        </p:nvSpPr>
        <p:spPr>
          <a:xfrm rot="6602461" flipH="1">
            <a:off x="7042946" y="39982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AD2F40-7D6F-4641-80F6-2F2A4DC52258}"/>
              </a:ext>
            </a:extLst>
          </p:cNvPr>
          <p:cNvSpPr/>
          <p:nvPr/>
        </p:nvSpPr>
        <p:spPr>
          <a:xfrm rot="6602461" flipH="1">
            <a:off x="7063740" y="43798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4B2FE37-7E0D-401E-9575-5BDF4E7287C4}"/>
              </a:ext>
            </a:extLst>
          </p:cNvPr>
          <p:cNvSpPr/>
          <p:nvPr/>
        </p:nvSpPr>
        <p:spPr>
          <a:xfrm rot="6602461" flipH="1">
            <a:off x="6707930" y="40050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E3D458F-D806-4011-BDC0-3462D01DED8F}"/>
              </a:ext>
            </a:extLst>
          </p:cNvPr>
          <p:cNvSpPr/>
          <p:nvPr/>
        </p:nvSpPr>
        <p:spPr>
          <a:xfrm rot="6602461" flipH="1">
            <a:off x="6686889" y="4656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C723BA31-10A0-458A-A2C7-33D9C35D39BF}"/>
              </a:ext>
            </a:extLst>
          </p:cNvPr>
          <p:cNvSpPr/>
          <p:nvPr/>
        </p:nvSpPr>
        <p:spPr>
          <a:xfrm rot="6602461" flipH="1">
            <a:off x="6599445" y="43693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99C1A54-A908-4E2C-BFDA-EC26099049A2}"/>
              </a:ext>
            </a:extLst>
          </p:cNvPr>
          <p:cNvSpPr/>
          <p:nvPr/>
        </p:nvSpPr>
        <p:spPr>
          <a:xfrm rot="17671915" flipH="1">
            <a:off x="7298377" y="3937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2593E87-2F9F-478A-839C-30ECB7EBDD30}"/>
              </a:ext>
            </a:extLst>
          </p:cNvPr>
          <p:cNvSpPr/>
          <p:nvPr/>
        </p:nvSpPr>
        <p:spPr>
          <a:xfrm rot="17671915" flipH="1">
            <a:off x="7277582" y="41965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B9D075A-017D-4B29-BB28-4082939B320E}"/>
              </a:ext>
            </a:extLst>
          </p:cNvPr>
          <p:cNvSpPr/>
          <p:nvPr/>
        </p:nvSpPr>
        <p:spPr>
          <a:xfrm rot="17671915" flipH="1">
            <a:off x="7298376" y="45781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FEBCBC37-FB5B-404E-88BC-1E84DB75D179}"/>
              </a:ext>
            </a:extLst>
          </p:cNvPr>
          <p:cNvSpPr/>
          <p:nvPr/>
        </p:nvSpPr>
        <p:spPr>
          <a:xfrm rot="17671915" flipH="1">
            <a:off x="6942566" y="42033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F457965-8F90-418B-B664-39A1C3F45F3C}"/>
              </a:ext>
            </a:extLst>
          </p:cNvPr>
          <p:cNvSpPr/>
          <p:nvPr/>
        </p:nvSpPr>
        <p:spPr>
          <a:xfrm rot="17671915" flipH="1">
            <a:off x="6921525" y="48545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DAE990E-B68E-4A68-A0B8-263CAD74C220}"/>
              </a:ext>
            </a:extLst>
          </p:cNvPr>
          <p:cNvSpPr/>
          <p:nvPr/>
        </p:nvSpPr>
        <p:spPr>
          <a:xfrm rot="17671915" flipH="1">
            <a:off x="6834081" y="45675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A202BC7-0BCD-41ED-87B9-BDED50362F81}"/>
              </a:ext>
            </a:extLst>
          </p:cNvPr>
          <p:cNvSpPr/>
          <p:nvPr/>
        </p:nvSpPr>
        <p:spPr>
          <a:xfrm rot="4081606">
            <a:off x="8987457" y="51329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D3750BE-2519-4BF9-84E0-530DBA80BFDD}"/>
              </a:ext>
            </a:extLst>
          </p:cNvPr>
          <p:cNvSpPr/>
          <p:nvPr/>
        </p:nvSpPr>
        <p:spPr>
          <a:xfrm rot="4081606">
            <a:off x="8929643" y="4679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52CA0BB-04A5-43C2-AC77-94410D1344E8}"/>
              </a:ext>
            </a:extLst>
          </p:cNvPr>
          <p:cNvSpPr/>
          <p:nvPr/>
        </p:nvSpPr>
        <p:spPr>
          <a:xfrm rot="4081606">
            <a:off x="9114047" y="49040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88D55ED-4D33-4ADF-8266-518A4FA0ECCB}"/>
              </a:ext>
            </a:extLst>
          </p:cNvPr>
          <p:cNvSpPr/>
          <p:nvPr/>
        </p:nvSpPr>
        <p:spPr>
          <a:xfrm rot="4081606">
            <a:off x="8632250" y="46233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D3579E55-29A3-4742-984C-6EE108CC1652}"/>
              </a:ext>
            </a:extLst>
          </p:cNvPr>
          <p:cNvSpPr/>
          <p:nvPr/>
        </p:nvSpPr>
        <p:spPr>
          <a:xfrm rot="4081606">
            <a:off x="9204361" y="53745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9A6B500-4CA6-4A0F-A4CE-DF7B704A8149}"/>
              </a:ext>
            </a:extLst>
          </p:cNvPr>
          <p:cNvSpPr/>
          <p:nvPr/>
        </p:nvSpPr>
        <p:spPr>
          <a:xfrm rot="4081606">
            <a:off x="9361225" y="51830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A65B34A-8943-4882-A4CF-CDCF753C73AB}"/>
              </a:ext>
            </a:extLst>
          </p:cNvPr>
          <p:cNvSpPr/>
          <p:nvPr/>
        </p:nvSpPr>
        <p:spPr>
          <a:xfrm rot="4081606">
            <a:off x="8806922" y="49134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6937AC1-D69C-4189-9DB8-E1577D8C48F1}"/>
              </a:ext>
            </a:extLst>
          </p:cNvPr>
          <p:cNvSpPr/>
          <p:nvPr/>
        </p:nvSpPr>
        <p:spPr>
          <a:xfrm>
            <a:off x="8458617" y="548878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21F35C4-41CE-45C3-9165-97C6DD8D5C4F}"/>
              </a:ext>
            </a:extLst>
          </p:cNvPr>
          <p:cNvSpPr/>
          <p:nvPr/>
        </p:nvSpPr>
        <p:spPr>
          <a:xfrm>
            <a:off x="8195971" y="52876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F10BDF1-8D0F-4603-827D-79BEC4ECA094}"/>
              </a:ext>
            </a:extLst>
          </p:cNvPr>
          <p:cNvSpPr/>
          <p:nvPr/>
        </p:nvSpPr>
        <p:spPr>
          <a:xfrm>
            <a:off x="8536809" y="50157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899CDF4-8352-4C49-8945-68B58C940260}"/>
              </a:ext>
            </a:extLst>
          </p:cNvPr>
          <p:cNvSpPr/>
          <p:nvPr/>
        </p:nvSpPr>
        <p:spPr>
          <a:xfrm>
            <a:off x="7898578" y="52315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3DF010B7-9CBD-40A7-B46E-3E5BDE8F4810}"/>
              </a:ext>
            </a:extLst>
          </p:cNvPr>
          <p:cNvSpPr/>
          <p:nvPr/>
        </p:nvSpPr>
        <p:spPr>
          <a:xfrm>
            <a:off x="8171841" y="49920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B6F0B18-07D6-4453-A920-C7555EFFEB53}"/>
              </a:ext>
            </a:extLst>
          </p:cNvPr>
          <p:cNvSpPr/>
          <p:nvPr/>
        </p:nvSpPr>
        <p:spPr>
          <a:xfrm>
            <a:off x="8328705" y="4800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2BCF778-C521-4101-96BC-7F31E3144C75}"/>
              </a:ext>
            </a:extLst>
          </p:cNvPr>
          <p:cNvSpPr/>
          <p:nvPr/>
        </p:nvSpPr>
        <p:spPr>
          <a:xfrm>
            <a:off x="8073250" y="552168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506EB58-5DAB-4102-843C-6EBA4C925070}"/>
              </a:ext>
            </a:extLst>
          </p:cNvPr>
          <p:cNvSpPr/>
          <p:nvPr/>
        </p:nvSpPr>
        <p:spPr>
          <a:xfrm>
            <a:off x="8402348" y="26124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5364922E-457F-41B3-8747-733F0478B947}"/>
              </a:ext>
            </a:extLst>
          </p:cNvPr>
          <p:cNvSpPr/>
          <p:nvPr/>
        </p:nvSpPr>
        <p:spPr>
          <a:xfrm>
            <a:off x="8139702" y="24112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AF4D21F-A4F3-4C02-ADFE-185629F5D999}"/>
              </a:ext>
            </a:extLst>
          </p:cNvPr>
          <p:cNvSpPr/>
          <p:nvPr/>
        </p:nvSpPr>
        <p:spPr>
          <a:xfrm>
            <a:off x="8480540" y="21393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1379AC1-EEC4-42A0-8094-3F5C4F2E94DA}"/>
              </a:ext>
            </a:extLst>
          </p:cNvPr>
          <p:cNvSpPr/>
          <p:nvPr/>
        </p:nvSpPr>
        <p:spPr>
          <a:xfrm>
            <a:off x="7842309" y="23551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2863D39-8F9D-4ACE-81F1-3877A008F608}"/>
              </a:ext>
            </a:extLst>
          </p:cNvPr>
          <p:cNvSpPr/>
          <p:nvPr/>
        </p:nvSpPr>
        <p:spPr>
          <a:xfrm>
            <a:off x="8115572" y="21156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200850A-1B98-478E-82AA-F6745FD3F968}"/>
              </a:ext>
            </a:extLst>
          </p:cNvPr>
          <p:cNvSpPr/>
          <p:nvPr/>
        </p:nvSpPr>
        <p:spPr>
          <a:xfrm>
            <a:off x="8272436" y="19242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A7C1ACB-4B95-4E47-AC00-2BC3A730C776}"/>
              </a:ext>
            </a:extLst>
          </p:cNvPr>
          <p:cNvSpPr/>
          <p:nvPr/>
        </p:nvSpPr>
        <p:spPr>
          <a:xfrm>
            <a:off x="8016981" y="264529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86EF828E-9BAB-4A87-9EA1-2FCCAFED4A71}"/>
              </a:ext>
            </a:extLst>
          </p:cNvPr>
          <p:cNvSpPr/>
          <p:nvPr/>
        </p:nvSpPr>
        <p:spPr>
          <a:xfrm rot="12384041">
            <a:off x="4829138" y="3387628"/>
            <a:ext cx="4189886" cy="2086134"/>
          </a:xfrm>
          <a:prstGeom prst="parallelogram">
            <a:avLst>
              <a:gd name="adj" fmla="val 80952"/>
            </a:avLst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36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/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  <a:blipFill>
                <a:blip r:embed="rId4"/>
                <a:stretch>
                  <a:fillRect t="-12500" r="-24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/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FC1474-6FAE-4D0F-8AAF-AA9127B27C8F}"/>
              </a:ext>
            </a:extLst>
          </p:cNvPr>
          <p:cNvSpPr/>
          <p:nvPr/>
        </p:nvSpPr>
        <p:spPr>
          <a:xfrm>
            <a:off x="191344" y="2924944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-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симметричное и неотрицательное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/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B86A077A-9D50-43E5-AA44-64233EAB91D4}"/>
              </a:ext>
            </a:extLst>
          </p:cNvPr>
          <p:cNvSpPr/>
          <p:nvPr/>
        </p:nvSpPr>
        <p:spPr>
          <a:xfrm>
            <a:off x="4511824" y="1052736"/>
            <a:ext cx="1475086" cy="1005723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5CFE2A-78B4-4C9E-8E50-CE37AA750885}"/>
              </a:ext>
            </a:extLst>
          </p:cNvPr>
          <p:cNvSpPr/>
          <p:nvPr/>
        </p:nvSpPr>
        <p:spPr>
          <a:xfrm>
            <a:off x="407368" y="2060848"/>
            <a:ext cx="453650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/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/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/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7" grpId="0"/>
      <p:bldP spid="25" grpId="0"/>
      <p:bldP spid="26" grpId="0"/>
      <p:bldP spid="2" grpId="0" animBg="1"/>
      <p:bldP spid="27" grpId="0" animBg="1"/>
      <p:bldP spid="16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/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l-GR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}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/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/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 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  <a:blipFill>
                <a:blip r:embed="rId10"/>
                <a:stretch>
                  <a:fillRect l="-1572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7"/>
            <a:ext cx="5425057" cy="2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8" grpId="0"/>
      <p:bldP spid="19" grpId="0"/>
      <p:bldP spid="22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16632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</a:t>
            </a:r>
            <a:endParaRPr lang="ru-RU" sz="3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базисная функция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/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func>
                          <m:r>
                            <m:rPr>
                              <m:nor/>
                            </m:rPr>
                            <a:rPr lang="ru-RU" sz="2800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/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/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∞!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/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  <a:blipFill>
                <a:blip r:embed="rId8"/>
                <a:stretch>
                  <a:fillRect l="-157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F4616D-B3FF-4008-B245-FEEC02539BDE}"/>
              </a:ext>
            </a:extLst>
          </p:cNvPr>
          <p:cNvSpPr/>
          <p:nvPr/>
        </p:nvSpPr>
        <p:spPr>
          <a:xfrm>
            <a:off x="839416" y="3501008"/>
            <a:ext cx="8145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Ряд Тейлора для экспоненты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  <a:blipFill>
                <a:blip r:embed="rId9"/>
                <a:stretch>
                  <a:fillRect t="-12500" r="-113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8"/>
            <a:ext cx="5430738" cy="29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6" grpId="0"/>
      <p:bldP spid="17" grpId="0"/>
      <p:bldP spid="2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серии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119336" y="939248"/>
            <a:ext cx="12025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проекция данных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равенства матрицы ковариации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/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6F878F-684E-40EB-8898-84A0A256C21A}"/>
              </a:ext>
            </a:extLst>
          </p:cNvPr>
          <p:cNvSpPr/>
          <p:nvPr/>
        </p:nvSpPr>
        <p:spPr>
          <a:xfrm>
            <a:off x="551384" y="2276872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 Воронцова называется «</a:t>
            </a: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нейросеть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</a:t>
            </a: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сигмоидными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функциями активации»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  <a:blipFill>
                <a:blip r:embed="rId6"/>
                <a:stretch>
                  <a:fillRect t="-12500" r="-2742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191344" y="5013176"/>
            <a:ext cx="396000" cy="3960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z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18" idx="6"/>
            <a:endCxn id="19" idx="1"/>
          </p:cNvCxnSpPr>
          <p:nvPr/>
        </p:nvCxnSpPr>
        <p:spPr>
          <a:xfrm flipV="1">
            <a:off x="587344" y="4365104"/>
            <a:ext cx="612112" cy="846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6"/>
            <a:endCxn id="26" idx="1"/>
          </p:cNvCxnSpPr>
          <p:nvPr/>
        </p:nvCxnSpPr>
        <p:spPr>
          <a:xfrm>
            <a:off x="587344" y="5211176"/>
            <a:ext cx="612112" cy="8821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999656" y="6381328"/>
            <a:ext cx="396000" cy="39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ru-RU" sz="2800" dirty="0"/>
          </a:p>
        </p:txBody>
      </p:sp>
      <p:cxnSp>
        <p:nvCxnSpPr>
          <p:cNvPr id="42" name="Прямая со стрелкой 41"/>
          <p:cNvCxnSpPr>
            <a:stCxn id="19" idx="3"/>
            <a:endCxn id="24" idx="1"/>
          </p:cNvCxnSpPr>
          <p:nvPr/>
        </p:nvCxnSpPr>
        <p:spPr>
          <a:xfrm>
            <a:off x="2783632" y="4365104"/>
            <a:ext cx="1512168" cy="9721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6" idx="3"/>
            <a:endCxn id="24" idx="1"/>
          </p:cNvCxnSpPr>
          <p:nvPr/>
        </p:nvCxnSpPr>
        <p:spPr>
          <a:xfrm flipV="1">
            <a:off x="2783632" y="5337212"/>
            <a:ext cx="1512168" cy="7560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1" idx="6"/>
            <a:endCxn id="24" idx="1"/>
          </p:cNvCxnSpPr>
          <p:nvPr/>
        </p:nvCxnSpPr>
        <p:spPr>
          <a:xfrm flipV="1">
            <a:off x="3395656" y="5337212"/>
            <a:ext cx="900144" cy="1242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4" idx="3"/>
            <a:endCxn id="53" idx="1"/>
          </p:cNvCxnSpPr>
          <p:nvPr/>
        </p:nvCxnSpPr>
        <p:spPr>
          <a:xfrm flipV="1">
            <a:off x="5375920" y="5316017"/>
            <a:ext cx="906976" cy="211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  <a:blipFill>
                <a:blip r:embed="rId11"/>
                <a:stretch>
                  <a:fillRect l="-1190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Рисунок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28248" y="3140968"/>
            <a:ext cx="3009762" cy="31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20" grpId="0"/>
      <p:bldP spid="21" grpId="0"/>
      <p:bldP spid="2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Кстати о </a:t>
            </a:r>
            <a:r>
              <a:rPr lang="ru-RU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нейронках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813954" y="1141755"/>
            <a:ext cx="640871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R-CNN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Region Based 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/>
            </a:r>
            <a:br>
              <a:rPr lang="ru-RU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Convolutional Neural Networks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1" name="Picture 2" descr="Image for po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1417" r="4975"/>
          <a:stretch/>
        </p:blipFill>
        <p:spPr bwMode="auto">
          <a:xfrm>
            <a:off x="479376" y="2274152"/>
            <a:ext cx="6547046" cy="23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60B888E-63E7-4789-812E-0EC14B7F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74152"/>
            <a:ext cx="4060091" cy="3636556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79376" y="5085184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Girshick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Ross, Jeff Donahue, Trevor Darrell,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Jitendra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Malik. "Rich feature hierarchies for accurate object detection and semantic segmentation." In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pp. 580-587. 2014.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2602182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1407557"/>
            <a:ext cx="2927589" cy="2490972"/>
            <a:chOff x="3717942" y="3466920"/>
            <a:chExt cx="2004310" cy="1705390"/>
          </a:xfrm>
        </p:grpSpPr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1325881"/>
            <a:ext cx="2976424" cy="2616504"/>
            <a:chOff x="6287420" y="3386358"/>
            <a:chExt cx="2062351" cy="1812964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3644865"/>
            <a:ext cx="2985104" cy="2377651"/>
            <a:chOff x="4562938" y="5136846"/>
            <a:chExt cx="2083025" cy="1659140"/>
          </a:xfrm>
        </p:grpSpPr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Группа 195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197" name="Прямая со стрелкой 196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Овал 204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Овал 205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Овал 207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Овал 208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Овал 210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6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35934" y="131038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07368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695400" y="2593726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6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2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866789" y="1234718"/>
            <a:ext cx="2968864" cy="2489246"/>
            <a:chOff x="6707802" y="3305046"/>
            <a:chExt cx="2169067" cy="1818656"/>
          </a:xfrm>
        </p:grpSpPr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696183" y="1303111"/>
            <a:ext cx="2914093" cy="2443323"/>
            <a:chOff x="3687799" y="3424590"/>
            <a:chExt cx="2129051" cy="1785104"/>
          </a:xfrm>
        </p:grpSpPr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 стрелкой 299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898705" y="3664999"/>
            <a:ext cx="2914093" cy="2443323"/>
            <a:chOff x="5387695" y="5007571"/>
            <a:chExt cx="2129051" cy="1785104"/>
          </a:xfrm>
        </p:grpSpPr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Овал 378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16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127448" y="176904"/>
            <a:ext cx="1058517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75920" y="105273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335360" y="564923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335360" y="617006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76B8A-5E59-4EDC-94C3-70D1AE8824E3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SVC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FD74D-418A-42D9-B734-73AD6C064B93}"/>
              </a:ext>
            </a:extLst>
          </p:cNvPr>
          <p:cNvSpPr/>
          <p:nvPr/>
        </p:nvSpPr>
        <p:spPr>
          <a:xfrm>
            <a:off x="695400" y="2832645"/>
            <a:ext cx="114368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D5D5D5"/>
                </a:solidFill>
                <a:latin typeface="Courier New" panose="02070309020205020404" pitchFamily="49" charset="0"/>
              </a:rPr>
              <a:t>SVC(C=1.0, break_ties=False, cache_size=200, class_weight=None, coef0=0.0, decision_function_shape='ovr', degree=3, gamma='scale', kernel='rbf', max_iter=-1, probability=False, random_state=None, shrinking=True, tol=0.001, verbose=False)</a:t>
            </a:r>
            <a:endParaRPr lang="ru-RU" sz="2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6447D0-F2C8-4FF3-AFF1-9DD9CA18BFC0}"/>
              </a:ext>
            </a:extLst>
          </p:cNvPr>
          <p:cNvSpPr/>
          <p:nvPr/>
        </p:nvSpPr>
        <p:spPr>
          <a:xfrm>
            <a:off x="721048" y="3478767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DB0AC8-99F3-4314-B7E5-D45DC7A1052D}"/>
              </a:ext>
            </a:extLst>
          </p:cNvPr>
          <p:cNvSpPr/>
          <p:nvPr/>
        </p:nvSpPr>
        <p:spPr>
          <a:xfrm>
            <a:off x="2600270" y="3177100"/>
            <a:ext cx="5079906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57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5050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2E60B-3B25-4A56-AEDF-E684B8C9005A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21920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0CF5ECD-9E40-4339-A3B3-A979610DE05E}"/>
              </a:ext>
            </a:extLst>
          </p:cNvPr>
          <p:cNvSpPr/>
          <p:nvPr/>
        </p:nvSpPr>
        <p:spPr>
          <a:xfrm rot="6602461" flipH="1">
            <a:off x="7910503" y="328859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1539E5-9DAB-4B48-A068-2842BFE27E4A}"/>
              </a:ext>
            </a:extLst>
          </p:cNvPr>
          <p:cNvSpPr/>
          <p:nvPr/>
        </p:nvSpPr>
        <p:spPr>
          <a:xfrm rot="6602461" flipH="1">
            <a:off x="8252868" y="268112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B99918F-303D-4DFE-82CE-18424472EEDC}"/>
              </a:ext>
            </a:extLst>
          </p:cNvPr>
          <p:cNvSpPr/>
          <p:nvPr/>
        </p:nvSpPr>
        <p:spPr>
          <a:xfrm rot="6602461" flipH="1">
            <a:off x="8974965" y="305278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0210A3-38D6-44E5-A367-0D89427F2DB6}"/>
              </a:ext>
            </a:extLst>
          </p:cNvPr>
          <p:cNvSpPr/>
          <p:nvPr/>
        </p:nvSpPr>
        <p:spPr>
          <a:xfrm rot="6602461" flipH="1">
            <a:off x="10120800" y="4990478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0CEEA11-D299-43A2-89D5-1E1485E6D36F}"/>
              </a:ext>
            </a:extLst>
          </p:cNvPr>
          <p:cNvSpPr/>
          <p:nvPr/>
        </p:nvSpPr>
        <p:spPr>
          <a:xfrm rot="6602461" flipH="1">
            <a:off x="10323155" y="578466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E469B44-653F-47DD-97F8-470E935C0BA7}"/>
              </a:ext>
            </a:extLst>
          </p:cNvPr>
          <p:cNvSpPr/>
          <p:nvPr/>
        </p:nvSpPr>
        <p:spPr>
          <a:xfrm rot="6602461" flipH="1">
            <a:off x="10883621" y="508772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3AF0F3-3665-4354-AA1C-58986137E1DA}"/>
              </a:ext>
            </a:extLst>
          </p:cNvPr>
          <p:cNvSpPr/>
          <p:nvPr/>
        </p:nvSpPr>
        <p:spPr>
          <a:xfrm rot="8954997" flipH="1">
            <a:off x="9288001" y="483793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23546C-CF76-4C22-BBC9-82B39EB7F122}"/>
              </a:ext>
            </a:extLst>
          </p:cNvPr>
          <p:cNvSpPr/>
          <p:nvPr/>
        </p:nvSpPr>
        <p:spPr>
          <a:xfrm rot="6602461" flipH="1">
            <a:off x="7237068" y="352061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D4977E6-687B-4ADA-927F-E7A39732BB4F}"/>
              </a:ext>
            </a:extLst>
          </p:cNvPr>
          <p:cNvSpPr/>
          <p:nvPr/>
        </p:nvSpPr>
        <p:spPr>
          <a:xfrm rot="6602461" flipH="1">
            <a:off x="9627447" y="5473950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5989CB0-1CBB-4A84-A58E-94B4A9C24755}"/>
              </a:ext>
            </a:extLst>
          </p:cNvPr>
          <p:cNvSpPr/>
          <p:nvPr/>
        </p:nvSpPr>
        <p:spPr>
          <a:xfrm rot="6602461" flipH="1">
            <a:off x="9283527" y="418148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41C26F-E013-4B39-AAC1-AD789CD76C75}"/>
              </a:ext>
            </a:extLst>
          </p:cNvPr>
          <p:cNvSpPr/>
          <p:nvPr/>
        </p:nvSpPr>
        <p:spPr>
          <a:xfrm rot="6602461" flipH="1">
            <a:off x="8941079" y="209715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6E6D174-31F2-4958-92FB-BC35412D89DF}"/>
              </a:ext>
            </a:extLst>
          </p:cNvPr>
          <p:cNvSpPr/>
          <p:nvPr/>
        </p:nvSpPr>
        <p:spPr>
          <a:xfrm rot="6602461" flipH="1">
            <a:off x="10044853" y="2913741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98CD4C2-7789-45DB-84F8-2F9DBBCE7D1B}"/>
              </a:ext>
            </a:extLst>
          </p:cNvPr>
          <p:cNvSpPr/>
          <p:nvPr/>
        </p:nvSpPr>
        <p:spPr>
          <a:xfrm rot="6602461" flipH="1">
            <a:off x="8400145" y="366791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A4BA52-C08B-4213-BCBF-87E407DFF2C0}"/>
              </a:ext>
            </a:extLst>
          </p:cNvPr>
          <p:cNvCxnSpPr>
            <a:cxnSpLocks/>
          </p:cNvCxnSpPr>
          <p:nvPr/>
        </p:nvCxnSpPr>
        <p:spPr>
          <a:xfrm>
            <a:off x="7721705" y="1786922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841AB982-290F-4A57-BA44-5BAC018DA5DD}"/>
              </a:ext>
            </a:extLst>
          </p:cNvPr>
          <p:cNvSpPr/>
          <p:nvPr/>
        </p:nvSpPr>
        <p:spPr>
          <a:xfrm>
            <a:off x="7797744" y="3170632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9E349B-5C02-43DB-A405-8C8B68B96A69}"/>
              </a:ext>
            </a:extLst>
          </p:cNvPr>
          <p:cNvCxnSpPr/>
          <p:nvPr/>
        </p:nvCxnSpPr>
        <p:spPr>
          <a:xfrm>
            <a:off x="7020260" y="2309844"/>
            <a:ext cx="2946625" cy="460634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761E2D1-A6D5-453D-8B50-44D4A1B0AC17}"/>
              </a:ext>
            </a:extLst>
          </p:cNvPr>
          <p:cNvCxnSpPr>
            <a:cxnSpLocks/>
          </p:cNvCxnSpPr>
          <p:nvPr/>
        </p:nvCxnSpPr>
        <p:spPr>
          <a:xfrm>
            <a:off x="8720287" y="1565139"/>
            <a:ext cx="3149045" cy="469531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929B99B-2F66-4DB1-A1FD-63AF54544CFD}"/>
              </a:ext>
            </a:extLst>
          </p:cNvPr>
          <p:cNvSpPr/>
          <p:nvPr/>
        </p:nvSpPr>
        <p:spPr>
          <a:xfrm>
            <a:off x="8878975" y="2019928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EAB530A-EAF7-4983-9C2A-7D27AFEE6DBD}"/>
              </a:ext>
            </a:extLst>
          </p:cNvPr>
          <p:cNvSpPr/>
          <p:nvPr/>
        </p:nvSpPr>
        <p:spPr>
          <a:xfrm>
            <a:off x="10743304" y="5008266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/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/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/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/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/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/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зазор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  <a:blipFill>
                <a:blip r:embed="rId9"/>
                <a:stretch>
                  <a:fillRect l="-2899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4180BEE8-57B2-47B4-A47F-EE7847147352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/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0628C3B6-8B05-4DB7-B66D-65E0E12E99BC}"/>
              </a:ext>
            </a:extLst>
          </p:cNvPr>
          <p:cNvSpPr/>
          <p:nvPr/>
        </p:nvSpPr>
        <p:spPr>
          <a:xfrm rot="14185547">
            <a:off x="7391801" y="3485671"/>
            <a:ext cx="363189" cy="1064253"/>
          </a:xfrm>
          <a:prstGeom prst="leftBrace">
            <a:avLst>
              <a:gd name="adj1" fmla="val 37423"/>
              <a:gd name="adj2" fmla="val 5378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/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слюнтяй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  <a:blipFill>
                <a:blip r:embed="rId11"/>
                <a:stretch>
                  <a:fillRect l="-2821" t="-11842" r="-1881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/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/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</a:t>
                </a:r>
                <a:r>
                  <a:rPr lang="el-GR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}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  <a:blipFill>
                <a:blip r:embed="rId13"/>
                <a:stretch>
                  <a:fillRect t="-11765" r="-229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6" grpId="0" animBg="1"/>
      <p:bldP spid="43" grpId="0" animBg="1"/>
      <p:bldP spid="44" grpId="0" animBg="1"/>
      <p:bldP spid="51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980728"/>
            <a:ext cx="6624736" cy="2706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3933056"/>
            <a:ext cx="6624736" cy="27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97AF14-B79D-4D99-8FC5-B9EA9E9DF2FD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07D01-E320-4B4F-BE5E-F41FBAE2817C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BD18DB-4AC4-453B-8865-4D266AA05F5A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3E8B50-C92F-4FCE-9456-2BF6C587A4B4}"/>
              </a:ext>
            </a:extLst>
          </p:cNvPr>
          <p:cNvSpPr/>
          <p:nvPr/>
        </p:nvSpPr>
        <p:spPr>
          <a:xfrm>
            <a:off x="339880" y="594807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0ECE3-AC29-41A1-8AE4-BCE60E0F5C0F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5303912" y="1124744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128E7D-1BBC-404E-93C5-1388C1BC41BC}"/>
              </a:ext>
            </a:extLst>
          </p:cNvPr>
          <p:cNvSpPr/>
          <p:nvPr/>
        </p:nvSpPr>
        <p:spPr>
          <a:xfrm>
            <a:off x="1172027" y="2902944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SVR(C=1.0, cache_size=200, coef0=0.0, degree=3, epsilon=0.1, gamma='scale', kernel='rbf', max_iter=-1, shrinking=True, tol=0.001, verbose=False)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475463B-82CF-48CB-A98D-5C1ABBEC7B6D}"/>
              </a:ext>
            </a:extLst>
          </p:cNvPr>
          <p:cNvSpPr/>
          <p:nvPr/>
        </p:nvSpPr>
        <p:spPr>
          <a:xfrm>
            <a:off x="1227142" y="3271139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9AED8-326F-4277-865D-8445AA28DB5F}"/>
              </a:ext>
            </a:extLst>
          </p:cNvPr>
          <p:cNvSpPr/>
          <p:nvPr/>
        </p:nvSpPr>
        <p:spPr>
          <a:xfrm>
            <a:off x="339880" y="5523265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2207568" y="7647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191344" y="1340768"/>
                <a:ext cx="12838873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“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Математически совершенное разделение</a:t>
                </a:r>
                <a:r>
                  <a:rPr lang="en-US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”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Включает регуляризацию (говорят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~ 1/</m:t>
                    </m:r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λ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Трудности при большом количестве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классов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Длительная обработка</a:t>
                </a:r>
                <a:r>
                  <a:rPr lang="en-US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Big Data 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Kernel </a:t>
                </a:r>
                <a:r>
                  <a:rPr lang="tr-TR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trick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(халявный </a:t>
                </a:r>
                <a:r>
                  <a:rPr lang="en-US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Feature Engineering) </a:t>
                </a:r>
                <a:endParaRPr lang="ru-RU" sz="2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Вроде как отлично работает когда признаков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объектов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Использует не все данные, а только опорные вектора</a:t>
                </a:r>
                <a:endParaRPr lang="ru-RU" sz="2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Неприятности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Хорошее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ядро</a:t>
                </a:r>
                <a:r>
                  <a:rPr lang="en-US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необходимо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сначала найти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 </a:t>
                </a:r>
                <a:r>
                  <a:rPr lang="ru-RU" sz="2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настроить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его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гиперпараметры</a:t>
                </a:r>
                <a:endParaRPr lang="ru-RU" sz="2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340768"/>
                <a:ext cx="12838873" cy="5355312"/>
              </a:xfrm>
              <a:prstGeom prst="rect">
                <a:avLst/>
              </a:prstGeom>
              <a:blipFill>
                <a:blip r:embed="rId4"/>
                <a:stretch>
                  <a:fillRect l="-712" t="-911" b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07568" y="176904"/>
            <a:ext cx="849694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279576" y="2708920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~ 5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12224" y="2780928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351584" y="4293096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84232" y="4221088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  <p:bldP spid="13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860B5-40CA-4C3D-860F-E7858CF5A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73"/>
          <a:stretch/>
        </p:blipFill>
        <p:spPr>
          <a:xfrm>
            <a:off x="2203650" y="2289269"/>
            <a:ext cx="7352651" cy="43772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9663338" y="3423684"/>
            <a:ext cx="1596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3.8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км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2.4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мили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Истоки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9D37B-C375-4B84-BE42-53E54A422673}"/>
              </a:ext>
            </a:extLst>
          </p:cNvPr>
          <p:cNvSpPr/>
          <p:nvPr/>
        </p:nvSpPr>
        <p:spPr>
          <a:xfrm>
            <a:off x="911424" y="1052736"/>
            <a:ext cx="5723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Linux Libertine"/>
              </a:rPr>
              <a:t>Вапник</a:t>
            </a:r>
            <a:r>
              <a:rPr lang="ru-RU" sz="3200" dirty="0">
                <a:solidFill>
                  <a:schemeClr val="bg1"/>
                </a:solidFill>
                <a:latin typeface="Linux Libertine"/>
              </a:rPr>
              <a:t>, Владимир Наумович</a:t>
            </a:r>
            <a:endParaRPr lang="ru-RU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CAFB81-B4E0-4130-9F31-E11E5FFFD9B3}"/>
              </a:ext>
            </a:extLst>
          </p:cNvPr>
          <p:cNvSpPr/>
          <p:nvPr/>
        </p:nvSpPr>
        <p:spPr>
          <a:xfrm>
            <a:off x="839416" y="5589240"/>
            <a:ext cx="7843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: Statistical Learning | Lex </a:t>
            </a:r>
            <a:r>
              <a:rPr lang="en-US" sz="2400" dirty="0" err="1">
                <a:solidFill>
                  <a:schemeClr val="bg1"/>
                </a:solidFill>
              </a:rPr>
              <a:t>Fridman</a:t>
            </a:r>
            <a:r>
              <a:rPr lang="en-US" sz="2400" dirty="0">
                <a:solidFill>
                  <a:schemeClr val="bg1"/>
                </a:solidFill>
              </a:rPr>
              <a:t> Podcast #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https://www.youtube.com/watch?v=STFcvzoxVw4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3DA26B-D509-40B1-BD0D-94CA9A12C16F}"/>
              </a:ext>
            </a:extLst>
          </p:cNvPr>
          <p:cNvSpPr/>
          <p:nvPr/>
        </p:nvSpPr>
        <p:spPr>
          <a:xfrm>
            <a:off x="839416" y="4581128"/>
            <a:ext cx="10742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Complete Statistical Theory of Learning (Vladimir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) | MIT Deep Learning Series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https</a:t>
            </a:r>
            <a:r>
              <a:rPr lang="ru-RU" sz="2400" dirty="0">
                <a:solidFill>
                  <a:schemeClr val="bg1"/>
                </a:solidFill>
              </a:rPr>
              <a:t>://www.youtube.com/watch?v=Ow25mjFjSmg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F1F1DD-2B3B-4BED-8F3F-BAD3E584ABE2}"/>
              </a:ext>
            </a:extLst>
          </p:cNvPr>
          <p:cNvSpPr/>
          <p:nvPr/>
        </p:nvSpPr>
        <p:spPr>
          <a:xfrm>
            <a:off x="191344" y="1700808"/>
            <a:ext cx="121693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Н.,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Червоненкис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А. Я.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распознавания образов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1974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зависимостей по эмпирическим данным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1979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Springer, 1995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NY: John Wiley, 1998</a:t>
            </a:r>
            <a:endParaRPr lang="tr-TR" sz="2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9105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</a:t>
            </a:r>
            <a:r>
              <a:rPr lang="ru-RU" sz="3200" b="1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Векторов</a:t>
            </a:r>
            <a:endParaRPr lang="en-US" sz="3200" b="1" spc="-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58BE3BA-14EF-4044-AD6D-CBB7109B7858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98922-E401-45B3-94FC-484D7394D67B}"/>
              </a:ext>
            </a:extLst>
          </p:cNvPr>
          <p:cNvSpPr/>
          <p:nvPr/>
        </p:nvSpPr>
        <p:spPr>
          <a:xfrm>
            <a:off x="9170192" y="2529626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B2C2289-E324-479E-B3C9-41935DE71415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1881BA-C1DE-4A09-A1DD-61E220F341A0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4D1CAF4-5471-4A12-98F5-57DC0D743708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E7B1A7D0-7E1B-45B7-9281-A5A2D15E84A7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434281-B27F-45AB-8305-6D9F49CCE027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04796525-FB6A-482F-AD80-ADFBE65EC8DC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225DAC9-C13B-4069-B5AC-ECFC7F9E778F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AF8F0F36-B711-4FC5-B430-198D16ED0957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FEAE8F4-65EE-4829-A1D1-8F1953578B8B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76868B3-F4D0-4868-9ACC-591F4647D214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C50AC98-D572-44ED-816A-5CDFA55FBAE1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C987E21D-2F1A-4993-BFD6-AEC20E8C1D9E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EDA6319-6DFA-4F5F-803C-D4ED52967689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4DDA83E-2F70-4B02-A312-4A0C89A6361E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3731B1A-2978-450E-9FF2-58DA0B45DCD2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FE346AA-CA20-4C78-BBC5-D92B78AA8092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49FE464-9E64-4FA8-8873-8EE577413B07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D309D97-365F-4A52-A086-BBB191E38F9C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F577F3-CD08-4E19-A536-F6F6242E88B2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4F115531-B218-4BDC-A633-33DDF600D053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D07FBDA3-D197-4BA6-88B6-E3F410FC3377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74E583D-24FA-4521-97B2-5048783CFB2C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A030C-5456-4418-BD1F-9F40E6CF208D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BA302E-5774-4302-A6F1-D5720CF566F7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B228EC-AD0A-419E-8422-BB89F155D6DF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AB0A331F-903B-494C-A14E-8E9E58F85C68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48619F7E-4C72-4B4E-B1C2-031ECBB6C6B6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4103A103-821D-4388-84E1-8D24C2A95910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BB3B8497-E80F-448E-9875-00A864235B35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005C12AA-1DDB-4C18-B001-D5D4F8DB815D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28E38632-52B3-4391-B4C2-47931E9D362D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AEF7764-2484-40E2-8C5C-103A7085E325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4A4104B-2A5D-42E8-9B0F-C2F74023B93C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A3CB21D1-08CF-4C37-B684-ACEE360D7C52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AA3CB62-AF6C-4FEF-BA0D-FF69270FA23B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297081C-CED1-469B-9130-7C363418CD1E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7EE88A2-9F5B-4A3D-8CFB-F31C739E37A5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8" grpId="0" animBg="1"/>
      <p:bldP spid="2" grpId="0"/>
      <p:bldP spid="100" grpId="0" animBg="1"/>
      <p:bldP spid="103" grpId="0" animBg="1"/>
      <p:bldP spid="103" grpId="1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800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800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  <a:blipFill>
                <a:blip r:embed="rId4"/>
                <a:stretch>
                  <a:fillRect r="-1142"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76658" y="5842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767408" y="4221088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559496" y="5373216"/>
            <a:ext cx="37673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192344" y="3356992"/>
            <a:ext cx="556737" cy="35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5" grpId="0"/>
      <p:bldP spid="46" grpId="0"/>
      <p:bldP spid="76" grpId="0"/>
      <p:bldP spid="85" grpId="0"/>
      <p:bldP spid="2" grpId="0" animBg="1"/>
      <p:bldP spid="3" grpId="0"/>
      <p:bldP spid="86" grpId="0"/>
      <p:bldP spid="87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13977</TotalTime>
  <Words>924</Words>
  <Application>Microsoft Office PowerPoint</Application>
  <PresentationFormat>Широкоэкранный</PresentationFormat>
  <Paragraphs>349</Paragraphs>
  <Slides>31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-apple-system</vt:lpstr>
      <vt:lpstr>Arial</vt:lpstr>
      <vt:lpstr>Calibri</vt:lpstr>
      <vt:lpstr>Cambria Math</vt:lpstr>
      <vt:lpstr>Courier New</vt:lpstr>
      <vt:lpstr>High Tower Text</vt:lpstr>
      <vt:lpstr>IBM Plex Mono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R-CNN - Region Based  Convolutional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579</cp:revision>
  <dcterms:created xsi:type="dcterms:W3CDTF">2019-05-20T04:53:11Z</dcterms:created>
  <dcterms:modified xsi:type="dcterms:W3CDTF">2023-04-13T12:29:38Z</dcterms:modified>
</cp:coreProperties>
</file>