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5" r:id="rId5"/>
    <p:sldId id="264" r:id="rId6"/>
    <p:sldId id="262" r:id="rId7"/>
    <p:sldId id="266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50" d="100"/>
          <a:sy n="50" d="100"/>
        </p:scale>
        <p:origin x="-1872" y="-3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30841B-3327-4D86-814A-100B3D76477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174E6E3-381D-4F56-8987-88515515F516}">
      <dgm:prSet phldrT="[Текст]"/>
      <dgm:spPr/>
      <dgm:t>
        <a:bodyPr/>
        <a:lstStyle/>
        <a:p>
          <a:r>
            <a:rPr lang="en-US" dirty="0" smtClean="0"/>
            <a:t>Class Snake</a:t>
          </a:r>
          <a:endParaRPr lang="ru-RU" dirty="0" smtClean="0"/>
        </a:p>
      </dgm:t>
    </dgm:pt>
    <dgm:pt modelId="{57AAE388-C0BA-473B-8B1E-659450F24B40}" type="parTrans" cxnId="{9617176B-867C-4C94-8941-993BDC634B67}">
      <dgm:prSet/>
      <dgm:spPr/>
      <dgm:t>
        <a:bodyPr/>
        <a:lstStyle/>
        <a:p>
          <a:endParaRPr lang="ru-RU"/>
        </a:p>
      </dgm:t>
    </dgm:pt>
    <dgm:pt modelId="{B83849D1-40A9-4F7E-959A-56B57B25A87D}" type="sibTrans" cxnId="{9617176B-867C-4C94-8941-993BDC634B67}">
      <dgm:prSet/>
      <dgm:spPr/>
      <dgm:t>
        <a:bodyPr/>
        <a:lstStyle/>
        <a:p>
          <a:endParaRPr lang="ru-RU"/>
        </a:p>
      </dgm:t>
    </dgm:pt>
    <dgm:pt modelId="{FFA35C1C-F60C-41F1-AE32-37D5F205D06C}">
      <dgm:prSet phldrT="[Текст]"/>
      <dgm:spPr/>
      <dgm:t>
        <a:bodyPr/>
        <a:lstStyle/>
        <a:p>
          <a:r>
            <a:rPr lang="en-US" dirty="0" smtClean="0"/>
            <a:t> </a:t>
          </a:r>
          <a:r>
            <a:rPr lang="ru-RU" dirty="0" smtClean="0"/>
            <a:t>Функция</a:t>
          </a:r>
        </a:p>
        <a:p>
          <a:r>
            <a:rPr lang="en-US" dirty="0" smtClean="0"/>
            <a:t>move</a:t>
          </a:r>
          <a:endParaRPr lang="ru-RU" dirty="0"/>
        </a:p>
      </dgm:t>
    </dgm:pt>
    <dgm:pt modelId="{A876C054-612B-43B7-A613-10A3E400E970}" type="sibTrans" cxnId="{C839ED92-0BAF-4D65-9706-9AF1A342BA22}">
      <dgm:prSet/>
      <dgm:spPr/>
      <dgm:t>
        <a:bodyPr/>
        <a:lstStyle/>
        <a:p>
          <a:endParaRPr lang="ru-RU"/>
        </a:p>
      </dgm:t>
    </dgm:pt>
    <dgm:pt modelId="{33D52B72-3254-4A45-82D9-D61A535AC326}" type="parTrans" cxnId="{C839ED92-0BAF-4D65-9706-9AF1A342BA22}">
      <dgm:prSet/>
      <dgm:spPr/>
      <dgm:t>
        <a:bodyPr/>
        <a:lstStyle/>
        <a:p>
          <a:endParaRPr lang="ru-RU"/>
        </a:p>
      </dgm:t>
    </dgm:pt>
    <dgm:pt modelId="{9381F19F-31E0-4171-AD4D-132597A4CE7E}">
      <dgm:prSet/>
      <dgm:spPr/>
      <dgm:t>
        <a:bodyPr/>
        <a:lstStyle/>
        <a:p>
          <a:r>
            <a:rPr lang="ru-RU" dirty="0" smtClean="0"/>
            <a:t>Функция</a:t>
          </a:r>
        </a:p>
        <a:p>
          <a:r>
            <a:rPr lang="en-US" dirty="0" err="1" smtClean="0"/>
            <a:t>cheackCrash</a:t>
          </a:r>
          <a:endParaRPr lang="en-US" dirty="0"/>
        </a:p>
      </dgm:t>
    </dgm:pt>
    <dgm:pt modelId="{51FFF096-9090-48CB-96EE-9EE78B9BC78F}" type="parTrans" cxnId="{B1984377-6CBD-459E-8C2E-1F2E4ACCDC86}">
      <dgm:prSet/>
      <dgm:spPr/>
      <dgm:t>
        <a:bodyPr/>
        <a:lstStyle/>
        <a:p>
          <a:endParaRPr lang="ru-RU"/>
        </a:p>
      </dgm:t>
    </dgm:pt>
    <dgm:pt modelId="{0A9FC018-9D4A-47CE-97F2-EB2F47A1D4A7}" type="sibTrans" cxnId="{B1984377-6CBD-459E-8C2E-1F2E4ACCDC86}">
      <dgm:prSet/>
      <dgm:spPr/>
      <dgm:t>
        <a:bodyPr/>
        <a:lstStyle/>
        <a:p>
          <a:endParaRPr lang="ru-RU"/>
        </a:p>
      </dgm:t>
    </dgm:pt>
    <dgm:pt modelId="{A400CFEB-28CA-43F4-A8C2-0981C9B4E3C6}">
      <dgm:prSet/>
      <dgm:spPr/>
      <dgm:t>
        <a:bodyPr/>
        <a:lstStyle/>
        <a:p>
          <a:r>
            <a:rPr lang="ru-RU" dirty="0" smtClean="0"/>
            <a:t>Функция</a:t>
          </a:r>
          <a:endParaRPr lang="en-US" dirty="0" smtClean="0"/>
        </a:p>
        <a:p>
          <a:r>
            <a:rPr lang="en-US" dirty="0" err="1" smtClean="0"/>
            <a:t>setDirection</a:t>
          </a:r>
          <a:endParaRPr lang="en-US" dirty="0"/>
        </a:p>
      </dgm:t>
    </dgm:pt>
    <dgm:pt modelId="{503E1E4B-893F-4FCD-9AFB-064544834A94}" type="parTrans" cxnId="{4EF7DFED-EDE4-4EE7-80E8-AB07707DD048}">
      <dgm:prSet/>
      <dgm:spPr/>
      <dgm:t>
        <a:bodyPr/>
        <a:lstStyle/>
        <a:p>
          <a:endParaRPr lang="ru-RU"/>
        </a:p>
      </dgm:t>
    </dgm:pt>
    <dgm:pt modelId="{BCF6C062-57D9-4544-9E67-467F03C571D1}" type="sibTrans" cxnId="{4EF7DFED-EDE4-4EE7-80E8-AB07707DD048}">
      <dgm:prSet/>
      <dgm:spPr/>
      <dgm:t>
        <a:bodyPr/>
        <a:lstStyle/>
        <a:p>
          <a:endParaRPr lang="ru-RU"/>
        </a:p>
      </dgm:t>
    </dgm:pt>
    <dgm:pt modelId="{2237A2CD-10FA-4957-9E7F-10CE59371A63}">
      <dgm:prSet/>
      <dgm:spPr/>
      <dgm:t>
        <a:bodyPr/>
        <a:lstStyle/>
        <a:p>
          <a:r>
            <a:rPr lang="ru-RU" dirty="0" smtClean="0"/>
            <a:t>Функция</a:t>
          </a:r>
        </a:p>
        <a:p>
          <a:r>
            <a:rPr lang="en-US" dirty="0" err="1" smtClean="0"/>
            <a:t>respawnApple</a:t>
          </a:r>
          <a:endParaRPr lang="en-US" dirty="0"/>
        </a:p>
      </dgm:t>
    </dgm:pt>
    <dgm:pt modelId="{B9EAB718-FA27-4CEC-99EA-9477E8C6003E}" type="sibTrans" cxnId="{E7352543-5813-4669-8821-CA889F3C337E}">
      <dgm:prSet/>
      <dgm:spPr/>
      <dgm:t>
        <a:bodyPr/>
        <a:lstStyle/>
        <a:p>
          <a:endParaRPr lang="ru-RU"/>
        </a:p>
      </dgm:t>
    </dgm:pt>
    <dgm:pt modelId="{B06724A7-CA4F-44C5-B873-18FA13B9C107}" type="parTrans" cxnId="{E7352543-5813-4669-8821-CA889F3C337E}">
      <dgm:prSet/>
      <dgm:spPr/>
      <dgm:t>
        <a:bodyPr/>
        <a:lstStyle/>
        <a:p>
          <a:endParaRPr lang="ru-RU"/>
        </a:p>
      </dgm:t>
    </dgm:pt>
    <dgm:pt modelId="{27E96912-256F-40E2-A652-B5F8F71F227F}" type="pres">
      <dgm:prSet presAssocID="{B030841B-3327-4D86-814A-100B3D76477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037CCB3C-0E8C-4C9F-B604-60064ACDED30}" type="pres">
      <dgm:prSet presAssocID="{2174E6E3-381D-4F56-8987-88515515F516}" presName="hierRoot1" presStyleCnt="0"/>
      <dgm:spPr/>
    </dgm:pt>
    <dgm:pt modelId="{AD89DF32-F832-45DD-AB06-521D20A15740}" type="pres">
      <dgm:prSet presAssocID="{2174E6E3-381D-4F56-8987-88515515F516}" presName="composite" presStyleCnt="0"/>
      <dgm:spPr/>
    </dgm:pt>
    <dgm:pt modelId="{C8721500-64F8-4279-9324-755C638E77EF}" type="pres">
      <dgm:prSet presAssocID="{2174E6E3-381D-4F56-8987-88515515F516}" presName="background" presStyleLbl="node0" presStyleIdx="0" presStyleCnt="1"/>
      <dgm:spPr/>
    </dgm:pt>
    <dgm:pt modelId="{52EFCD52-4776-430D-917D-5B27229C3370}" type="pres">
      <dgm:prSet presAssocID="{2174E6E3-381D-4F56-8987-88515515F516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E88C1D3-0AC9-4B9F-94E6-B664750E3023}" type="pres">
      <dgm:prSet presAssocID="{2174E6E3-381D-4F56-8987-88515515F516}" presName="hierChild2" presStyleCnt="0"/>
      <dgm:spPr/>
    </dgm:pt>
    <dgm:pt modelId="{BA30FF84-969B-49E5-8531-391C8D04B326}" type="pres">
      <dgm:prSet presAssocID="{33D52B72-3254-4A45-82D9-D61A535AC326}" presName="Name10" presStyleLbl="parChTrans1D2" presStyleIdx="0" presStyleCnt="4"/>
      <dgm:spPr/>
      <dgm:t>
        <a:bodyPr/>
        <a:lstStyle/>
        <a:p>
          <a:endParaRPr lang="ru-RU"/>
        </a:p>
      </dgm:t>
    </dgm:pt>
    <dgm:pt modelId="{AED8968A-EF6D-426E-9FAD-A4DB9635C570}" type="pres">
      <dgm:prSet presAssocID="{FFA35C1C-F60C-41F1-AE32-37D5F205D06C}" presName="hierRoot2" presStyleCnt="0"/>
      <dgm:spPr/>
    </dgm:pt>
    <dgm:pt modelId="{0607448F-B5EF-4F37-96D7-9C7A68F26E47}" type="pres">
      <dgm:prSet presAssocID="{FFA35C1C-F60C-41F1-AE32-37D5F205D06C}" presName="composite2" presStyleCnt="0"/>
      <dgm:spPr/>
    </dgm:pt>
    <dgm:pt modelId="{115C264D-FBEB-4D3F-A8F6-F49E4A8A3E4F}" type="pres">
      <dgm:prSet presAssocID="{FFA35C1C-F60C-41F1-AE32-37D5F205D06C}" presName="background2" presStyleLbl="node2" presStyleIdx="0" presStyleCnt="4"/>
      <dgm:spPr/>
    </dgm:pt>
    <dgm:pt modelId="{DAA8E955-D464-426C-B478-8DC005C25B16}" type="pres">
      <dgm:prSet presAssocID="{FFA35C1C-F60C-41F1-AE32-37D5F205D06C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93476EB-7C84-431F-A9D0-CCF763CEE1FC}" type="pres">
      <dgm:prSet presAssocID="{FFA35C1C-F60C-41F1-AE32-37D5F205D06C}" presName="hierChild3" presStyleCnt="0"/>
      <dgm:spPr/>
    </dgm:pt>
    <dgm:pt modelId="{E4A9FAD1-6E92-4BDD-A0A1-6FC0D2909A33}" type="pres">
      <dgm:prSet presAssocID="{51FFF096-9090-48CB-96EE-9EE78B9BC78F}" presName="Name10" presStyleLbl="parChTrans1D2" presStyleIdx="1" presStyleCnt="4"/>
      <dgm:spPr/>
      <dgm:t>
        <a:bodyPr/>
        <a:lstStyle/>
        <a:p>
          <a:endParaRPr lang="ru-RU"/>
        </a:p>
      </dgm:t>
    </dgm:pt>
    <dgm:pt modelId="{8BA29677-186C-472F-873B-C33DB1E174A6}" type="pres">
      <dgm:prSet presAssocID="{9381F19F-31E0-4171-AD4D-132597A4CE7E}" presName="hierRoot2" presStyleCnt="0"/>
      <dgm:spPr/>
    </dgm:pt>
    <dgm:pt modelId="{E02774D5-8DBB-4434-A5C4-6DCAE925A57F}" type="pres">
      <dgm:prSet presAssocID="{9381F19F-31E0-4171-AD4D-132597A4CE7E}" presName="composite2" presStyleCnt="0"/>
      <dgm:spPr/>
    </dgm:pt>
    <dgm:pt modelId="{EF54D31E-A68A-485A-B37A-9A6E2D56B203}" type="pres">
      <dgm:prSet presAssocID="{9381F19F-31E0-4171-AD4D-132597A4CE7E}" presName="background2" presStyleLbl="node2" presStyleIdx="1" presStyleCnt="4"/>
      <dgm:spPr/>
    </dgm:pt>
    <dgm:pt modelId="{950BCFEC-C06A-4B6C-B5AB-5B91A449F714}" type="pres">
      <dgm:prSet presAssocID="{9381F19F-31E0-4171-AD4D-132597A4CE7E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172D819-FD2C-40A0-BA48-8D8E4FEDF706}" type="pres">
      <dgm:prSet presAssocID="{9381F19F-31E0-4171-AD4D-132597A4CE7E}" presName="hierChild3" presStyleCnt="0"/>
      <dgm:spPr/>
    </dgm:pt>
    <dgm:pt modelId="{00BFE8F3-8870-45C3-86EF-7ADB88BFF1EC}" type="pres">
      <dgm:prSet presAssocID="{B06724A7-CA4F-44C5-B873-18FA13B9C107}" presName="Name10" presStyleLbl="parChTrans1D2" presStyleIdx="2" presStyleCnt="4"/>
      <dgm:spPr/>
      <dgm:t>
        <a:bodyPr/>
        <a:lstStyle/>
        <a:p>
          <a:endParaRPr lang="ru-RU"/>
        </a:p>
      </dgm:t>
    </dgm:pt>
    <dgm:pt modelId="{8B2708FE-7728-40CC-AE66-3AD715EF9439}" type="pres">
      <dgm:prSet presAssocID="{2237A2CD-10FA-4957-9E7F-10CE59371A63}" presName="hierRoot2" presStyleCnt="0"/>
      <dgm:spPr/>
    </dgm:pt>
    <dgm:pt modelId="{74C9C526-0E2D-4A07-899C-8438FD298B3B}" type="pres">
      <dgm:prSet presAssocID="{2237A2CD-10FA-4957-9E7F-10CE59371A63}" presName="composite2" presStyleCnt="0"/>
      <dgm:spPr/>
    </dgm:pt>
    <dgm:pt modelId="{1C338A14-A493-48E4-AE77-246C24C0B982}" type="pres">
      <dgm:prSet presAssocID="{2237A2CD-10FA-4957-9E7F-10CE59371A63}" presName="background2" presStyleLbl="node2" presStyleIdx="2" presStyleCnt="4"/>
      <dgm:spPr/>
    </dgm:pt>
    <dgm:pt modelId="{16D36AFF-3363-466E-B4A3-117DE32D546F}" type="pres">
      <dgm:prSet presAssocID="{2237A2CD-10FA-4957-9E7F-10CE59371A63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8BEF813-D35F-4FCF-A5A1-8A0C1AD1E27C}" type="pres">
      <dgm:prSet presAssocID="{2237A2CD-10FA-4957-9E7F-10CE59371A63}" presName="hierChild3" presStyleCnt="0"/>
      <dgm:spPr/>
    </dgm:pt>
    <dgm:pt modelId="{59C9F811-E444-4CF6-A317-B7AD437B8366}" type="pres">
      <dgm:prSet presAssocID="{503E1E4B-893F-4FCD-9AFB-064544834A94}" presName="Name10" presStyleLbl="parChTrans1D2" presStyleIdx="3" presStyleCnt="4"/>
      <dgm:spPr/>
      <dgm:t>
        <a:bodyPr/>
        <a:lstStyle/>
        <a:p>
          <a:endParaRPr lang="ru-RU"/>
        </a:p>
      </dgm:t>
    </dgm:pt>
    <dgm:pt modelId="{A0101894-748D-4DCC-9A9D-577F9DCF5706}" type="pres">
      <dgm:prSet presAssocID="{A400CFEB-28CA-43F4-A8C2-0981C9B4E3C6}" presName="hierRoot2" presStyleCnt="0"/>
      <dgm:spPr/>
    </dgm:pt>
    <dgm:pt modelId="{B37D4320-06EF-4EB4-B739-853BAA87AC4D}" type="pres">
      <dgm:prSet presAssocID="{A400CFEB-28CA-43F4-A8C2-0981C9B4E3C6}" presName="composite2" presStyleCnt="0"/>
      <dgm:spPr/>
    </dgm:pt>
    <dgm:pt modelId="{3F27A2DB-3F1A-42ED-9D4E-777537B0B24E}" type="pres">
      <dgm:prSet presAssocID="{A400CFEB-28CA-43F4-A8C2-0981C9B4E3C6}" presName="background2" presStyleLbl="node2" presStyleIdx="3" presStyleCnt="4"/>
      <dgm:spPr/>
    </dgm:pt>
    <dgm:pt modelId="{3A132448-A324-42CE-BCFA-7B8EE0630F8B}" type="pres">
      <dgm:prSet presAssocID="{A400CFEB-28CA-43F4-A8C2-0981C9B4E3C6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5914A9B-A7B9-47CC-971C-82945558D780}" type="pres">
      <dgm:prSet presAssocID="{A400CFEB-28CA-43F4-A8C2-0981C9B4E3C6}" presName="hierChild3" presStyleCnt="0"/>
      <dgm:spPr/>
    </dgm:pt>
  </dgm:ptLst>
  <dgm:cxnLst>
    <dgm:cxn modelId="{E7352543-5813-4669-8821-CA889F3C337E}" srcId="{2174E6E3-381D-4F56-8987-88515515F516}" destId="{2237A2CD-10FA-4957-9E7F-10CE59371A63}" srcOrd="2" destOrd="0" parTransId="{B06724A7-CA4F-44C5-B873-18FA13B9C107}" sibTransId="{B9EAB718-FA27-4CEC-99EA-9477E8C6003E}"/>
    <dgm:cxn modelId="{CA499B68-C49C-457F-A524-B379E785CD3F}" type="presOf" srcId="{2237A2CD-10FA-4957-9E7F-10CE59371A63}" destId="{16D36AFF-3363-466E-B4A3-117DE32D546F}" srcOrd="0" destOrd="0" presId="urn:microsoft.com/office/officeart/2005/8/layout/hierarchy1"/>
    <dgm:cxn modelId="{CE18F5F5-E017-4410-ACC2-F6E25BAE511C}" type="presOf" srcId="{9381F19F-31E0-4171-AD4D-132597A4CE7E}" destId="{950BCFEC-C06A-4B6C-B5AB-5B91A449F714}" srcOrd="0" destOrd="0" presId="urn:microsoft.com/office/officeart/2005/8/layout/hierarchy1"/>
    <dgm:cxn modelId="{B1984377-6CBD-459E-8C2E-1F2E4ACCDC86}" srcId="{2174E6E3-381D-4F56-8987-88515515F516}" destId="{9381F19F-31E0-4171-AD4D-132597A4CE7E}" srcOrd="1" destOrd="0" parTransId="{51FFF096-9090-48CB-96EE-9EE78B9BC78F}" sibTransId="{0A9FC018-9D4A-47CE-97F2-EB2F47A1D4A7}"/>
    <dgm:cxn modelId="{C848710F-C80D-4C96-B030-4D27335F624C}" type="presOf" srcId="{B030841B-3327-4D86-814A-100B3D764770}" destId="{27E96912-256F-40E2-A652-B5F8F71F227F}" srcOrd="0" destOrd="0" presId="urn:microsoft.com/office/officeart/2005/8/layout/hierarchy1"/>
    <dgm:cxn modelId="{5C2A58C2-5CE5-437B-9B56-CB2B7CA348FD}" type="presOf" srcId="{A400CFEB-28CA-43F4-A8C2-0981C9B4E3C6}" destId="{3A132448-A324-42CE-BCFA-7B8EE0630F8B}" srcOrd="0" destOrd="0" presId="urn:microsoft.com/office/officeart/2005/8/layout/hierarchy1"/>
    <dgm:cxn modelId="{4EF7DFED-EDE4-4EE7-80E8-AB07707DD048}" srcId="{2174E6E3-381D-4F56-8987-88515515F516}" destId="{A400CFEB-28CA-43F4-A8C2-0981C9B4E3C6}" srcOrd="3" destOrd="0" parTransId="{503E1E4B-893F-4FCD-9AFB-064544834A94}" sibTransId="{BCF6C062-57D9-4544-9E67-467F03C571D1}"/>
    <dgm:cxn modelId="{E3E022D6-2842-420B-9152-E8096BC6E02B}" type="presOf" srcId="{B06724A7-CA4F-44C5-B873-18FA13B9C107}" destId="{00BFE8F3-8870-45C3-86EF-7ADB88BFF1EC}" srcOrd="0" destOrd="0" presId="urn:microsoft.com/office/officeart/2005/8/layout/hierarchy1"/>
    <dgm:cxn modelId="{FAA73B75-91AD-4A4E-966C-7542649A49B8}" type="presOf" srcId="{503E1E4B-893F-4FCD-9AFB-064544834A94}" destId="{59C9F811-E444-4CF6-A317-B7AD437B8366}" srcOrd="0" destOrd="0" presId="urn:microsoft.com/office/officeart/2005/8/layout/hierarchy1"/>
    <dgm:cxn modelId="{9617176B-867C-4C94-8941-993BDC634B67}" srcId="{B030841B-3327-4D86-814A-100B3D764770}" destId="{2174E6E3-381D-4F56-8987-88515515F516}" srcOrd="0" destOrd="0" parTransId="{57AAE388-C0BA-473B-8B1E-659450F24B40}" sibTransId="{B83849D1-40A9-4F7E-959A-56B57B25A87D}"/>
    <dgm:cxn modelId="{FF96FEC6-FE69-4E5B-8740-F018B5091056}" type="presOf" srcId="{51FFF096-9090-48CB-96EE-9EE78B9BC78F}" destId="{E4A9FAD1-6E92-4BDD-A0A1-6FC0D2909A33}" srcOrd="0" destOrd="0" presId="urn:microsoft.com/office/officeart/2005/8/layout/hierarchy1"/>
    <dgm:cxn modelId="{D0E36367-3FBC-48D9-9358-B9B775585DE2}" type="presOf" srcId="{FFA35C1C-F60C-41F1-AE32-37D5F205D06C}" destId="{DAA8E955-D464-426C-B478-8DC005C25B16}" srcOrd="0" destOrd="0" presId="urn:microsoft.com/office/officeart/2005/8/layout/hierarchy1"/>
    <dgm:cxn modelId="{FADFD5FF-9C89-4E54-9EDD-6A017FB0C450}" type="presOf" srcId="{2174E6E3-381D-4F56-8987-88515515F516}" destId="{52EFCD52-4776-430D-917D-5B27229C3370}" srcOrd="0" destOrd="0" presId="urn:microsoft.com/office/officeart/2005/8/layout/hierarchy1"/>
    <dgm:cxn modelId="{47CAE8D5-0BE1-4430-9AF1-72420C0D8498}" type="presOf" srcId="{33D52B72-3254-4A45-82D9-D61A535AC326}" destId="{BA30FF84-969B-49E5-8531-391C8D04B326}" srcOrd="0" destOrd="0" presId="urn:microsoft.com/office/officeart/2005/8/layout/hierarchy1"/>
    <dgm:cxn modelId="{C839ED92-0BAF-4D65-9706-9AF1A342BA22}" srcId="{2174E6E3-381D-4F56-8987-88515515F516}" destId="{FFA35C1C-F60C-41F1-AE32-37D5F205D06C}" srcOrd="0" destOrd="0" parTransId="{33D52B72-3254-4A45-82D9-D61A535AC326}" sibTransId="{A876C054-612B-43B7-A613-10A3E400E970}"/>
    <dgm:cxn modelId="{37BAAA49-5056-44A0-9AD1-A044045A8494}" type="presParOf" srcId="{27E96912-256F-40E2-A652-B5F8F71F227F}" destId="{037CCB3C-0E8C-4C9F-B604-60064ACDED30}" srcOrd="0" destOrd="0" presId="urn:microsoft.com/office/officeart/2005/8/layout/hierarchy1"/>
    <dgm:cxn modelId="{5CD4CBF2-FE2A-4299-89A9-6C87E08D143D}" type="presParOf" srcId="{037CCB3C-0E8C-4C9F-B604-60064ACDED30}" destId="{AD89DF32-F832-45DD-AB06-521D20A15740}" srcOrd="0" destOrd="0" presId="urn:microsoft.com/office/officeart/2005/8/layout/hierarchy1"/>
    <dgm:cxn modelId="{63EC5890-2273-4827-AE3F-509148757E1C}" type="presParOf" srcId="{AD89DF32-F832-45DD-AB06-521D20A15740}" destId="{C8721500-64F8-4279-9324-755C638E77EF}" srcOrd="0" destOrd="0" presId="urn:microsoft.com/office/officeart/2005/8/layout/hierarchy1"/>
    <dgm:cxn modelId="{1DC48C88-B3F2-4A01-93BE-0B94134D4623}" type="presParOf" srcId="{AD89DF32-F832-45DD-AB06-521D20A15740}" destId="{52EFCD52-4776-430D-917D-5B27229C3370}" srcOrd="1" destOrd="0" presId="urn:microsoft.com/office/officeart/2005/8/layout/hierarchy1"/>
    <dgm:cxn modelId="{3EACAD23-DCD3-4C97-AD03-F6DE5107EF43}" type="presParOf" srcId="{037CCB3C-0E8C-4C9F-B604-60064ACDED30}" destId="{6E88C1D3-0AC9-4B9F-94E6-B664750E3023}" srcOrd="1" destOrd="0" presId="urn:microsoft.com/office/officeart/2005/8/layout/hierarchy1"/>
    <dgm:cxn modelId="{CA4CF9B1-8929-4A53-B6CC-5C349A03D0CF}" type="presParOf" srcId="{6E88C1D3-0AC9-4B9F-94E6-B664750E3023}" destId="{BA30FF84-969B-49E5-8531-391C8D04B326}" srcOrd="0" destOrd="0" presId="urn:microsoft.com/office/officeart/2005/8/layout/hierarchy1"/>
    <dgm:cxn modelId="{11C12BDC-172E-4188-81FD-9558C3EBA7DD}" type="presParOf" srcId="{6E88C1D3-0AC9-4B9F-94E6-B664750E3023}" destId="{AED8968A-EF6D-426E-9FAD-A4DB9635C570}" srcOrd="1" destOrd="0" presId="urn:microsoft.com/office/officeart/2005/8/layout/hierarchy1"/>
    <dgm:cxn modelId="{C258195E-A83B-468A-8156-D9CE4DAE048B}" type="presParOf" srcId="{AED8968A-EF6D-426E-9FAD-A4DB9635C570}" destId="{0607448F-B5EF-4F37-96D7-9C7A68F26E47}" srcOrd="0" destOrd="0" presId="urn:microsoft.com/office/officeart/2005/8/layout/hierarchy1"/>
    <dgm:cxn modelId="{11A79413-C61F-49E3-9CFB-3E00B5C1FBD5}" type="presParOf" srcId="{0607448F-B5EF-4F37-96D7-9C7A68F26E47}" destId="{115C264D-FBEB-4D3F-A8F6-F49E4A8A3E4F}" srcOrd="0" destOrd="0" presId="urn:microsoft.com/office/officeart/2005/8/layout/hierarchy1"/>
    <dgm:cxn modelId="{6F6BDC73-957B-4954-9A9F-5A5CDD29CB94}" type="presParOf" srcId="{0607448F-B5EF-4F37-96D7-9C7A68F26E47}" destId="{DAA8E955-D464-426C-B478-8DC005C25B16}" srcOrd="1" destOrd="0" presId="urn:microsoft.com/office/officeart/2005/8/layout/hierarchy1"/>
    <dgm:cxn modelId="{6711F17E-1E83-42EB-A8BE-5A86CD187F77}" type="presParOf" srcId="{AED8968A-EF6D-426E-9FAD-A4DB9635C570}" destId="{393476EB-7C84-431F-A9D0-CCF763CEE1FC}" srcOrd="1" destOrd="0" presId="urn:microsoft.com/office/officeart/2005/8/layout/hierarchy1"/>
    <dgm:cxn modelId="{5FD17F05-8E35-4B8B-9377-9995DB5CF188}" type="presParOf" srcId="{6E88C1D3-0AC9-4B9F-94E6-B664750E3023}" destId="{E4A9FAD1-6E92-4BDD-A0A1-6FC0D2909A33}" srcOrd="2" destOrd="0" presId="urn:microsoft.com/office/officeart/2005/8/layout/hierarchy1"/>
    <dgm:cxn modelId="{F06ACD27-20B1-41E4-9031-C4F9562804FC}" type="presParOf" srcId="{6E88C1D3-0AC9-4B9F-94E6-B664750E3023}" destId="{8BA29677-186C-472F-873B-C33DB1E174A6}" srcOrd="3" destOrd="0" presId="urn:microsoft.com/office/officeart/2005/8/layout/hierarchy1"/>
    <dgm:cxn modelId="{7342A177-31DA-4E9F-9F6C-82BA923D091C}" type="presParOf" srcId="{8BA29677-186C-472F-873B-C33DB1E174A6}" destId="{E02774D5-8DBB-4434-A5C4-6DCAE925A57F}" srcOrd="0" destOrd="0" presId="urn:microsoft.com/office/officeart/2005/8/layout/hierarchy1"/>
    <dgm:cxn modelId="{33BF3C6D-1B87-4310-A94C-8F92B6AD9023}" type="presParOf" srcId="{E02774D5-8DBB-4434-A5C4-6DCAE925A57F}" destId="{EF54D31E-A68A-485A-B37A-9A6E2D56B203}" srcOrd="0" destOrd="0" presId="urn:microsoft.com/office/officeart/2005/8/layout/hierarchy1"/>
    <dgm:cxn modelId="{5BA630B5-682F-4F31-81E9-896D5850D1D1}" type="presParOf" srcId="{E02774D5-8DBB-4434-A5C4-6DCAE925A57F}" destId="{950BCFEC-C06A-4B6C-B5AB-5B91A449F714}" srcOrd="1" destOrd="0" presId="urn:microsoft.com/office/officeart/2005/8/layout/hierarchy1"/>
    <dgm:cxn modelId="{EBD930F2-834B-4BA8-9918-351CF683BCDA}" type="presParOf" srcId="{8BA29677-186C-472F-873B-C33DB1E174A6}" destId="{5172D819-FD2C-40A0-BA48-8D8E4FEDF706}" srcOrd="1" destOrd="0" presId="urn:microsoft.com/office/officeart/2005/8/layout/hierarchy1"/>
    <dgm:cxn modelId="{F7F11411-86CE-4861-BE17-DC62DC2F2CEE}" type="presParOf" srcId="{6E88C1D3-0AC9-4B9F-94E6-B664750E3023}" destId="{00BFE8F3-8870-45C3-86EF-7ADB88BFF1EC}" srcOrd="4" destOrd="0" presId="urn:microsoft.com/office/officeart/2005/8/layout/hierarchy1"/>
    <dgm:cxn modelId="{E29F3171-B9E8-4D3A-988B-65DE794EE4DC}" type="presParOf" srcId="{6E88C1D3-0AC9-4B9F-94E6-B664750E3023}" destId="{8B2708FE-7728-40CC-AE66-3AD715EF9439}" srcOrd="5" destOrd="0" presId="urn:microsoft.com/office/officeart/2005/8/layout/hierarchy1"/>
    <dgm:cxn modelId="{C3DF9553-D71A-4634-9DFB-DCD65E688FA9}" type="presParOf" srcId="{8B2708FE-7728-40CC-AE66-3AD715EF9439}" destId="{74C9C526-0E2D-4A07-899C-8438FD298B3B}" srcOrd="0" destOrd="0" presId="urn:microsoft.com/office/officeart/2005/8/layout/hierarchy1"/>
    <dgm:cxn modelId="{D5E3701D-21A3-4C43-AF3A-CB7EBF9B0092}" type="presParOf" srcId="{74C9C526-0E2D-4A07-899C-8438FD298B3B}" destId="{1C338A14-A493-48E4-AE77-246C24C0B982}" srcOrd="0" destOrd="0" presId="urn:microsoft.com/office/officeart/2005/8/layout/hierarchy1"/>
    <dgm:cxn modelId="{52261496-ED94-492D-BA98-31148C14995C}" type="presParOf" srcId="{74C9C526-0E2D-4A07-899C-8438FD298B3B}" destId="{16D36AFF-3363-466E-B4A3-117DE32D546F}" srcOrd="1" destOrd="0" presId="urn:microsoft.com/office/officeart/2005/8/layout/hierarchy1"/>
    <dgm:cxn modelId="{5676E5F0-E4C9-463C-9F32-A16D0E06FF71}" type="presParOf" srcId="{8B2708FE-7728-40CC-AE66-3AD715EF9439}" destId="{08BEF813-D35F-4FCF-A5A1-8A0C1AD1E27C}" srcOrd="1" destOrd="0" presId="urn:microsoft.com/office/officeart/2005/8/layout/hierarchy1"/>
    <dgm:cxn modelId="{0E5DA15D-2742-42EB-A3DD-5970FDA5A283}" type="presParOf" srcId="{6E88C1D3-0AC9-4B9F-94E6-B664750E3023}" destId="{59C9F811-E444-4CF6-A317-B7AD437B8366}" srcOrd="6" destOrd="0" presId="urn:microsoft.com/office/officeart/2005/8/layout/hierarchy1"/>
    <dgm:cxn modelId="{46C9C39F-F53B-422A-B84B-F5934DD65E27}" type="presParOf" srcId="{6E88C1D3-0AC9-4B9F-94E6-B664750E3023}" destId="{A0101894-748D-4DCC-9A9D-577F9DCF5706}" srcOrd="7" destOrd="0" presId="urn:microsoft.com/office/officeart/2005/8/layout/hierarchy1"/>
    <dgm:cxn modelId="{D76FF642-0106-45B3-B654-72028CFC4BE5}" type="presParOf" srcId="{A0101894-748D-4DCC-9A9D-577F9DCF5706}" destId="{B37D4320-06EF-4EB4-B739-853BAA87AC4D}" srcOrd="0" destOrd="0" presId="urn:microsoft.com/office/officeart/2005/8/layout/hierarchy1"/>
    <dgm:cxn modelId="{6082B8B5-DD58-4045-86E5-DD9883E2469A}" type="presParOf" srcId="{B37D4320-06EF-4EB4-B739-853BAA87AC4D}" destId="{3F27A2DB-3F1A-42ED-9D4E-777537B0B24E}" srcOrd="0" destOrd="0" presId="urn:microsoft.com/office/officeart/2005/8/layout/hierarchy1"/>
    <dgm:cxn modelId="{6A2BE165-E15B-4A15-A7D3-C6D18E239BB9}" type="presParOf" srcId="{B37D4320-06EF-4EB4-B739-853BAA87AC4D}" destId="{3A132448-A324-42CE-BCFA-7B8EE0630F8B}" srcOrd="1" destOrd="0" presId="urn:microsoft.com/office/officeart/2005/8/layout/hierarchy1"/>
    <dgm:cxn modelId="{98B773CF-78E4-4376-8DB1-41B7E9321C1C}" type="presParOf" srcId="{A0101894-748D-4DCC-9A9D-577F9DCF5706}" destId="{55914A9B-A7B9-47CC-971C-82945558D780}" srcOrd="1" destOrd="0" presId="urn:microsoft.com/office/officeart/2005/8/layout/hierarchy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5" name="Подзаголовок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1" name="Дата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13.03.2019</a:t>
            </a:fld>
            <a:endParaRPr lang="ru-RU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13.03.2019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13.03.2019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13.03.2019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13.03.2019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13.03.2019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13.03.2019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13.03.2019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13.03.2019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13.03.2019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13.03.2019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Рисунок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1" name="Текст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7" name="Дата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13.03.2019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85720" y="285728"/>
            <a:ext cx="8229600" cy="1828800"/>
          </a:xfrm>
        </p:spPr>
        <p:txBody>
          <a:bodyPr/>
          <a:lstStyle/>
          <a:p>
            <a:r>
              <a:rPr lang="ru-RU" dirty="0" smtClean="0"/>
              <a:t>Проект по </a:t>
            </a:r>
            <a:r>
              <a:rPr lang="en-US" dirty="0" err="1" smtClean="0"/>
              <a:t>Pygame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pYTHON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857752" y="5000636"/>
            <a:ext cx="3914780" cy="1609724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Подготовил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Ученик 9 ИМ класса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Ильичев Артем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sz="3600" dirty="0" smtClean="0"/>
              <a:t>Цель работы</a:t>
            </a:r>
          </a:p>
          <a:p>
            <a:r>
              <a:rPr lang="ru-RU" sz="3600" dirty="0" smtClean="0"/>
              <a:t>разработать игру</a:t>
            </a:r>
            <a:r>
              <a:rPr lang="en-US" sz="3600" dirty="0" smtClean="0"/>
              <a:t> </a:t>
            </a:r>
            <a:r>
              <a:rPr lang="ru-RU" sz="3600" dirty="0" smtClean="0"/>
              <a:t>позволяющую игрокам развивать скорость принятия решения</a:t>
            </a:r>
            <a:r>
              <a:rPr lang="en-US" sz="3600" dirty="0" smtClean="0"/>
              <a:t>,</a:t>
            </a:r>
            <a:r>
              <a:rPr lang="ru-RU" sz="3600" dirty="0" smtClean="0"/>
              <a:t>быстроту реакции</a:t>
            </a:r>
            <a:endParaRPr lang="en-US" sz="3600" dirty="0" smtClean="0"/>
          </a:p>
          <a:p>
            <a:r>
              <a:rPr lang="ru-RU" sz="3600" dirty="0" smtClean="0"/>
              <a:t>Задачи</a:t>
            </a:r>
            <a:endParaRPr lang="en-US" sz="3600" dirty="0" smtClean="0"/>
          </a:p>
          <a:p>
            <a:r>
              <a:rPr lang="ru-RU" sz="3600" dirty="0" smtClean="0"/>
              <a:t>Проанализировать поставленную задачу</a:t>
            </a:r>
          </a:p>
          <a:p>
            <a:r>
              <a:rPr lang="ru-RU" sz="3600" dirty="0" smtClean="0"/>
              <a:t>Определить основные функции игры</a:t>
            </a:r>
          </a:p>
          <a:p>
            <a:r>
              <a:rPr lang="ru-RU" sz="3600" dirty="0" smtClean="0"/>
              <a:t>Разработать  алгоритмы для реализации функции использованные в игре </a:t>
            </a:r>
          </a:p>
          <a:p>
            <a:r>
              <a:rPr lang="ru-RU" sz="3600" dirty="0" smtClean="0"/>
              <a:t>Написать программу на языке</a:t>
            </a:r>
            <a:r>
              <a:rPr lang="en-US" sz="3600" dirty="0" smtClean="0"/>
              <a:t> Python</a:t>
            </a:r>
          </a:p>
          <a:p>
            <a:r>
              <a:rPr lang="ru-RU" sz="3600" dirty="0" smtClean="0"/>
              <a:t>Написать пояснительную записку и подготовиться к защите проекта</a:t>
            </a:r>
          </a:p>
          <a:p>
            <a:endParaRPr lang="ru-RU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Современные игры требуют достаточно большой производительности от компьютера, и не каждый в силах воспроизводить их. Однако для отдыха от монотонной работы зачастую достаточно простой, не требовательной к технике, игры. Именно такой разработке посвящен данный проект - игра «</a:t>
            </a:r>
            <a:r>
              <a:rPr lang="en-US" dirty="0" smtClean="0"/>
              <a:t>snake python</a:t>
            </a:r>
            <a:r>
              <a:rPr lang="ru-RU" dirty="0" smtClean="0"/>
              <a:t>».</a:t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Этапы работы над проектом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1.Постановка задачи</a:t>
            </a:r>
          </a:p>
          <a:p>
            <a:r>
              <a:rPr lang="ru-RU" dirty="0" smtClean="0"/>
              <a:t>2.Создание пользовательского интерфейса</a:t>
            </a:r>
          </a:p>
          <a:p>
            <a:r>
              <a:rPr lang="ru-RU" dirty="0" smtClean="0"/>
              <a:t>3.Разработать алгоритмы использованные в игре.</a:t>
            </a:r>
          </a:p>
          <a:p>
            <a:r>
              <a:rPr lang="ru-RU" dirty="0" smtClean="0"/>
              <a:t>4.Написание и откладка программы</a:t>
            </a:r>
          </a:p>
          <a:p>
            <a:r>
              <a:rPr lang="ru-RU" dirty="0" smtClean="0"/>
              <a:t>5.Написание пояснительной запиской и подготовка к защите проекта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Использованные технологии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Объектно-ориентированное программирование</a:t>
            </a:r>
          </a:p>
          <a:p>
            <a:r>
              <a:rPr lang="ru-RU" dirty="0" smtClean="0"/>
              <a:t>Работа с сетевыми репозиториями</a:t>
            </a:r>
          </a:p>
          <a:p>
            <a:endParaRPr lang="ru-RU" dirty="0" smtClean="0"/>
          </a:p>
          <a:p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4857760"/>
            <a:ext cx="8183880" cy="1051560"/>
          </a:xfrm>
        </p:spPr>
        <p:txBody>
          <a:bodyPr/>
          <a:lstStyle/>
          <a:p>
            <a:r>
              <a:rPr lang="ru-RU" dirty="0" smtClean="0"/>
              <a:t>структура</a:t>
            </a:r>
            <a:endParaRPr lang="ru-RU" dirty="0"/>
          </a:p>
        </p:txBody>
      </p:sp>
      <p:graphicFrame>
        <p:nvGraphicFramePr>
          <p:cNvPr id="5" name="Содержимое 3"/>
          <p:cNvGraphicFramePr>
            <a:graphicFrameLocks noGrp="1"/>
          </p:cNvGraphicFramePr>
          <p:nvPr>
            <p:ph idx="1"/>
          </p:nvPr>
        </p:nvGraphicFramePr>
        <p:xfrm>
          <a:off x="0" y="214291"/>
          <a:ext cx="9144000" cy="5572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 по работе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Мною была разработана </a:t>
            </a:r>
            <a:r>
              <a:rPr lang="ru-RU" dirty="0" smtClean="0"/>
              <a:t>игра </a:t>
            </a:r>
            <a:r>
              <a:rPr lang="en-US" dirty="0" err="1" smtClean="0"/>
              <a:t>snakePython</a:t>
            </a:r>
            <a:r>
              <a:rPr lang="ru-RU" dirty="0" smtClean="0"/>
              <a:t>.Функционал этой игры позволяет пользователю играть в неё с достаточным комфортом .Игра не получилось требовательна к техническим средствам.</a:t>
            </a:r>
          </a:p>
          <a:p>
            <a:pPr>
              <a:buNone/>
            </a:pPr>
            <a:r>
              <a:rPr lang="ru-RU" dirty="0" smtClean="0"/>
              <a:t>В бедующем</a:t>
            </a:r>
            <a:r>
              <a:rPr lang="en-US" dirty="0" smtClean="0"/>
              <a:t> </a:t>
            </a:r>
            <a:r>
              <a:rPr lang="ru-RU" dirty="0" smtClean="0"/>
              <a:t>я сделаю более удобный пользовательский интерфейс включив в него заставку и личный кабинет.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3429000"/>
            <a:ext cx="8229600" cy="1143000"/>
          </a:xfrm>
        </p:spPr>
        <p:txBody>
          <a:bodyPr/>
          <a:lstStyle/>
          <a:p>
            <a:r>
              <a:rPr lang="ru-RU" dirty="0" smtClean="0"/>
              <a:t>Спасибо за внимание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зящная">
  <a:themeElements>
    <a:clrScheme name="Изящная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Изящная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Изящная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6240</TotalTime>
  <Words>194</Words>
  <PresentationFormat>Экран (4:3)</PresentationFormat>
  <Paragraphs>37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Изящная</vt:lpstr>
      <vt:lpstr>Проект по Pygame pYTHON</vt:lpstr>
      <vt:lpstr>Слайд 2</vt:lpstr>
      <vt:lpstr>Актуальность </vt:lpstr>
      <vt:lpstr>Этапы работы над проектом</vt:lpstr>
      <vt:lpstr>Использованные технологии</vt:lpstr>
      <vt:lpstr>структура</vt:lpstr>
      <vt:lpstr>Выводы по работе</vt:lpstr>
      <vt:lpstr>Спасибо за внимание 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Pygame Змейка</dc:title>
  <dc:creator>user</dc:creator>
  <cp:lastModifiedBy>user</cp:lastModifiedBy>
  <cp:revision>110</cp:revision>
  <dcterms:created xsi:type="dcterms:W3CDTF">2019-02-06T10:02:06Z</dcterms:created>
  <dcterms:modified xsi:type="dcterms:W3CDTF">2019-03-13T09:26:28Z</dcterms:modified>
</cp:coreProperties>
</file>