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b8dc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b8dc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b8dc148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b8dc148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b8dc148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b8dc148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5c285cb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5c285cb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b8dc148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9b8dc148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temkaDS/final_project/blob/main/Bank_churners.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Финальный проект курса Data Science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628400" y="4286250"/>
            <a:ext cx="2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Автор: Фомкин А. Г.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Цель проекта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53525" y="1865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Roboto"/>
                <a:ea typeface="Roboto"/>
                <a:cs typeface="Roboto"/>
                <a:sym typeface="Roboto"/>
              </a:rPr>
              <a:t>Предсказать заработок клиентов банка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проекте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54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Проект может быть весьма широко использован для оценки клиентов банком, принятия решения об ориентировании маркетинга на определенную группу населения, чтобы разработать разные стратегии подходов/линейки продуктов/персональных предложений для градаций клиентов с разным уровнем дохода.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Характеристики проекта</a:t>
            </a:r>
            <a:endParaRPr sz="2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99375" y="1361125"/>
            <a:ext cx="77610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130" u="sng">
                <a:latin typeface="Roboto"/>
                <a:ea typeface="Roboto"/>
                <a:cs typeface="Roboto"/>
                <a:sym typeface="Roboto"/>
              </a:rPr>
              <a:t>Задача</a:t>
            </a:r>
            <a:r>
              <a:rPr lang="ru" sz="6130">
                <a:latin typeface="Roboto"/>
                <a:ea typeface="Roboto"/>
                <a:cs typeface="Roboto"/>
                <a:sym typeface="Roboto"/>
              </a:rPr>
              <a:t>:  классификации</a:t>
            </a:r>
            <a:endParaRPr sz="613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30" u="sng">
                <a:latin typeface="Roboto"/>
                <a:ea typeface="Roboto"/>
                <a:cs typeface="Roboto"/>
                <a:sym typeface="Roboto"/>
              </a:rPr>
              <a:t>Метрики качества</a:t>
            </a:r>
            <a:r>
              <a:rPr lang="ru" sz="6130">
                <a:latin typeface="Roboto"/>
                <a:ea typeface="Roboto"/>
                <a:cs typeface="Roboto"/>
                <a:sym typeface="Roboto"/>
              </a:rPr>
              <a:t>: стандартные (precision, recall, f1 score)</a:t>
            </a:r>
            <a:endParaRPr sz="613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30" u="sng">
                <a:latin typeface="Roboto"/>
                <a:ea typeface="Roboto"/>
                <a:cs typeface="Roboto"/>
                <a:sym typeface="Roboto"/>
              </a:rPr>
              <a:t>Источник</a:t>
            </a:r>
            <a:r>
              <a:rPr lang="ru" sz="6130">
                <a:latin typeface="Roboto"/>
                <a:ea typeface="Roboto"/>
                <a:cs typeface="Roboto"/>
                <a:sym typeface="Roboto"/>
              </a:rPr>
              <a:t>: по причине настоящего места работа (DSA-канал Сбербанка) у меня полностью отсутствует доступ к каким бы то ни было базам данных, поэтому я использовал датасет с соревнований на Kaggle, но постарался, чтобы тема все же была приближена к специфике моей работы</a:t>
            </a:r>
            <a:endParaRPr sz="613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30" u="sng">
                <a:latin typeface="Roboto"/>
                <a:ea typeface="Roboto"/>
                <a:cs typeface="Roboto"/>
                <a:sym typeface="Roboto"/>
              </a:rPr>
              <a:t>Подходы</a:t>
            </a:r>
            <a:r>
              <a:rPr lang="ru" sz="6130">
                <a:latin typeface="Roboto"/>
                <a:ea typeface="Roboto"/>
                <a:cs typeface="Roboto"/>
                <a:sym typeface="Roboto"/>
              </a:rPr>
              <a:t>: решающее дерево (такой массив данных хорошо подходит для фита деревьев); бустинг над решающими деревьями (уменьшении процента ошибок)</a:t>
            </a:r>
            <a:endParaRPr sz="613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584250" y="1445100"/>
            <a:ext cx="84654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 качестве входных параметров будут использованы следующие параметры из датасета:</a:t>
            </a:r>
            <a:endParaRPr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Пол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Возраст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Образование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Кредитный лимит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Семейное положение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Общее количество транзакций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Категория одобряемой банком карты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Степень привлеченностим клиента (флаг)</a:t>
            </a:r>
            <a:endParaRPr sz="1600"/>
          </a:p>
        </p:txBody>
      </p:sp>
      <p:sp>
        <p:nvSpPr>
          <p:cNvPr id="160" name="Google Shape;160;p17"/>
          <p:cNvSpPr txBox="1"/>
          <p:nvPr/>
        </p:nvSpPr>
        <p:spPr>
          <a:xfrm>
            <a:off x="459250" y="4607700"/>
            <a:ext cx="845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*ссылка на датасет: </a:t>
            </a:r>
            <a:r>
              <a:rPr lang="ru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https://github.com/ArtemkaDS/final_project/blob/main/Bank_churners.csv</a:t>
            </a:r>
            <a:endParaRPr sz="15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Итог проекта</a:t>
            </a:r>
            <a:endParaRPr sz="29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Результатом проекта станет предположительный заработок клиента.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