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08088"/>
            <a:ext cx="7772400" cy="1470025"/>
          </a:xfrm>
        </p:spPr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Stellar Cinema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971" y="2289412"/>
            <a:ext cx="8534400" cy="1752600"/>
          </a:xfrm>
        </p:spPr>
        <p:txBody>
          <a:bodyPr/>
          <a:lstStyle/>
          <a:p>
            <a:r>
              <a:rPr dirty="0" err="1">
                <a:solidFill>
                  <a:schemeClr val="tx1"/>
                </a:solidFill>
              </a:rPr>
              <a:t>Интеллектуальный</a:t>
            </a:r>
            <a:r>
              <a:rPr dirty="0">
                <a:solidFill>
                  <a:schemeClr val="tx1"/>
                </a:solidFill>
              </a:rPr>
              <a:t> Telegram-</a:t>
            </a:r>
            <a:r>
              <a:rPr dirty="0" err="1">
                <a:solidFill>
                  <a:schemeClr val="tx1"/>
                </a:solidFill>
              </a:rPr>
              <a:t>бот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для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бронирования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билетов</a:t>
            </a:r>
            <a:r>
              <a:rPr dirty="0">
                <a:solidFill>
                  <a:schemeClr val="tx1"/>
                </a:solidFill>
              </a:rPr>
              <a:t> в </a:t>
            </a:r>
            <a:r>
              <a:rPr dirty="0" err="1">
                <a:solidFill>
                  <a:schemeClr val="tx1"/>
                </a:solidFill>
              </a:rPr>
              <a:t>кино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356" y="5397268"/>
            <a:ext cx="3531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Подготовил и реализовал</a:t>
            </a:r>
            <a:r>
              <a:rPr lang="en-US" sz="2400" b="1" i="1" dirty="0"/>
              <a:t>: </a:t>
            </a:r>
            <a:r>
              <a:rPr lang="ru-RU" sz="2400" b="1" i="1" dirty="0"/>
              <a:t>Павлычев Артем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Цели и задачи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Автоматизировать</a:t>
            </a:r>
            <a:r>
              <a:rPr dirty="0"/>
              <a:t> </a:t>
            </a:r>
            <a:r>
              <a:rPr dirty="0" err="1"/>
              <a:t>бронирование</a:t>
            </a:r>
            <a:r>
              <a:rPr dirty="0"/>
              <a:t> </a:t>
            </a:r>
            <a:r>
              <a:rPr dirty="0" err="1"/>
              <a:t>билетов</a:t>
            </a:r>
            <a:r>
              <a:rPr dirty="0"/>
              <a:t> в </a:t>
            </a:r>
            <a:r>
              <a:rPr dirty="0" err="1"/>
              <a:t>кино</a:t>
            </a:r>
            <a:endParaRPr dirty="0"/>
          </a:p>
          <a:p>
            <a:r>
              <a:rPr dirty="0" err="1" smtClean="0"/>
              <a:t>Обеспечить</a:t>
            </a:r>
            <a:r>
              <a:rPr dirty="0" smtClean="0"/>
              <a:t> </a:t>
            </a:r>
            <a:r>
              <a:rPr dirty="0" err="1"/>
              <a:t>пользователю</a:t>
            </a:r>
            <a:r>
              <a:rPr dirty="0"/>
              <a:t> </a:t>
            </a:r>
            <a:r>
              <a:rPr dirty="0" err="1"/>
              <a:t>быстрый</a:t>
            </a:r>
            <a:r>
              <a:rPr dirty="0"/>
              <a:t> и </a:t>
            </a:r>
            <a:r>
              <a:rPr dirty="0" err="1"/>
              <a:t>удобный</a:t>
            </a:r>
            <a:r>
              <a:rPr dirty="0"/>
              <a:t> </a:t>
            </a:r>
            <a:r>
              <a:rPr dirty="0" err="1"/>
              <a:t>способ</a:t>
            </a:r>
            <a:r>
              <a:rPr dirty="0"/>
              <a:t> </a:t>
            </a:r>
            <a:r>
              <a:rPr dirty="0" err="1"/>
              <a:t>узнать</a:t>
            </a:r>
            <a:r>
              <a:rPr dirty="0"/>
              <a:t> </a:t>
            </a:r>
            <a:r>
              <a:rPr dirty="0" err="1"/>
              <a:t>расписание</a:t>
            </a:r>
            <a:endParaRPr dirty="0"/>
          </a:p>
          <a:p>
            <a:r>
              <a:rPr dirty="0" err="1" smtClean="0"/>
              <a:t>Реализовать</a:t>
            </a:r>
            <a:r>
              <a:rPr dirty="0" smtClean="0"/>
              <a:t> </a:t>
            </a:r>
            <a:r>
              <a:rPr dirty="0" err="1"/>
              <a:t>простое</a:t>
            </a:r>
            <a:r>
              <a:rPr dirty="0"/>
              <a:t> </a:t>
            </a:r>
            <a:r>
              <a:rPr dirty="0" err="1"/>
              <a:t>взаимодействие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Telegram</a:t>
            </a:r>
          </a:p>
          <a:p>
            <a:r>
              <a:rPr dirty="0" err="1" smtClean="0"/>
              <a:t>Повысить</a:t>
            </a:r>
            <a:r>
              <a:rPr dirty="0" smtClean="0"/>
              <a:t> </a:t>
            </a:r>
            <a:r>
              <a:rPr dirty="0" err="1"/>
              <a:t>вовлечённость</a:t>
            </a:r>
            <a:r>
              <a:rPr dirty="0"/>
              <a:t> </a:t>
            </a:r>
            <a:r>
              <a:rPr dirty="0" err="1"/>
              <a:t>зрителей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цифрового</a:t>
            </a:r>
            <a:r>
              <a:rPr dirty="0"/>
              <a:t> </a:t>
            </a:r>
            <a:r>
              <a:rPr dirty="0" err="1"/>
              <a:t>помощника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Используемые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3</a:t>
            </a:r>
          </a:p>
          <a:p>
            <a:r>
              <a:rPr dirty="0" err="1" smtClean="0"/>
              <a:t>Aiogram</a:t>
            </a:r>
            <a:r>
              <a:rPr dirty="0" smtClean="0"/>
              <a:t> —</a:t>
            </a:r>
            <a:r>
              <a:rPr lang="ru-RU" dirty="0" smtClean="0"/>
              <a:t>библиотека </a:t>
            </a:r>
            <a:r>
              <a:rPr dirty="0" err="1" smtClean="0"/>
              <a:t>для</a:t>
            </a:r>
            <a:r>
              <a:rPr dirty="0" smtClean="0"/>
              <a:t> </a:t>
            </a:r>
            <a:r>
              <a:rPr dirty="0"/>
              <a:t>Telegram-</a:t>
            </a:r>
            <a:r>
              <a:rPr dirty="0" err="1"/>
              <a:t>ботов</a:t>
            </a:r>
            <a:endParaRPr dirty="0"/>
          </a:p>
          <a:p>
            <a:r>
              <a:rPr dirty="0" smtClean="0"/>
              <a:t>SQLite </a:t>
            </a:r>
            <a:r>
              <a:rPr dirty="0"/>
              <a:t>— </a:t>
            </a:r>
            <a:r>
              <a:rPr dirty="0" err="1"/>
              <a:t>база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  <a:p>
            <a:r>
              <a:rPr dirty="0" err="1" smtClean="0"/>
              <a:t>BeautifulSoup</a:t>
            </a:r>
            <a:r>
              <a:rPr dirty="0" smtClean="0"/>
              <a:t> </a:t>
            </a:r>
            <a:r>
              <a:rPr dirty="0"/>
              <a:t>и requests — </a:t>
            </a:r>
            <a:r>
              <a:rPr dirty="0" err="1"/>
              <a:t>парсинг</a:t>
            </a:r>
            <a:r>
              <a:rPr dirty="0"/>
              <a:t> film.ru</a:t>
            </a:r>
          </a:p>
          <a:p>
            <a:r>
              <a:rPr dirty="0" smtClean="0"/>
              <a:t>Inline/Reply </a:t>
            </a:r>
            <a:r>
              <a:rPr dirty="0" err="1"/>
              <a:t>клавиатуры</a:t>
            </a:r>
            <a:r>
              <a:rPr dirty="0"/>
              <a:t> —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Telegram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Особенности 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нескольких</a:t>
            </a:r>
            <a:r>
              <a:rPr dirty="0"/>
              <a:t> </a:t>
            </a:r>
            <a:r>
              <a:rPr dirty="0" err="1"/>
              <a:t>залов</a:t>
            </a:r>
            <a:r>
              <a:rPr dirty="0"/>
              <a:t> (</a:t>
            </a:r>
            <a:r>
              <a:rPr dirty="0" err="1"/>
              <a:t>включая</a:t>
            </a:r>
            <a:r>
              <a:rPr dirty="0"/>
              <a:t> VIP)</a:t>
            </a:r>
          </a:p>
          <a:p>
            <a:r>
              <a:rPr dirty="0" err="1" smtClean="0"/>
              <a:t>Выбор</a:t>
            </a:r>
            <a:r>
              <a:rPr dirty="0" smtClean="0"/>
              <a:t> </a:t>
            </a:r>
            <a:r>
              <a:rPr dirty="0" err="1"/>
              <a:t>места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интерактивной</a:t>
            </a:r>
            <a:r>
              <a:rPr dirty="0"/>
              <a:t> </a:t>
            </a:r>
            <a:r>
              <a:rPr dirty="0" err="1"/>
              <a:t>клавиатуре</a:t>
            </a:r>
            <a:endParaRPr dirty="0"/>
          </a:p>
          <a:p>
            <a:r>
              <a:rPr dirty="0" err="1" smtClean="0"/>
              <a:t>Проверка</a:t>
            </a:r>
            <a:r>
              <a:rPr dirty="0" smtClean="0"/>
              <a:t> </a:t>
            </a:r>
            <a:r>
              <a:rPr dirty="0" err="1"/>
              <a:t>занятости</a:t>
            </a:r>
            <a:r>
              <a:rPr dirty="0"/>
              <a:t> </a:t>
            </a:r>
            <a:r>
              <a:rPr dirty="0" err="1"/>
              <a:t>мест</a:t>
            </a:r>
            <a:r>
              <a:rPr dirty="0"/>
              <a:t> в </a:t>
            </a:r>
            <a:r>
              <a:rPr dirty="0" err="1"/>
              <a:t>реальном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r>
              <a:rPr dirty="0" err="1" smtClean="0"/>
              <a:t>Интеграция</a:t>
            </a:r>
            <a:r>
              <a:rPr dirty="0" smtClean="0"/>
              <a:t> </a:t>
            </a:r>
            <a:r>
              <a:rPr dirty="0"/>
              <a:t>с film.ru — </a:t>
            </a:r>
            <a:r>
              <a:rPr dirty="0" err="1"/>
              <a:t>описание</a:t>
            </a:r>
            <a:r>
              <a:rPr dirty="0"/>
              <a:t>, </a:t>
            </a:r>
            <a:r>
              <a:rPr dirty="0" err="1"/>
              <a:t>актёры</a:t>
            </a:r>
            <a:r>
              <a:rPr dirty="0"/>
              <a:t>, </a:t>
            </a:r>
            <a:r>
              <a:rPr dirty="0" err="1"/>
              <a:t>рейтинг</a:t>
            </a:r>
            <a:endParaRPr dirty="0"/>
          </a:p>
          <a:p>
            <a:r>
              <a:rPr dirty="0" err="1" smtClean="0"/>
              <a:t>Удаление</a:t>
            </a:r>
            <a:r>
              <a:rPr dirty="0" smtClean="0"/>
              <a:t> </a:t>
            </a:r>
            <a:r>
              <a:rPr dirty="0" err="1"/>
              <a:t>брони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запросу</a:t>
            </a:r>
            <a:r>
              <a:rPr dirty="0"/>
              <a:t> </a:t>
            </a:r>
            <a:r>
              <a:rPr dirty="0" err="1"/>
              <a:t>пользователя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умеет бот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Показывает</a:t>
            </a:r>
            <a:r>
              <a:rPr dirty="0"/>
              <a:t> </a:t>
            </a:r>
            <a:r>
              <a:rPr dirty="0" err="1"/>
              <a:t>актуальное</a:t>
            </a:r>
            <a:r>
              <a:rPr dirty="0"/>
              <a:t> </a:t>
            </a:r>
            <a:r>
              <a:rPr dirty="0" err="1"/>
              <a:t>расписание</a:t>
            </a:r>
            <a:r>
              <a:rPr dirty="0"/>
              <a:t> </a:t>
            </a:r>
            <a:r>
              <a:rPr dirty="0" err="1"/>
              <a:t>сеансов</a:t>
            </a:r>
            <a:endParaRPr dirty="0"/>
          </a:p>
          <a:p>
            <a:r>
              <a:rPr dirty="0" err="1" smtClean="0"/>
              <a:t>Позволяет</a:t>
            </a:r>
            <a:r>
              <a:rPr dirty="0" smtClean="0"/>
              <a:t> </a:t>
            </a:r>
            <a:r>
              <a:rPr dirty="0" err="1"/>
              <a:t>бронировать</a:t>
            </a:r>
            <a:r>
              <a:rPr dirty="0"/>
              <a:t> </a:t>
            </a:r>
            <a:r>
              <a:rPr dirty="0" err="1"/>
              <a:t>места</a:t>
            </a:r>
            <a:endParaRPr dirty="0"/>
          </a:p>
          <a:p>
            <a:r>
              <a:rPr dirty="0" err="1" smtClean="0"/>
              <a:t>Личный</a:t>
            </a:r>
            <a:r>
              <a:rPr dirty="0" smtClean="0"/>
              <a:t> </a:t>
            </a:r>
            <a:r>
              <a:rPr dirty="0" err="1"/>
              <a:t>кабинет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(</a:t>
            </a:r>
            <a:r>
              <a:rPr dirty="0" err="1"/>
              <a:t>история</a:t>
            </a:r>
            <a:r>
              <a:rPr dirty="0"/>
              <a:t>, </a:t>
            </a:r>
            <a:r>
              <a:rPr dirty="0" err="1"/>
              <a:t>активные</a:t>
            </a:r>
            <a:r>
              <a:rPr dirty="0"/>
              <a:t> </a:t>
            </a:r>
            <a:r>
              <a:rPr dirty="0" err="1"/>
              <a:t>брони</a:t>
            </a:r>
            <a:r>
              <a:rPr dirty="0"/>
              <a:t>)</a:t>
            </a:r>
          </a:p>
          <a:p>
            <a:r>
              <a:rPr dirty="0" err="1" smtClean="0"/>
              <a:t>Информация</a:t>
            </a:r>
            <a:r>
              <a:rPr dirty="0" smtClean="0"/>
              <a:t> </a:t>
            </a:r>
            <a:r>
              <a:rPr dirty="0"/>
              <a:t>о </a:t>
            </a:r>
            <a:r>
              <a:rPr dirty="0" err="1"/>
              <a:t>залах</a:t>
            </a:r>
            <a:r>
              <a:rPr dirty="0"/>
              <a:t> и VIP-</a:t>
            </a:r>
            <a:r>
              <a:rPr dirty="0" err="1"/>
              <a:t>услугах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Возможные доработки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Добавить</a:t>
            </a:r>
            <a:r>
              <a:rPr dirty="0"/>
              <a:t> </a:t>
            </a:r>
            <a:r>
              <a:rPr dirty="0" err="1"/>
              <a:t>оплату</a:t>
            </a:r>
            <a:r>
              <a:rPr dirty="0"/>
              <a:t> </a:t>
            </a:r>
            <a:r>
              <a:rPr dirty="0" err="1"/>
              <a:t>билетов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Telegram</a:t>
            </a:r>
          </a:p>
          <a:p>
            <a:r>
              <a:rPr dirty="0" err="1" smtClean="0"/>
              <a:t>Поддержка</a:t>
            </a:r>
            <a:r>
              <a:rPr dirty="0" smtClean="0"/>
              <a:t> </a:t>
            </a:r>
            <a:r>
              <a:rPr dirty="0" err="1"/>
              <a:t>напоминаний</a:t>
            </a:r>
            <a:r>
              <a:rPr dirty="0"/>
              <a:t> о </a:t>
            </a:r>
            <a:r>
              <a:rPr dirty="0" err="1"/>
              <a:t>сеансе</a:t>
            </a:r>
            <a:endParaRPr dirty="0"/>
          </a:p>
          <a:p>
            <a:r>
              <a:rPr dirty="0" err="1" smtClean="0"/>
              <a:t>Фильтрация</a:t>
            </a:r>
            <a:r>
              <a:rPr dirty="0" smtClean="0"/>
              <a:t> </a:t>
            </a:r>
            <a:r>
              <a:rPr dirty="0" err="1"/>
              <a:t>фильмов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жанрам</a:t>
            </a:r>
            <a:r>
              <a:rPr dirty="0"/>
              <a:t> и </a:t>
            </a:r>
            <a:r>
              <a:rPr dirty="0" err="1"/>
              <a:t>дате</a:t>
            </a:r>
            <a:endParaRPr dirty="0"/>
          </a:p>
          <a:p>
            <a:r>
              <a:rPr dirty="0" err="1" smtClean="0"/>
              <a:t>Админ-панель</a:t>
            </a:r>
            <a:r>
              <a:rPr dirty="0" smtClean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</a:t>
            </a:r>
            <a:r>
              <a:rPr dirty="0" err="1"/>
              <a:t>репертуаром</a:t>
            </a:r>
            <a:endParaRPr dirty="0"/>
          </a:p>
          <a:p>
            <a:r>
              <a:rPr dirty="0" err="1" smtClean="0"/>
              <a:t>Интеграция</a:t>
            </a:r>
            <a:r>
              <a:rPr dirty="0" smtClean="0"/>
              <a:t> </a:t>
            </a:r>
            <a:r>
              <a:rPr dirty="0"/>
              <a:t>с </a:t>
            </a:r>
            <a:r>
              <a:rPr dirty="0" err="1"/>
              <a:t>внешними</a:t>
            </a:r>
            <a:r>
              <a:rPr dirty="0"/>
              <a:t> </a:t>
            </a:r>
            <a:r>
              <a:rPr dirty="0" err="1"/>
              <a:t>системами</a:t>
            </a:r>
            <a:r>
              <a:rPr dirty="0"/>
              <a:t> </a:t>
            </a:r>
            <a:r>
              <a:rPr dirty="0" err="1"/>
              <a:t>бронирования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Структура базы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Таблица</a:t>
            </a:r>
            <a:r>
              <a:rPr dirty="0"/>
              <a:t> movies: </a:t>
            </a:r>
            <a:r>
              <a:rPr dirty="0" err="1"/>
              <a:t>название</a:t>
            </a:r>
            <a:r>
              <a:rPr dirty="0"/>
              <a:t>, </a:t>
            </a:r>
            <a:r>
              <a:rPr dirty="0" err="1"/>
              <a:t>дата</a:t>
            </a:r>
            <a:r>
              <a:rPr dirty="0"/>
              <a:t>, </a:t>
            </a:r>
            <a:r>
              <a:rPr dirty="0" err="1"/>
              <a:t>цена</a:t>
            </a:r>
            <a:r>
              <a:rPr dirty="0"/>
              <a:t>, </a:t>
            </a:r>
            <a:r>
              <a:rPr dirty="0" err="1"/>
              <a:t>зал</a:t>
            </a:r>
            <a:r>
              <a:rPr dirty="0"/>
              <a:t>, </a:t>
            </a:r>
            <a:r>
              <a:rPr dirty="0" err="1"/>
              <a:t>жанры</a:t>
            </a:r>
            <a:endParaRPr dirty="0"/>
          </a:p>
          <a:p>
            <a:r>
              <a:rPr dirty="0" err="1" smtClean="0"/>
              <a:t>Таблица</a:t>
            </a:r>
            <a:r>
              <a:rPr dirty="0" smtClean="0"/>
              <a:t> </a:t>
            </a:r>
            <a:r>
              <a:rPr dirty="0"/>
              <a:t>bookings: </a:t>
            </a:r>
            <a:r>
              <a:rPr dirty="0" err="1"/>
              <a:t>пользователь</a:t>
            </a:r>
            <a:r>
              <a:rPr dirty="0"/>
              <a:t>, </a:t>
            </a:r>
            <a:r>
              <a:rPr dirty="0" err="1"/>
              <a:t>фильм</a:t>
            </a:r>
            <a:r>
              <a:rPr dirty="0"/>
              <a:t>, </a:t>
            </a:r>
            <a:r>
              <a:rPr dirty="0" err="1"/>
              <a:t>зал</a:t>
            </a:r>
            <a:r>
              <a:rPr dirty="0"/>
              <a:t>, </a:t>
            </a:r>
            <a:r>
              <a:rPr dirty="0" err="1"/>
              <a:t>место</a:t>
            </a:r>
            <a:r>
              <a:rPr dirty="0"/>
              <a:t>, </a:t>
            </a:r>
            <a:r>
              <a:rPr dirty="0" err="1"/>
              <a:t>дата</a:t>
            </a:r>
            <a:r>
              <a:rPr dirty="0"/>
              <a:t>, ФИО, </a:t>
            </a:r>
            <a:r>
              <a:rPr dirty="0" err="1"/>
              <a:t>телефон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Почему это удобно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заходить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сайт</a:t>
            </a:r>
            <a:endParaRPr dirty="0"/>
          </a:p>
          <a:p>
            <a:r>
              <a:rPr dirty="0" err="1" smtClean="0"/>
              <a:t>Всё</a:t>
            </a:r>
            <a:r>
              <a:rPr dirty="0" smtClean="0"/>
              <a:t> </a:t>
            </a:r>
            <a:r>
              <a:rPr dirty="0" err="1"/>
              <a:t>прямо</a:t>
            </a:r>
            <a:r>
              <a:rPr dirty="0"/>
              <a:t> в Telegram</a:t>
            </a:r>
          </a:p>
          <a:p>
            <a:r>
              <a:rPr dirty="0" err="1" smtClean="0"/>
              <a:t>Быстрое</a:t>
            </a:r>
            <a:r>
              <a:rPr dirty="0" smtClean="0"/>
              <a:t> </a:t>
            </a:r>
            <a:r>
              <a:rPr dirty="0" err="1"/>
              <a:t>взаимодействие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лишних</a:t>
            </a:r>
            <a:r>
              <a:rPr dirty="0"/>
              <a:t> </a:t>
            </a:r>
            <a:r>
              <a:rPr dirty="0" err="1"/>
              <a:t>действий</a:t>
            </a:r>
            <a:endParaRPr dirty="0"/>
          </a:p>
          <a:p>
            <a:r>
              <a:rPr dirty="0" err="1" smtClean="0"/>
              <a:t>Простой</a:t>
            </a:r>
            <a:r>
              <a:rPr dirty="0" smtClean="0"/>
              <a:t> </a:t>
            </a:r>
            <a:r>
              <a:rPr dirty="0"/>
              <a:t>и </a:t>
            </a:r>
            <a:r>
              <a:rPr dirty="0" err="1"/>
              <a:t>понятный</a:t>
            </a:r>
            <a:r>
              <a:rPr dirty="0"/>
              <a:t> </a:t>
            </a:r>
            <a:r>
              <a:rPr dirty="0" err="1" smtClean="0"/>
              <a:t>интерфейс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Stellar Cinema Bot — </a:t>
            </a:r>
            <a:r>
              <a:rPr dirty="0" err="1"/>
              <a:t>надёжное</a:t>
            </a:r>
            <a:r>
              <a:rPr dirty="0"/>
              <a:t>, </a:t>
            </a:r>
            <a:r>
              <a:rPr dirty="0" err="1"/>
              <a:t>удобное</a:t>
            </a:r>
            <a:r>
              <a:rPr dirty="0"/>
              <a:t> и </a:t>
            </a:r>
            <a:r>
              <a:rPr dirty="0" err="1"/>
              <a:t>современное</a:t>
            </a:r>
            <a:r>
              <a:rPr dirty="0"/>
              <a:t> </a:t>
            </a:r>
            <a:r>
              <a:rPr dirty="0" err="1"/>
              <a:t>решение</a:t>
            </a:r>
            <a:endParaRPr dirty="0"/>
          </a:p>
          <a:p>
            <a:r>
              <a:rPr dirty="0" err="1" smtClean="0"/>
              <a:t>Максимум</a:t>
            </a:r>
            <a:r>
              <a:rPr dirty="0" smtClean="0"/>
              <a:t> </a:t>
            </a:r>
            <a:r>
              <a:rPr dirty="0" err="1"/>
              <a:t>пользы</a:t>
            </a:r>
            <a:r>
              <a:rPr dirty="0"/>
              <a:t> — </a:t>
            </a:r>
            <a:r>
              <a:rPr dirty="0" err="1"/>
              <a:t>минимум</a:t>
            </a:r>
            <a:r>
              <a:rPr dirty="0"/>
              <a:t> </a:t>
            </a:r>
            <a:r>
              <a:rPr dirty="0" err="1"/>
              <a:t>усилий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пользователя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224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Office Theme</vt:lpstr>
      <vt:lpstr>Stellar Cinema Bot</vt:lpstr>
      <vt:lpstr>Цели и задачи проекта</vt:lpstr>
      <vt:lpstr>Используемые технологии</vt:lpstr>
      <vt:lpstr>Особенности бота</vt:lpstr>
      <vt:lpstr>Что умеет бот</vt:lpstr>
      <vt:lpstr>Возможные доработки</vt:lpstr>
      <vt:lpstr>Структура базы данных</vt:lpstr>
      <vt:lpstr>Почему это удобно</vt:lpstr>
      <vt:lpstr>Вывод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Cinema Bot</dc:title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2025-05-15T11:01:09Z</dcterms:modified>
  <cp:category/>
</cp:coreProperties>
</file>