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E7449153-A587-4C76-A652-EF610DCA97E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976E280-26A7-4E31-AA0E-E94395A594F7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NY Style Pizza in the Heart of Chicago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452088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By Artem Moshkin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The Challenge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Chicago is home to over five hundred pizza locations. However, we want to find a suitable location for our NY style pizza restaurant to open. Therefore the location has to be: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In a Neighborhood with some established pizza locations, known for being available.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Not too crowded with pizza options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Provides an opportunity for a new pizza location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 Sources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We pulled information on Chicago Neighborhoods from Wikipedia.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Overlayed this information with area data on neighborhoods provided by the city of Chicago.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Foursquare provided data on the pizza locations in Chicago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And OpenCage Geocode allowed us to locate the coordinates for the Chicago Neighborhoods.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Crowded Locations (E.G. The Gap)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05840" y="1464480"/>
            <a:ext cx="7589520" cy="457056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457200" y="6035040"/>
            <a:ext cx="8869680" cy="79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Source Sans Pro"/>
              </a:rPr>
              <a:t>Some Neighborhoods already contain a plethora of pizza locations scattered throughout. This is one example of The Gap where every circle is a separate pizza restaurant.</a:t>
            </a:r>
            <a:endParaRPr b="0" lang="en-US" sz="16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Pizza Locations Per Area of the Neighborhood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" y="1589040"/>
            <a:ext cx="5014440" cy="508608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5197320" y="1737360"/>
            <a:ext cx="449532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Source Sans Pro"/>
              </a:rPr>
              <a:t>Taking a look at the number of locations per area of the neighborhoods it appears that O’Hare is the most beneficial place to open a pizza place. However, this is the airport! Therefore opening a pizza place in the airport would be a very challenging task. Instead lets take a look at the next three options.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Rogers Park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0" t="0" r="18770" b="0"/>
          <a:stretch/>
        </p:blipFill>
        <p:spPr>
          <a:xfrm>
            <a:off x="160920" y="1537920"/>
            <a:ext cx="6330960" cy="468000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6949440" y="1663560"/>
            <a:ext cx="2377440" cy="428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300" spc="-1" strike="noStrike">
                <a:latin typeface="Source Sans Pro"/>
              </a:rPr>
              <a:t>One of the locations that we’re able to identify as being a possible location for opening a pizza place is Rogers Park. Taking a look at the pizza locations already open in Rogers park it is visible along one of the maps that a majority of pizza locations are only found on the main road with one outlier located outside of North Clark Street. Roger’s Park does not seem a suitable location as the majority of pizza locations are along the main road and stiff competition for those traveling to our pizza location would prove difficult in the long run.</a:t>
            </a:r>
            <a:endParaRPr b="0" lang="en-US" sz="13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Lake View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rcRect l="16834" t="0" r="22427" b="0"/>
          <a:stretch/>
        </p:blipFill>
        <p:spPr>
          <a:xfrm>
            <a:off x="182880" y="1463040"/>
            <a:ext cx="5394960" cy="527544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6492240" y="1861560"/>
            <a:ext cx="2468880" cy="38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300" spc="-1" strike="noStrike">
                <a:latin typeface="Source Sans Pro"/>
              </a:rPr>
              <a:t>Taking a look at Lake View we see that a similar trend emerges with all the pizza locations being along North Clark Street. This wouldn’t provide an optimal location for a new pizza place as all the competition would be readily available while driving down the street. Additionally this neighborhood contains Wrigley Field which would limit our ability to capture a majority of possible clients as they would be going to or coming from a baseball game during which they are likely to have consumed food.</a:t>
            </a:r>
            <a:endParaRPr b="0" lang="en-US" sz="13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Lower West Side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2280" y="1645920"/>
            <a:ext cx="6978600" cy="422280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7406640" y="1737360"/>
            <a:ext cx="2468880" cy="256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300" spc="-1" strike="noStrike">
                <a:latin typeface="Source Sans Pro"/>
              </a:rPr>
              <a:t>Our final location has a concentration of pizza locations open along west 18</a:t>
            </a:r>
            <a:r>
              <a:rPr b="0" lang="en-US" sz="1300" spc="-1" strike="noStrike" baseline="23000">
                <a:latin typeface="Source Sans Pro"/>
              </a:rPr>
              <a:t>th</a:t>
            </a:r>
            <a:r>
              <a:rPr b="0" lang="en-US" sz="1300" spc="-1" strike="noStrike">
                <a:latin typeface="Source Sans Pro"/>
              </a:rPr>
              <a:t> street. However, there is a lack of pizza locations around Harrison Park. This seems to be the most advantageous of the neighborhoods. It provides a location with a number of established pizza locations but a large area giving us a number of clients. </a:t>
            </a:r>
            <a:endParaRPr b="0" lang="en-US" sz="13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68480" y="1629360"/>
            <a:ext cx="7695360" cy="468000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8046720" y="1737360"/>
            <a:ext cx="1645920" cy="49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200" spc="-1" strike="noStrike">
                <a:latin typeface="Source Sans Pro"/>
              </a:rPr>
              <a:t>During our examination of the Chicago area, we have found a suitable location for opening a new pizza restaurant. Taking a look at different neighborhoods, we can conclude that the Lower West Side is going to be the best balance between already establish pizza locations nearby and a suitable client base that would appreciate some pizza. The ideal location would be opening a pizza place around the red location in the Lower West Side.</a:t>
            </a:r>
            <a:endParaRPr b="0" lang="en-US" sz="12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LibreOffice/6.3.0.4$Linux_X86_64 LibreOffice_project/714e3e990d6aa57321bebab01999254e7bc38485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2019-08-29T14:25:38Z</dcterms:created>
  <dc:creator/>
  <dc:description/>
  <dc:language>en-US</dc:language>
  <cp:lastModifiedBy/>
  <dcterms:modified xsi:type="dcterms:W3CDTF">2019-08-29T14:38:25Z</dcterms:modified>
  <cp:revision>12</cp:revision>
  <dc:subject/>
  <dc:title>Alizarin</dc:title>
</cp:coreProperties>
</file>